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60" r:id="rId2"/>
    <p:sldId id="270" r:id="rId3"/>
    <p:sldId id="275" r:id="rId4"/>
  </p:sldIdLst>
  <p:sldSz cx="12192000" cy="6858000"/>
  <p:notesSz cx="7772400" cy="100584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/>
          <p:cNvSpPr/>
          <p:nvPr/>
        </p:nvSpPr>
        <p:spPr>
          <a:xfrm>
            <a:off x="3297683" y="1454152"/>
            <a:ext cx="3530599" cy="387349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1000" b="0" i="0" u="none" strike="noStrike" dirty="0">
                <a:solidFill>
                  <a:srgbClr val="A52A2A"/>
                </a:solidFill>
                <a:latin typeface="Segoe UI"/>
              </a:rPr>
              <a:t>CLAIM_AMT BY EACH CASTE w.r.t DISTRICT REPORT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3265935" y="1092196"/>
            <a:ext cx="3562347" cy="361947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1400" b="1" i="0" u="none" strike="noStrike" dirty="0">
                <a:solidFill>
                  <a:srgbClr val="800000"/>
                </a:solidFill>
                <a:latin typeface="Segoe UI"/>
              </a:rPr>
              <a:t>INSURANCE REPORT ACC TO DISTRICT</a:t>
            </a:r>
          </a:p>
        </p:txBody>
      </p:sp>
      <p:pic>
        <p:nvPicPr>
          <p:cNvPr id="263" name="Picture 26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70432" y="2065785"/>
            <a:ext cx="7315200" cy="37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70"/>
          <p:cNvSpPr/>
          <p:nvPr/>
        </p:nvSpPr>
        <p:spPr>
          <a:xfrm>
            <a:off x="3297683" y="1454152"/>
            <a:ext cx="3530599" cy="387349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1000" b="0" i="0" u="none" strike="noStrike" dirty="0">
                <a:solidFill>
                  <a:srgbClr val="A52A2A"/>
                </a:solidFill>
                <a:latin typeface="Segoe UI"/>
              </a:rPr>
              <a:t>CLAIM_AMT BY EACH CASTE w.r.t DISTRICT REPORT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3265935" y="1092196"/>
            <a:ext cx="3562347" cy="361947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1400" b="1" i="0" u="none" strike="noStrike" dirty="0">
                <a:solidFill>
                  <a:srgbClr val="800000"/>
                </a:solidFill>
                <a:latin typeface="Segoe UI"/>
              </a:rPr>
              <a:t>INSURANCE REPORT ACC TO DISTRICT</a:t>
            </a:r>
          </a:p>
        </p:txBody>
      </p:sp>
      <p:pic>
        <p:nvPicPr>
          <p:cNvPr id="273" name="Picture 27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9786" y="1909833"/>
            <a:ext cx="4921246" cy="257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75"/>
          <p:cNvSpPr/>
          <p:nvPr/>
        </p:nvSpPr>
        <p:spPr>
          <a:xfrm>
            <a:off x="3297683" y="1454152"/>
            <a:ext cx="3530599" cy="387349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1000" b="0" i="0" u="none" strike="noStrike" dirty="0">
                <a:solidFill>
                  <a:srgbClr val="A52A2A"/>
                </a:solidFill>
                <a:latin typeface="Segoe UI"/>
              </a:rPr>
              <a:t>CLAIM_AMT BY EACH CASTE w.r.t DISTRICT REPORT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3265935" y="1092196"/>
            <a:ext cx="3562347" cy="361947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1400" b="1" i="0" u="none" strike="noStrike" dirty="0">
                <a:solidFill>
                  <a:srgbClr val="800000"/>
                </a:solidFill>
                <a:latin typeface="Segoe UI"/>
              </a:rPr>
              <a:t>INSURANCE REPORT ACC TO DISTRICT</a:t>
            </a:r>
          </a:p>
        </p:txBody>
      </p:sp>
      <p:pic>
        <p:nvPicPr>
          <p:cNvPr id="278" name="Picture 27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0482" y="1841501"/>
            <a:ext cx="4400550" cy="257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Segoe UI</vt:lpstr>
      <vt:lpstr>Reporting Services Default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Sushmitha Shivakumar</cp:lastModifiedBy>
  <cp:revision>1</cp:revision>
  <dcterms:modified xsi:type="dcterms:W3CDTF">2022-10-06T12:24:31Z</dcterms:modified>
</cp:coreProperties>
</file>