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52b945711ab432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7" r:id="rId10"/>
    <p:sldId xmlns:r="http://schemas.openxmlformats.org/officeDocument/2006/relationships" id="273" r:id="rId1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Relationship Type="http://schemas.openxmlformats.org/officeDocument/2006/relationships/image" Target="/ppt/media/image4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535686" y="1049786"/>
            <a:ext cx="6242051" cy="4257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200" b="1" i="0" u="none" strike="noStrike" dirty="0">
                <a:solidFill>
                  <a:srgbClr val="000000"/>
                </a:solidFill>
                <a:latin typeface="Segoe UI"/>
              </a:rPr>
              <a:t>DASHBOARD</a:t>
            </a:r>
          </a:p>
        </p:txBody>
      </p:sp>
      <p:sp>
        <p:nvSpPr>
          <p:cNvPr id="262" name=""/>
          <p:cNvSpPr/>
          <p:nvPr/>
        </p:nvSpPr>
        <p:spPr>
          <a:xfrm xmlns:a="http://schemas.openxmlformats.org/drawingml/2006/main">
            <a:off x="4745480" y="1475494"/>
            <a:ext cx="2832098" cy="20928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200" b="0" i="0" u="none" strike="noStrike" dirty="0">
                <a:solidFill>
                  <a:srgbClr val="000000"/>
                </a:solidFill>
                <a:latin typeface="Segoe UI"/>
              </a:rPr>
              <a:t>CINEMA TICKET ANALYSIS</a:t>
            </a:r>
          </a:p>
        </p:txBody>
      </p:sp>
      <p:pic>
        <p:nvPicPr>
          <p:cNvPr id="26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68833" y="1748278"/>
            <a:ext cx="4000500" cy="38417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094735" y="1748278"/>
            <a:ext cx="4991097" cy="38417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631680" y="1843531"/>
            <a:ext cx="914400" cy="106680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1" i="0" u="none" strike="noStrike" dirty="0">
                <a:solidFill>
                  <a:srgbClr val="000000"/>
                </a:solidFill>
                <a:latin typeface="Segoe UI"/>
              </a:rPr>
              <a:t>3 - MARCH</a:t>
            </a:r>
          </a:p>
          <a:p xmlns:a="http://schemas.openxmlformats.org/drawingml/2006/main">
            <a:pPr marL="0" marR="0" indent="0" algn="l" rtl="0"/>
            <a:r>
              <a:rPr lang="en-US" sz="1000" b="1" i="0" u="none" strike="noStrike" dirty="0">
                <a:solidFill>
                  <a:srgbClr val="000000"/>
                </a:solidFill>
                <a:latin typeface="Segoe UI"/>
              </a:rPr>
              <a:t>4 - APRIL</a:t>
            </a:r>
          </a:p>
          <a:p xmlns:a="http://schemas.openxmlformats.org/drawingml/2006/main">
            <a:pPr marL="0" marR="0" indent="0" algn="l" rtl="0"/>
            <a:r>
              <a:rPr lang="en-US" sz="1000" b="1" i="0" u="none" strike="noStrike" dirty="0">
                <a:solidFill>
                  <a:srgbClr val="000000"/>
                </a:solidFill>
                <a:latin typeface="Segoe UI"/>
              </a:rPr>
              <a:t>5 - MAY</a:t>
            </a:r>
          </a:p>
          <a:p xmlns:a="http://schemas.openxmlformats.org/drawingml/2006/main">
            <a:pPr marL="0" marR="0" indent="0" algn="l" rtl="0"/>
            <a:r>
              <a:rPr lang="en-US" sz="1000" b="1" i="0" u="none" strike="noStrike" dirty="0">
                <a:solidFill>
                  <a:srgbClr val="000000"/>
                </a:solidFill>
                <a:latin typeface="Segoe UI"/>
              </a:rPr>
              <a:t>6 - JUNE</a:t>
            </a:r>
          </a:p>
          <a:p xmlns:a="http://schemas.openxmlformats.org/drawingml/2006/main">
            <a:pPr marL="0" marR="0" indent="0" algn="l" rtl="0"/>
            <a:r>
              <a:rPr lang="en-US" sz="1000" b="1" i="0" u="none" strike="noStrike" dirty="0">
                <a:solidFill>
                  <a:srgbClr val="000000"/>
                </a:solidFill>
                <a:latin typeface="Segoe UI"/>
              </a:rPr>
              <a:t>7 - JULY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6" name=""/>
        <p:cNvGrpSpPr/>
        <p:nvPr/>
      </p:nvGrpSpPr>
      <p:grpSpPr>
        <a:xfrm xmlns:a="http://schemas.openxmlformats.org/drawingml/2006/main"/>
      </p:grpSpPr>
      <p:sp>
        <p:nvSpPr>
          <p:cNvPr id="268" name=""/>
          <p:cNvSpPr/>
          <p:nvPr/>
        </p:nvSpPr>
        <p:spPr>
          <a:xfrm xmlns:a="http://schemas.openxmlformats.org/drawingml/2006/main">
            <a:off x="2535686" y="1049786"/>
            <a:ext cx="6242051" cy="4257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200" b="1" i="0" u="none" strike="noStrike" dirty="0">
                <a:solidFill>
                  <a:srgbClr val="000000"/>
                </a:solidFill>
                <a:latin typeface="Segoe UI"/>
              </a:rPr>
              <a:t>DASHBOARD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4745480" y="1475494"/>
            <a:ext cx="2832098" cy="20928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200" b="0" i="0" u="none" strike="noStrike" dirty="0">
                <a:solidFill>
                  <a:srgbClr val="000000"/>
                </a:solidFill>
                <a:latin typeface="Segoe UI"/>
              </a:rPr>
              <a:t>CINEMA TICKET ANALYSIS</a:t>
            </a:r>
          </a:p>
        </p:txBody>
      </p:sp>
      <p:pic>
        <p:nvPicPr>
          <p:cNvPr id="2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60879" y="1684782"/>
            <a:ext cx="4133847" cy="416560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120128" y="1684782"/>
            <a:ext cx="4914900" cy="416560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2535686" y="1049786"/>
            <a:ext cx="6242051" cy="4257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2200" b="1" i="0" u="none" strike="noStrike" dirty="0">
                <a:solidFill>
                  <a:srgbClr val="000000"/>
                </a:solidFill>
                <a:latin typeface="Segoe UI"/>
              </a:rPr>
              <a:t>DASHBOARD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>
            <a:off x="4745480" y="1475494"/>
            <a:ext cx="2832098" cy="20928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200" b="0" i="0" u="none" strike="noStrike" dirty="0">
                <a:solidFill>
                  <a:srgbClr val="000000"/>
                </a:solidFill>
                <a:latin typeface="Segoe UI"/>
              </a:rPr>
              <a:t>CINEMA TICKET ANALYSIS</a:t>
            </a:r>
          </a:p>
        </p:txBody>
      </p:sp>
    </p:spTree>
  </p:cSld>
  <p:clrMapOvr>
    <a:masterClrMapping xmlns:a="http://schemas.openxmlformats.org/drawingml/2006/main"/>
  </p:clrMapOvr>
</p:sld>
</file>