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a.xml" ContentType="application/vnd.openxmlformats-officedocument.presentationml.slide+xml"/>
  <Override PartName="/ppt/slides/slide2b.xml" ContentType="application/vnd.openxmlformats-officedocument.presentationml.slide+xml"/>
  <Override PartName="/ppt/slides/slide2c.xml" ContentType="application/vnd.openxmlformats-officedocument.presentationml.slide+xml"/>
  <Override PartName="/ppt/slides/slide2d.xml" ContentType="application/vnd.openxmlformats-officedocument.presentationml.slide+xml"/>
  <Override PartName="/ppt/slides/slide2e.xml" ContentType="application/vnd.openxmlformats-officedocument.presentationml.slide+xml"/>
  <Override PartName="/ppt/slides/slide2f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a.xml" ContentType="application/vnd.openxmlformats-officedocument.presentationml.slide+xml"/>
  <Override PartName="/ppt/slides/slide3b.xml" ContentType="application/vnd.openxmlformats-officedocument.presentationml.slide+xml"/>
  <Override PartName="/ppt/slides/slide3c.xml" ContentType="application/vnd.openxmlformats-officedocument.presentationml.slide+xml"/>
  <Override PartName="/ppt/slides/slide3d.xml" ContentType="application/vnd.openxmlformats-officedocument.presentationml.slide+xml"/>
  <Override PartName="/ppt/slides/slide3e.xml" ContentType="application/vnd.openxmlformats-officedocument.presentationml.slide+xml"/>
  <Override PartName="/ppt/slides/slide3f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f0c82ea3adf47f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4" r:id="rId9"/>
    <p:sldId xmlns:r="http://schemas.openxmlformats.org/officeDocument/2006/relationships" id="267" r:id="rId12"/>
    <p:sldId xmlns:r="http://schemas.openxmlformats.org/officeDocument/2006/relationships" id="270" r:id="rId15"/>
    <p:sldId xmlns:r="http://schemas.openxmlformats.org/officeDocument/2006/relationships" id="273" r:id="rId18"/>
    <p:sldId xmlns:r="http://schemas.openxmlformats.org/officeDocument/2006/relationships" id="276" r:id="rId21"/>
    <p:sldId xmlns:r="http://schemas.openxmlformats.org/officeDocument/2006/relationships" id="279" r:id="rId24"/>
    <p:sldId xmlns:r="http://schemas.openxmlformats.org/officeDocument/2006/relationships" id="282" r:id="rId27"/>
    <p:sldId xmlns:r="http://schemas.openxmlformats.org/officeDocument/2006/relationships" id="285" r:id="rId30"/>
    <p:sldId xmlns:r="http://schemas.openxmlformats.org/officeDocument/2006/relationships" id="288" r:id="rId33"/>
    <p:sldId xmlns:r="http://schemas.openxmlformats.org/officeDocument/2006/relationships" id="291" r:id="rId36"/>
    <p:sldId xmlns:r="http://schemas.openxmlformats.org/officeDocument/2006/relationships" id="294" r:id="rId39"/>
    <p:sldId xmlns:r="http://schemas.openxmlformats.org/officeDocument/2006/relationships" id="297" r:id="rId42"/>
    <p:sldId xmlns:r="http://schemas.openxmlformats.org/officeDocument/2006/relationships" id="300" r:id="rId45"/>
    <p:sldId xmlns:r="http://schemas.openxmlformats.org/officeDocument/2006/relationships" id="303" r:id="rId48"/>
    <p:sldId xmlns:r="http://schemas.openxmlformats.org/officeDocument/2006/relationships" id="306" r:id="rId51"/>
    <p:sldId xmlns:r="http://schemas.openxmlformats.org/officeDocument/2006/relationships" id="309" r:id="rId54"/>
    <p:sldId xmlns:r="http://schemas.openxmlformats.org/officeDocument/2006/relationships" id="312" r:id="rId57"/>
    <p:sldId xmlns:r="http://schemas.openxmlformats.org/officeDocument/2006/relationships" id="315" r:id="rId60"/>
    <p:sldId xmlns:r="http://schemas.openxmlformats.org/officeDocument/2006/relationships" id="318" r:id="rId63"/>
    <p:sldId xmlns:r="http://schemas.openxmlformats.org/officeDocument/2006/relationships" id="321" r:id="rId66"/>
    <p:sldId xmlns:r="http://schemas.openxmlformats.org/officeDocument/2006/relationships" id="324" r:id="rId69"/>
    <p:sldId xmlns:r="http://schemas.openxmlformats.org/officeDocument/2006/relationships" id="327" r:id="rId72"/>
    <p:sldId xmlns:r="http://schemas.openxmlformats.org/officeDocument/2006/relationships" id="330" r:id="rId75"/>
    <p:sldId xmlns:r="http://schemas.openxmlformats.org/officeDocument/2006/relationships" id="333" r:id="rId78"/>
    <p:sldId xmlns:r="http://schemas.openxmlformats.org/officeDocument/2006/relationships" id="336" r:id="rId81"/>
    <p:sldId xmlns:r="http://schemas.openxmlformats.org/officeDocument/2006/relationships" id="339" r:id="rId84"/>
    <p:sldId xmlns:r="http://schemas.openxmlformats.org/officeDocument/2006/relationships" id="342" r:id="rId87"/>
    <p:sldId xmlns:r="http://schemas.openxmlformats.org/officeDocument/2006/relationships" id="345" r:id="rId90"/>
    <p:sldId xmlns:r="http://schemas.openxmlformats.org/officeDocument/2006/relationships" id="348" r:id="rId93"/>
    <p:sldId xmlns:r="http://schemas.openxmlformats.org/officeDocument/2006/relationships" id="351" r:id="rId96"/>
    <p:sldId xmlns:r="http://schemas.openxmlformats.org/officeDocument/2006/relationships" id="354" r:id="rId99"/>
    <p:sldId xmlns:r="http://schemas.openxmlformats.org/officeDocument/2006/relationships" id="357" r:id="rId102"/>
    <p:sldId xmlns:r="http://schemas.openxmlformats.org/officeDocument/2006/relationships" id="360" r:id="rId105"/>
    <p:sldId xmlns:r="http://schemas.openxmlformats.org/officeDocument/2006/relationships" id="363" r:id="rId108"/>
    <p:sldId xmlns:r="http://schemas.openxmlformats.org/officeDocument/2006/relationships" id="366" r:id="rId111"/>
    <p:sldId xmlns:r="http://schemas.openxmlformats.org/officeDocument/2006/relationships" id="369" r:id="rId114"/>
    <p:sldId xmlns:r="http://schemas.openxmlformats.org/officeDocument/2006/relationships" id="372" r:id="rId117"/>
    <p:sldId xmlns:r="http://schemas.openxmlformats.org/officeDocument/2006/relationships" id="375" r:id="rId120"/>
    <p:sldId xmlns:r="http://schemas.openxmlformats.org/officeDocument/2006/relationships" id="378" r:id="rId123"/>
    <p:sldId xmlns:r="http://schemas.openxmlformats.org/officeDocument/2006/relationships" id="381" r:id="rId126"/>
    <p:sldId xmlns:r="http://schemas.openxmlformats.org/officeDocument/2006/relationships" id="384" r:id="rId129"/>
    <p:sldId xmlns:r="http://schemas.openxmlformats.org/officeDocument/2006/relationships" id="387" r:id="rId132"/>
    <p:sldId xmlns:r="http://schemas.openxmlformats.org/officeDocument/2006/relationships" id="390" r:id="rId135"/>
    <p:sldId xmlns:r="http://schemas.openxmlformats.org/officeDocument/2006/relationships" id="393" r:id="rId138"/>
    <p:sldId xmlns:r="http://schemas.openxmlformats.org/officeDocument/2006/relationships" id="396" r:id="rId141"/>
    <p:sldId xmlns:r="http://schemas.openxmlformats.org/officeDocument/2006/relationships" id="399" r:id="rId144"/>
    <p:sldId xmlns:r="http://schemas.openxmlformats.org/officeDocument/2006/relationships" id="402" r:id="rId147"/>
    <p:sldId xmlns:r="http://schemas.openxmlformats.org/officeDocument/2006/relationships" id="405" r:id="rId150"/>
    <p:sldId xmlns:r="http://schemas.openxmlformats.org/officeDocument/2006/relationships" id="408" r:id="rId153"/>
    <p:sldId xmlns:r="http://schemas.openxmlformats.org/officeDocument/2006/relationships" id="411" r:id="rId156"/>
    <p:sldId xmlns:r="http://schemas.openxmlformats.org/officeDocument/2006/relationships" id="414" r:id="rId159"/>
    <p:sldId xmlns:r="http://schemas.openxmlformats.org/officeDocument/2006/relationships" id="417" r:id="rId162"/>
    <p:sldId xmlns:r="http://schemas.openxmlformats.org/officeDocument/2006/relationships" id="420" r:id="rId165"/>
    <p:sldId xmlns:r="http://schemas.openxmlformats.org/officeDocument/2006/relationships" id="423" r:id="rId168"/>
    <p:sldId xmlns:r="http://schemas.openxmlformats.org/officeDocument/2006/relationships" id="426" r:id="rId171"/>
    <p:sldId xmlns:r="http://schemas.openxmlformats.org/officeDocument/2006/relationships" id="429" r:id="rId174"/>
    <p:sldId xmlns:r="http://schemas.openxmlformats.org/officeDocument/2006/relationships" id="432" r:id="rId177"/>
    <p:sldId xmlns:r="http://schemas.openxmlformats.org/officeDocument/2006/relationships" id="435" r:id="rId180"/>
    <p:sldId xmlns:r="http://schemas.openxmlformats.org/officeDocument/2006/relationships" id="438" r:id="rId183"/>
    <p:sldId xmlns:r="http://schemas.openxmlformats.org/officeDocument/2006/relationships" id="441" r:id="rId186"/>
    <p:sldId xmlns:r="http://schemas.openxmlformats.org/officeDocument/2006/relationships" id="444" r:id="rId189"/>
    <p:sldId xmlns:r="http://schemas.openxmlformats.org/officeDocument/2006/relationships" id="447" r:id="rId192"/>
    <p:sldId xmlns:r="http://schemas.openxmlformats.org/officeDocument/2006/relationships" id="450" r:id="rId195"/>
    <p:sldId xmlns:r="http://schemas.openxmlformats.org/officeDocument/2006/relationships" id="453" r:id="rId198"/>
    <p:sldId xmlns:r="http://schemas.openxmlformats.org/officeDocument/2006/relationships" id="456" r:id="rId20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2" /><Relationship Type="http://schemas.openxmlformats.org/officeDocument/2006/relationships/slide" Target="/ppt/slides/slide4.xml" Id="rId15" /><Relationship Type="http://schemas.openxmlformats.org/officeDocument/2006/relationships/slide" Target="/ppt/slides/slide5.xml" Id="rId18" /><Relationship Type="http://schemas.openxmlformats.org/officeDocument/2006/relationships/slide" Target="/ppt/slides/slide6.xml" Id="rId21" /><Relationship Type="http://schemas.openxmlformats.org/officeDocument/2006/relationships/slide" Target="/ppt/slides/slide7.xml" Id="rId24" /><Relationship Type="http://schemas.openxmlformats.org/officeDocument/2006/relationships/slide" Target="/ppt/slides/slide8.xml" Id="rId27" /><Relationship Type="http://schemas.openxmlformats.org/officeDocument/2006/relationships/slide" Target="/ppt/slides/slide9.xml" Id="rId30" /><Relationship Type="http://schemas.openxmlformats.org/officeDocument/2006/relationships/slide" Target="/ppt/slides/slidea.xml" Id="rId33" /><Relationship Type="http://schemas.openxmlformats.org/officeDocument/2006/relationships/slide" Target="/ppt/slides/slideb.xml" Id="rId36" /><Relationship Type="http://schemas.openxmlformats.org/officeDocument/2006/relationships/slide" Target="/ppt/slides/slidec.xml" Id="rId39" /><Relationship Type="http://schemas.openxmlformats.org/officeDocument/2006/relationships/slide" Target="/ppt/slides/slided.xml" Id="rId42" /><Relationship Type="http://schemas.openxmlformats.org/officeDocument/2006/relationships/slide" Target="/ppt/slides/slidee.xml" Id="rId45" /><Relationship Type="http://schemas.openxmlformats.org/officeDocument/2006/relationships/slide" Target="/ppt/slides/slidef.xml" Id="rId48" /><Relationship Type="http://schemas.openxmlformats.org/officeDocument/2006/relationships/slide" Target="/ppt/slides/slide10.xml" Id="rId51" /><Relationship Type="http://schemas.openxmlformats.org/officeDocument/2006/relationships/slide" Target="/ppt/slides/slide11.xml" Id="rId54" /><Relationship Type="http://schemas.openxmlformats.org/officeDocument/2006/relationships/slide" Target="/ppt/slides/slide12.xml" Id="rId57" /><Relationship Type="http://schemas.openxmlformats.org/officeDocument/2006/relationships/slide" Target="/ppt/slides/slide13.xml" Id="rId60" /><Relationship Type="http://schemas.openxmlformats.org/officeDocument/2006/relationships/slide" Target="/ppt/slides/slide14.xml" Id="rId63" /><Relationship Type="http://schemas.openxmlformats.org/officeDocument/2006/relationships/slide" Target="/ppt/slides/slide15.xml" Id="rId66" /><Relationship Type="http://schemas.openxmlformats.org/officeDocument/2006/relationships/slide" Target="/ppt/slides/slide16.xml" Id="rId69" /><Relationship Type="http://schemas.openxmlformats.org/officeDocument/2006/relationships/slide" Target="/ppt/slides/slide17.xml" Id="rId72" /><Relationship Type="http://schemas.openxmlformats.org/officeDocument/2006/relationships/slide" Target="/ppt/slides/slide18.xml" Id="rId75" /><Relationship Type="http://schemas.openxmlformats.org/officeDocument/2006/relationships/slide" Target="/ppt/slides/slide19.xml" Id="rId78" /><Relationship Type="http://schemas.openxmlformats.org/officeDocument/2006/relationships/slide" Target="/ppt/slides/slide1a.xml" Id="rId81" /><Relationship Type="http://schemas.openxmlformats.org/officeDocument/2006/relationships/slide" Target="/ppt/slides/slide1b.xml" Id="rId84" /><Relationship Type="http://schemas.openxmlformats.org/officeDocument/2006/relationships/slide" Target="/ppt/slides/slide1c.xml" Id="rId87" /><Relationship Type="http://schemas.openxmlformats.org/officeDocument/2006/relationships/slide" Target="/ppt/slides/slide1d.xml" Id="rId90" /><Relationship Type="http://schemas.openxmlformats.org/officeDocument/2006/relationships/slide" Target="/ppt/slides/slide1e.xml" Id="rId93" /><Relationship Type="http://schemas.openxmlformats.org/officeDocument/2006/relationships/slide" Target="/ppt/slides/slide1f.xml" Id="rId96" /><Relationship Type="http://schemas.openxmlformats.org/officeDocument/2006/relationships/slide" Target="/ppt/slides/slide20.xml" Id="rId99" /><Relationship Type="http://schemas.openxmlformats.org/officeDocument/2006/relationships/slide" Target="/ppt/slides/slide21.xml" Id="rId102" /><Relationship Type="http://schemas.openxmlformats.org/officeDocument/2006/relationships/slide" Target="/ppt/slides/slide22.xml" Id="rId105" /><Relationship Type="http://schemas.openxmlformats.org/officeDocument/2006/relationships/slide" Target="/ppt/slides/slide23.xml" Id="rId108" /><Relationship Type="http://schemas.openxmlformats.org/officeDocument/2006/relationships/slide" Target="/ppt/slides/slide24.xml" Id="rId111" /><Relationship Type="http://schemas.openxmlformats.org/officeDocument/2006/relationships/slide" Target="/ppt/slides/slide25.xml" Id="rId114" /><Relationship Type="http://schemas.openxmlformats.org/officeDocument/2006/relationships/slide" Target="/ppt/slides/slide26.xml" Id="rId117" /><Relationship Type="http://schemas.openxmlformats.org/officeDocument/2006/relationships/slide" Target="/ppt/slides/slide27.xml" Id="rId120" /><Relationship Type="http://schemas.openxmlformats.org/officeDocument/2006/relationships/slide" Target="/ppt/slides/slide28.xml" Id="rId123" /><Relationship Type="http://schemas.openxmlformats.org/officeDocument/2006/relationships/slide" Target="/ppt/slides/slide29.xml" Id="rId126" /><Relationship Type="http://schemas.openxmlformats.org/officeDocument/2006/relationships/slide" Target="/ppt/slides/slide2a.xml" Id="rId129" /><Relationship Type="http://schemas.openxmlformats.org/officeDocument/2006/relationships/slide" Target="/ppt/slides/slide2b.xml" Id="rId132" /><Relationship Type="http://schemas.openxmlformats.org/officeDocument/2006/relationships/slide" Target="/ppt/slides/slide2c.xml" Id="rId135" /><Relationship Type="http://schemas.openxmlformats.org/officeDocument/2006/relationships/slide" Target="/ppt/slides/slide2d.xml" Id="rId138" /><Relationship Type="http://schemas.openxmlformats.org/officeDocument/2006/relationships/slide" Target="/ppt/slides/slide2e.xml" Id="rId141" /><Relationship Type="http://schemas.openxmlformats.org/officeDocument/2006/relationships/slide" Target="/ppt/slides/slide2f.xml" Id="rId144" /><Relationship Type="http://schemas.openxmlformats.org/officeDocument/2006/relationships/slide" Target="/ppt/slides/slide30.xml" Id="rId147" /><Relationship Type="http://schemas.openxmlformats.org/officeDocument/2006/relationships/slide" Target="/ppt/slides/slide31.xml" Id="rId150" /><Relationship Type="http://schemas.openxmlformats.org/officeDocument/2006/relationships/slide" Target="/ppt/slides/slide32.xml" Id="rId153" /><Relationship Type="http://schemas.openxmlformats.org/officeDocument/2006/relationships/slide" Target="/ppt/slides/slide33.xml" Id="rId156" /><Relationship Type="http://schemas.openxmlformats.org/officeDocument/2006/relationships/slide" Target="/ppt/slides/slide34.xml" Id="rId159" /><Relationship Type="http://schemas.openxmlformats.org/officeDocument/2006/relationships/slide" Target="/ppt/slides/slide35.xml" Id="rId162" /><Relationship Type="http://schemas.openxmlformats.org/officeDocument/2006/relationships/slide" Target="/ppt/slides/slide36.xml" Id="rId165" /><Relationship Type="http://schemas.openxmlformats.org/officeDocument/2006/relationships/slide" Target="/ppt/slides/slide37.xml" Id="rId168" /><Relationship Type="http://schemas.openxmlformats.org/officeDocument/2006/relationships/slide" Target="/ppt/slides/slide38.xml" Id="rId171" /><Relationship Type="http://schemas.openxmlformats.org/officeDocument/2006/relationships/slide" Target="/ppt/slides/slide39.xml" Id="rId174" /><Relationship Type="http://schemas.openxmlformats.org/officeDocument/2006/relationships/slide" Target="/ppt/slides/slide3a.xml" Id="rId177" /><Relationship Type="http://schemas.openxmlformats.org/officeDocument/2006/relationships/slide" Target="/ppt/slides/slide3b.xml" Id="rId180" /><Relationship Type="http://schemas.openxmlformats.org/officeDocument/2006/relationships/slide" Target="/ppt/slides/slide3c.xml" Id="rId183" /><Relationship Type="http://schemas.openxmlformats.org/officeDocument/2006/relationships/slide" Target="/ppt/slides/slide3d.xml" Id="rId186" /><Relationship Type="http://schemas.openxmlformats.org/officeDocument/2006/relationships/slide" Target="/ppt/slides/slide3e.xml" Id="rId189" /><Relationship Type="http://schemas.openxmlformats.org/officeDocument/2006/relationships/slide" Target="/ppt/slides/slide3f.xml" Id="rId192" /><Relationship Type="http://schemas.openxmlformats.org/officeDocument/2006/relationships/slide" Target="/ppt/slides/slide40.xml" Id="rId195" /><Relationship Type="http://schemas.openxmlformats.org/officeDocument/2006/relationships/slide" Target="/ppt/slides/slide41.xml" Id="rId198" /><Relationship Type="http://schemas.openxmlformats.org/officeDocument/2006/relationships/slide" Target="/ppt/slides/slide42.xml" Id="rId20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2" /><Relationship Type="http://schemas.openxmlformats.org/officeDocument/2006/relationships/image" Target="/ppt/media/image10.png" Id="rId5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11.png" Id="rId56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8" /><Relationship Type="http://schemas.openxmlformats.org/officeDocument/2006/relationships/image" Target="/ppt/media/image12.png" Id="rId59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1" /><Relationship Type="http://schemas.openxmlformats.org/officeDocument/2006/relationships/image" Target="/ppt/media/image13.png" Id="rId6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4" /><Relationship Type="http://schemas.openxmlformats.org/officeDocument/2006/relationships/image" Target="/ppt/media/image14.png" Id="rId65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15.png" Id="rId68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0" /><Relationship Type="http://schemas.openxmlformats.org/officeDocument/2006/relationships/image" Target="/ppt/media/image16.png" Id="rId7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3" /><Relationship Type="http://schemas.openxmlformats.org/officeDocument/2006/relationships/image" Target="/ppt/media/image17.png" Id="rId74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6" /><Relationship Type="http://schemas.openxmlformats.org/officeDocument/2006/relationships/image" Target="/ppt/media/image18.png" Id="rId77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9" /><Relationship Type="http://schemas.openxmlformats.org/officeDocument/2006/relationships/image" Target="/ppt/media/image19.png" Id="rId80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82" /><Relationship Type="http://schemas.openxmlformats.org/officeDocument/2006/relationships/image" Target="/ppt/media/image1a.png" Id="rId83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85" /><Relationship Type="http://schemas.openxmlformats.org/officeDocument/2006/relationships/image" Target="/ppt/media/image1b.png" Id="rId86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88" /><Relationship Type="http://schemas.openxmlformats.org/officeDocument/2006/relationships/image" Target="/ppt/media/image1c.png" Id="rId89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91" /><Relationship Type="http://schemas.openxmlformats.org/officeDocument/2006/relationships/image" Target="/ppt/media/image1d.png" Id="rId92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94" /><Relationship Type="http://schemas.openxmlformats.org/officeDocument/2006/relationships/image" Target="/ppt/media/image1e.png" Id="rId95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97" /><Relationship Type="http://schemas.openxmlformats.org/officeDocument/2006/relationships/image" Target="/ppt/media/image1f.png" Id="rId9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" /><Relationship Type="http://schemas.openxmlformats.org/officeDocument/2006/relationships/image" Target="/ppt/media/image2.png" Id="rId1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0" /><Relationship Type="http://schemas.openxmlformats.org/officeDocument/2006/relationships/image" Target="/ppt/media/image20.png" Id="rId10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3" /><Relationship Type="http://schemas.openxmlformats.org/officeDocument/2006/relationships/image" Target="/ppt/media/image21.png" Id="rId104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6" /><Relationship Type="http://schemas.openxmlformats.org/officeDocument/2006/relationships/image" Target="/ppt/media/image22.png" Id="rId107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9" /><Relationship Type="http://schemas.openxmlformats.org/officeDocument/2006/relationships/image" Target="/ppt/media/image23.png" Id="rId110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2" /><Relationship Type="http://schemas.openxmlformats.org/officeDocument/2006/relationships/image" Target="/ppt/media/image24.png" Id="rId11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5" /><Relationship Type="http://schemas.openxmlformats.org/officeDocument/2006/relationships/image" Target="/ppt/media/image25.png" Id="rId116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8" /><Relationship Type="http://schemas.openxmlformats.org/officeDocument/2006/relationships/image" Target="/ppt/media/image26.png" Id="rId119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1" /><Relationship Type="http://schemas.openxmlformats.org/officeDocument/2006/relationships/image" Target="/ppt/media/image27.png" Id="rId12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4" /><Relationship Type="http://schemas.openxmlformats.org/officeDocument/2006/relationships/image" Target="/ppt/media/image28.png" Id="rId125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7" /><Relationship Type="http://schemas.openxmlformats.org/officeDocument/2006/relationships/image" Target="/ppt/media/image29.png" Id="rId128" /></Relationships>
</file>

<file path=ppt/slides/_rels/slide2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0" /><Relationship Type="http://schemas.openxmlformats.org/officeDocument/2006/relationships/image" Target="/ppt/media/image2a.png" Id="rId131" /></Relationships>
</file>

<file path=ppt/slides/_rels/slide2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3" /><Relationship Type="http://schemas.openxmlformats.org/officeDocument/2006/relationships/image" Target="/ppt/media/image2b.png" Id="rId134" /></Relationships>
</file>

<file path=ppt/slides/_rels/slide2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6" /><Relationship Type="http://schemas.openxmlformats.org/officeDocument/2006/relationships/image" Target="/ppt/media/image2c.png" Id="rId137" /></Relationships>
</file>

<file path=ppt/slides/_rels/slide2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9" /><Relationship Type="http://schemas.openxmlformats.org/officeDocument/2006/relationships/image" Target="/ppt/media/image2d.png" Id="rId140" /></Relationships>
</file>

<file path=ppt/slides/_rels/slide2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2" /><Relationship Type="http://schemas.openxmlformats.org/officeDocument/2006/relationships/image" Target="/ppt/media/image2e.png" Id="rId143" /></Relationships>
</file>

<file path=ppt/slides/_rels/slide2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5" /><Relationship Type="http://schemas.openxmlformats.org/officeDocument/2006/relationships/image" Target="/ppt/media/image2f.png" Id="rId14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" /><Relationship Type="http://schemas.openxmlformats.org/officeDocument/2006/relationships/image" Target="/ppt/media/image3.png" Id="rId14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8" /><Relationship Type="http://schemas.openxmlformats.org/officeDocument/2006/relationships/image" Target="/ppt/media/image30.png" Id="rId149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1" /><Relationship Type="http://schemas.openxmlformats.org/officeDocument/2006/relationships/image" Target="/ppt/media/image31.png" Id="rId152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4" /><Relationship Type="http://schemas.openxmlformats.org/officeDocument/2006/relationships/image" Target="/ppt/media/image32.png" Id="rId155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7" /><Relationship Type="http://schemas.openxmlformats.org/officeDocument/2006/relationships/image" Target="/ppt/media/image33.png" Id="rId158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0" /><Relationship Type="http://schemas.openxmlformats.org/officeDocument/2006/relationships/image" Target="/ppt/media/image34.png" Id="rId16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3" /><Relationship Type="http://schemas.openxmlformats.org/officeDocument/2006/relationships/image" Target="/ppt/media/image35.png" Id="rId164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6" /><Relationship Type="http://schemas.openxmlformats.org/officeDocument/2006/relationships/image" Target="/ppt/media/image36.png" Id="rId167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9" /><Relationship Type="http://schemas.openxmlformats.org/officeDocument/2006/relationships/image" Target="/ppt/media/image37.png" Id="rId170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72" /><Relationship Type="http://schemas.openxmlformats.org/officeDocument/2006/relationships/image" Target="/ppt/media/image38.png" Id="rId173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75" /><Relationship Type="http://schemas.openxmlformats.org/officeDocument/2006/relationships/image" Target="/ppt/media/image39.png" Id="rId176" /></Relationships>
</file>

<file path=ppt/slides/_rels/slide3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78" /><Relationship Type="http://schemas.openxmlformats.org/officeDocument/2006/relationships/image" Target="/ppt/media/image3a.png" Id="rId179" /></Relationships>
</file>

<file path=ppt/slides/_rels/slide3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81" /><Relationship Type="http://schemas.openxmlformats.org/officeDocument/2006/relationships/image" Target="/ppt/media/image3b.png" Id="rId182" /></Relationships>
</file>

<file path=ppt/slides/_rels/slide3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84" /><Relationship Type="http://schemas.openxmlformats.org/officeDocument/2006/relationships/image" Target="/ppt/media/image3c.png" Id="rId185" /></Relationships>
</file>

<file path=ppt/slides/_rels/slide3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87" /><Relationship Type="http://schemas.openxmlformats.org/officeDocument/2006/relationships/image" Target="/ppt/media/image3d.png" Id="rId188" /></Relationships>
</file>

<file path=ppt/slides/_rels/slide3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0" /><Relationship Type="http://schemas.openxmlformats.org/officeDocument/2006/relationships/image" Target="/ppt/media/image3e.png" Id="rId191" /></Relationships>
</file>

<file path=ppt/slides/_rels/slide3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3" /><Relationship Type="http://schemas.openxmlformats.org/officeDocument/2006/relationships/image" Target="/ppt/media/image3f.png" Id="rId19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4.png" Id="rId17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6" /><Relationship Type="http://schemas.openxmlformats.org/officeDocument/2006/relationships/image" Target="/ppt/media/image40.png" Id="rId197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9" /><Relationship Type="http://schemas.openxmlformats.org/officeDocument/2006/relationships/image" Target="/ppt/media/image41.png" Id="rId200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2" /><Relationship Type="http://schemas.openxmlformats.org/officeDocument/2006/relationships/image" Target="/ppt/media/image42.png" Id="rId20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5.png" Id="rId2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2" /><Relationship Type="http://schemas.openxmlformats.org/officeDocument/2006/relationships/image" Target="/ppt/media/image6.png" Id="rId2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5" /><Relationship Type="http://schemas.openxmlformats.org/officeDocument/2006/relationships/image" Target="/ppt/media/image7.png" Id="rId26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8.png" Id="rId2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9.png" Id="rId3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4" /><Relationship Type="http://schemas.openxmlformats.org/officeDocument/2006/relationships/image" Target="/ppt/media/imagea.png" Id="rId3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7" /><Relationship Type="http://schemas.openxmlformats.org/officeDocument/2006/relationships/image" Target="/ppt/media/imageb.png" Id="rId38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c.png" Id="rId41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d.png" Id="rId44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6" /><Relationship Type="http://schemas.openxmlformats.org/officeDocument/2006/relationships/image" Target="/ppt/media/imagee.png" Id="rId47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9" /><Relationship Type="http://schemas.openxmlformats.org/officeDocument/2006/relationships/image" Target="/ppt/media/imagef.png" Id="rId5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694435" y="1018029"/>
            <a:ext cx="3968752" cy="3238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600" b="1" i="0" u="none" strike="noStrike" dirty="0">
                <a:solidFill>
                  <a:srgbClr val="191970"/>
                </a:solidFill>
                <a:latin typeface="Segoe UI"/>
              </a:rPr>
              <a:t>INSURANCE CATEGORY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1600200"/>
            <a:ext cx="7105638" cy="40558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305" name=""/>
        <p:cNvGrpSpPr/>
        <p:nvPr/>
      </p:nvGrpSpPr>
      <p:grpSpPr>
        <a:xfrm xmlns:a="http://schemas.openxmlformats.org/drawingml/2006/main"/>
      </p:grpSpPr>
      <p:pic>
        <p:nvPicPr>
          <p:cNvPr id="30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308" name=""/>
        <p:cNvGrpSpPr/>
        <p:nvPr/>
      </p:nvGrpSpPr>
      <p:grpSpPr>
        <a:xfrm xmlns:a="http://schemas.openxmlformats.org/drawingml/2006/main"/>
      </p:grpSpPr>
      <p:pic>
        <p:nvPicPr>
          <p:cNvPr id="31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pic>
        <p:nvPicPr>
          <p:cNvPr id="31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314" name=""/>
        <p:cNvGrpSpPr/>
        <p:nvPr/>
      </p:nvGrpSpPr>
      <p:grpSpPr>
        <a:xfrm xmlns:a="http://schemas.openxmlformats.org/drawingml/2006/main"/>
      </p:grpSpPr>
      <p:pic>
        <p:nvPicPr>
          <p:cNvPr id="31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4.xml><?xml version="1.0" encoding="utf-8"?>
<p:sld xmlns:p="http://schemas.openxmlformats.org/presentationml/2006/main">
  <p:cSld>
    <p:spTree>
      <p:nvGrpSpPr>
        <p:cNvPr id="317" name=""/>
        <p:cNvGrpSpPr/>
        <p:nvPr/>
      </p:nvGrpSpPr>
      <p:grpSpPr>
        <a:xfrm xmlns:a="http://schemas.openxmlformats.org/drawingml/2006/main"/>
      </p:grpSpPr>
      <p:pic>
        <p:nvPicPr>
          <p:cNvPr id="31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320" name=""/>
        <p:cNvGrpSpPr/>
        <p:nvPr/>
      </p:nvGrpSpPr>
      <p:grpSpPr>
        <a:xfrm xmlns:a="http://schemas.openxmlformats.org/drawingml/2006/main"/>
      </p:grpSpPr>
      <p:pic>
        <p:nvPicPr>
          <p:cNvPr id="3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6.xml><?xml version="1.0" encoding="utf-8"?>
<p:sld xmlns:p="http://schemas.openxmlformats.org/presentationml/2006/main">
  <p:cSld>
    <p:spTree>
      <p:nvGrpSpPr>
        <p:cNvPr id="323" name=""/>
        <p:cNvGrpSpPr/>
        <p:nvPr/>
      </p:nvGrpSpPr>
      <p:grpSpPr>
        <a:xfrm xmlns:a="http://schemas.openxmlformats.org/drawingml/2006/main"/>
      </p:grpSpPr>
      <p:pic>
        <p:nvPicPr>
          <p:cNvPr id="32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8.xml><?xml version="1.0" encoding="utf-8"?>
<p:sld xmlns:p="http://schemas.openxmlformats.org/presentationml/2006/main">
  <p:cSld>
    <p:spTree>
      <p:nvGrpSpPr>
        <p:cNvPr id="329" name=""/>
        <p:cNvGrpSpPr/>
        <p:nvPr/>
      </p:nvGrpSpPr>
      <p:grpSpPr>
        <a:xfrm xmlns:a="http://schemas.openxmlformats.org/drawingml/2006/main"/>
      </p:grpSpPr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9.xml><?xml version="1.0" encoding="utf-8"?>
<p:sld xmlns:p="http://schemas.openxmlformats.org/presentationml/2006/main">
  <p:cSld>
    <p:spTree>
      <p:nvGrpSpPr>
        <p:cNvPr id="332" name=""/>
        <p:cNvGrpSpPr/>
        <p:nvPr/>
      </p:nvGrpSpPr>
      <p:grpSpPr>
        <a:xfrm xmlns:a="http://schemas.openxmlformats.org/drawingml/2006/main"/>
      </p:grpSpPr>
      <p:pic>
        <p:nvPicPr>
          <p:cNvPr id="33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a.xml><?xml version="1.0" encoding="utf-8"?>
<p:sld xmlns:p="http://schemas.openxmlformats.org/presentationml/2006/main">
  <p:cSld>
    <p:spTree>
      <p:nvGrpSpPr>
        <p:cNvPr id="335" name=""/>
        <p:cNvGrpSpPr/>
        <p:nvPr/>
      </p:nvGrpSpPr>
      <p:grpSpPr>
        <a:xfrm xmlns:a="http://schemas.openxmlformats.org/drawingml/2006/main"/>
      </p:grpSpPr>
      <p:pic>
        <p:nvPicPr>
          <p:cNvPr id="33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b.xml><?xml version="1.0" encoding="utf-8"?>
<p:sld xmlns:p="http://schemas.openxmlformats.org/presentationml/2006/main">
  <p:cSld>
    <p:spTree>
      <p:nvGrpSpPr>
        <p:cNvPr id="338" name=""/>
        <p:cNvGrpSpPr/>
        <p:nvPr/>
      </p:nvGrpSpPr>
      <p:grpSpPr>
        <a:xfrm xmlns:a="http://schemas.openxmlformats.org/drawingml/2006/main"/>
      </p:grpSpPr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c.xml><?xml version="1.0" encoding="utf-8"?>
<p:sld xmlns:p="http://schemas.openxmlformats.org/presentationml/2006/main">
  <p:cSld>
    <p:spTree>
      <p:nvGrpSpPr>
        <p:cNvPr id="341" name=""/>
        <p:cNvGrpSpPr/>
        <p:nvPr/>
      </p:nvGrpSpPr>
      <p:grpSpPr>
        <a:xfrm xmlns:a="http://schemas.openxmlformats.org/drawingml/2006/main"/>
      </p:grpSpPr>
      <p:pic>
        <p:nvPicPr>
          <p:cNvPr id="34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d.xml><?xml version="1.0" encoding="utf-8"?>
<p:sld xmlns:p="http://schemas.openxmlformats.org/presentationml/2006/main">
  <p:cSld>
    <p:spTree>
      <p:nvGrpSpPr>
        <p:cNvPr id="344" name=""/>
        <p:cNvGrpSpPr/>
        <p:nvPr/>
      </p:nvGrpSpPr>
      <p:grpSpPr>
        <a:xfrm xmlns:a="http://schemas.openxmlformats.org/drawingml/2006/main"/>
      </p:grpSpPr>
      <p:pic>
        <p:nvPicPr>
          <p:cNvPr id="34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239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e.xml><?xml version="1.0" encoding="utf-8"?>
<p:sld xmlns:p="http://schemas.openxmlformats.org/presentationml/2006/main">
  <p:cSld>
    <p:spTree>
      <p:nvGrpSpPr>
        <p:cNvPr id="347" name=""/>
        <p:cNvGrpSpPr/>
        <p:nvPr/>
      </p:nvGrpSpPr>
      <p:grpSpPr>
        <a:xfrm xmlns:a="http://schemas.openxmlformats.org/drawingml/2006/main"/>
      </p:grpSpPr>
      <p:pic>
        <p:nvPicPr>
          <p:cNvPr id="34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343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1f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pic>
        <p:nvPicPr>
          <p:cNvPr id="35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3" name=""/>
        <p:cNvGrpSpPr/>
        <p:nvPr/>
      </p:nvGrpSpPr>
      <p:grpSpPr>
        <a:xfrm xmlns:a="http://schemas.openxmlformats.org/drawingml/2006/main"/>
      </p:grpSpPr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0.xml><?xml version="1.0" encoding="utf-8"?>
<p:sld xmlns:p="http://schemas.openxmlformats.org/presentationml/2006/main">
  <p:cSld>
    <p:spTree>
      <p:nvGrpSpPr>
        <p:cNvPr id="353" name=""/>
        <p:cNvGrpSpPr/>
        <p:nvPr/>
      </p:nvGrpSpPr>
      <p:grpSpPr>
        <a:xfrm xmlns:a="http://schemas.openxmlformats.org/drawingml/2006/main"/>
      </p:grpSpPr>
      <p:pic>
        <p:nvPicPr>
          <p:cNvPr id="35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1.xml><?xml version="1.0" encoding="utf-8"?>
<p:sld xmlns:p="http://schemas.openxmlformats.org/presentationml/2006/main">
  <p:cSld>
    <p:spTree>
      <p:nvGrpSpPr>
        <p:cNvPr id="356" name=""/>
        <p:cNvGrpSpPr/>
        <p:nvPr/>
      </p:nvGrpSpPr>
      <p:grpSpPr>
        <a:xfrm xmlns:a="http://schemas.openxmlformats.org/drawingml/2006/main"/>
      </p:grpSpPr>
      <p:pic>
        <p:nvPicPr>
          <p:cNvPr id="35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2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3.xml><?xml version="1.0" encoding="utf-8"?>
<p:sld xmlns:p="http://schemas.openxmlformats.org/presentationml/2006/main">
  <p:cSld>
    <p:spTree>
      <p:nvGrpSpPr>
        <p:cNvPr id="362" name=""/>
        <p:cNvGrpSpPr/>
        <p:nvPr/>
      </p:nvGrpSpPr>
      <p:grpSpPr>
        <a:xfrm xmlns:a="http://schemas.openxmlformats.org/drawingml/2006/main"/>
      </p:grpSpPr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57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4.xml><?xml version="1.0" encoding="utf-8"?>
<p:sld xmlns:p="http://schemas.openxmlformats.org/presentationml/2006/main">
  <p:cSld>
    <p:spTree>
      <p:nvGrpSpPr>
        <p:cNvPr id="365" name=""/>
        <p:cNvGrpSpPr/>
        <p:nvPr/>
      </p:nvGrpSpPr>
      <p:grpSpPr>
        <a:xfrm xmlns:a="http://schemas.openxmlformats.org/drawingml/2006/main"/>
      </p:grpSpPr>
      <p:pic>
        <p:nvPicPr>
          <p:cNvPr id="3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343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5.xml><?xml version="1.0" encoding="utf-8"?>
<p:sld xmlns:p="http://schemas.openxmlformats.org/presentationml/2006/main">
  <p:cSld>
    <p:spTree>
      <p:nvGrpSpPr>
        <p:cNvPr id="368" name=""/>
        <p:cNvGrpSpPr/>
        <p:nvPr/>
      </p:nvGrpSpPr>
      <p:grpSpPr>
        <a:xfrm xmlns:a="http://schemas.openxmlformats.org/drawingml/2006/main"/>
      </p:grpSpPr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5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6.xml><?xml version="1.0" encoding="utf-8"?>
<p:sld xmlns:p="http://schemas.openxmlformats.org/presentationml/2006/main">
  <p:cSld>
    <p:spTree>
      <p:nvGrpSpPr>
        <p:cNvPr id="371" name=""/>
        <p:cNvGrpSpPr/>
        <p:nvPr/>
      </p:nvGrpSpPr>
      <p:grpSpPr>
        <a:xfrm xmlns:a="http://schemas.openxmlformats.org/drawingml/2006/main"/>
      </p:grpSpPr>
      <p:pic>
        <p:nvPicPr>
          <p:cNvPr id="3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343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7.xml><?xml version="1.0" encoding="utf-8"?>
<p:sld xmlns:p="http://schemas.openxmlformats.org/presentationml/2006/main">
  <p:cSld>
    <p:spTree>
      <p:nvGrpSpPr>
        <p:cNvPr id="374" name=""/>
        <p:cNvGrpSpPr/>
        <p:nvPr/>
      </p:nvGrpSpPr>
      <p:grpSpPr>
        <a:xfrm xmlns:a="http://schemas.openxmlformats.org/drawingml/2006/main"/>
      </p:grpSpPr>
      <p:pic>
        <p:nvPicPr>
          <p:cNvPr id="3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8.xml><?xml version="1.0" encoding="utf-8"?>
<p:sld xmlns:p="http://schemas.openxmlformats.org/presentationml/2006/main">
  <p:cSld>
    <p:spTree>
      <p:nvGrpSpPr>
        <p:cNvPr id="377" name=""/>
        <p:cNvGrpSpPr/>
        <p:nvPr/>
      </p:nvGrpSpPr>
      <p:grpSpPr>
        <a:xfrm xmlns:a="http://schemas.openxmlformats.org/drawingml/2006/main"/>
      </p:grpSpPr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9.xml><?xml version="1.0" encoding="utf-8"?>
<p:sld xmlns:p="http://schemas.openxmlformats.org/presentationml/2006/main">
  <p:cSld>
    <p:spTree>
      <p:nvGrpSpPr>
        <p:cNvPr id="380" name=""/>
        <p:cNvGrpSpPr/>
        <p:nvPr/>
      </p:nvGrpSpPr>
      <p:grpSpPr>
        <a:xfrm xmlns:a="http://schemas.openxmlformats.org/drawingml/2006/main"/>
      </p:grpSpPr>
      <p:pic>
        <p:nvPicPr>
          <p:cNvPr id="38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a.xml><?xml version="1.0" encoding="utf-8"?>
<p:sld xmlns:p="http://schemas.openxmlformats.org/presentationml/2006/main">
  <p:cSld>
    <p:spTree>
      <p:nvGrpSpPr>
        <p:cNvPr id="383" name=""/>
        <p:cNvGrpSpPr/>
        <p:nvPr/>
      </p:nvGrpSpPr>
      <p:grpSpPr>
        <a:xfrm xmlns:a="http://schemas.openxmlformats.org/drawingml/2006/main"/>
      </p:grpSpPr>
      <p:pic>
        <p:nvPicPr>
          <p:cNvPr id="38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b.xml><?xml version="1.0" encoding="utf-8"?>
<p:sld xmlns:p="http://schemas.openxmlformats.org/presentationml/2006/main">
  <p:cSld>
    <p:spTree>
      <p:nvGrpSpPr>
        <p:cNvPr id="386" name=""/>
        <p:cNvGrpSpPr/>
        <p:nvPr/>
      </p:nvGrpSpPr>
      <p:grpSpPr>
        <a:xfrm xmlns:a="http://schemas.openxmlformats.org/drawingml/2006/main"/>
      </p:grpSpPr>
      <p:pic>
        <p:nvPicPr>
          <p:cNvPr id="3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c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pic>
        <p:nvPicPr>
          <p:cNvPr id="39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d.xml><?xml version="1.0" encoding="utf-8"?>
<p:sld xmlns:p="http://schemas.openxmlformats.org/presentationml/2006/main">
  <p:cSld>
    <p:spTree>
      <p:nvGrpSpPr>
        <p:cNvPr id="392" name=""/>
        <p:cNvGrpSpPr/>
        <p:nvPr/>
      </p:nvGrpSpPr>
      <p:grpSpPr>
        <a:xfrm xmlns:a="http://schemas.openxmlformats.org/drawingml/2006/main"/>
      </p:grpSpPr>
      <p:pic>
        <p:nvPicPr>
          <p:cNvPr id="3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57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e.xml><?xml version="1.0" encoding="utf-8"?>
<p:sld xmlns:p="http://schemas.openxmlformats.org/presentationml/2006/main">
  <p:cSld>
    <p:spTree>
      <p:nvGrpSpPr>
        <p:cNvPr id="395" name=""/>
        <p:cNvGrpSpPr/>
        <p:nvPr/>
      </p:nvGrpSpPr>
      <p:grpSpPr>
        <a:xfrm xmlns:a="http://schemas.openxmlformats.org/drawingml/2006/main"/>
      </p:grpSpPr>
      <p:pic>
        <p:nvPicPr>
          <p:cNvPr id="39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f.xml><?xml version="1.0" encoding="utf-8"?>
<p:sld xmlns:p="http://schemas.openxmlformats.org/presentationml/2006/main">
  <p:cSld>
    <p:spTree>
      <p:nvGrpSpPr>
        <p:cNvPr id="398" name=""/>
        <p:cNvGrpSpPr/>
        <p:nvPr/>
      </p:nvGrpSpPr>
      <p:grpSpPr>
        <a:xfrm xmlns:a="http://schemas.openxmlformats.org/drawingml/2006/main"/>
      </p:grpSpPr>
      <p:pic>
        <p:nvPicPr>
          <p:cNvPr id="40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6" name=""/>
        <p:cNvGrpSpPr/>
        <p:nvPr/>
      </p:nvGrpSpPr>
      <p:grpSpPr>
        <a:xfrm xmlns:a="http://schemas.openxmlformats.org/drawingml/2006/main"/>
      </p:grpSpPr>
      <p:pic>
        <p:nvPicPr>
          <p:cNvPr id="26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0.xml><?xml version="1.0" encoding="utf-8"?>
<p:sld xmlns:p="http://schemas.openxmlformats.org/presentationml/2006/main">
  <p:cSld>
    <p:spTree>
      <p:nvGrpSpPr>
        <p:cNvPr id="401" name=""/>
        <p:cNvGrpSpPr/>
        <p:nvPr/>
      </p:nvGrpSpPr>
      <p:grpSpPr>
        <a:xfrm xmlns:a="http://schemas.openxmlformats.org/drawingml/2006/main"/>
      </p:grpSpPr>
      <p:pic>
        <p:nvPicPr>
          <p:cNvPr id="40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239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1.xml><?xml version="1.0" encoding="utf-8"?>
<p:sld xmlns:p="http://schemas.openxmlformats.org/presentationml/2006/main">
  <p:cSld>
    <p:spTree>
      <p:nvGrpSpPr>
        <p:cNvPr id="404" name=""/>
        <p:cNvGrpSpPr/>
        <p:nvPr/>
      </p:nvGrpSpPr>
      <p:grpSpPr>
        <a:xfrm xmlns:a="http://schemas.openxmlformats.org/drawingml/2006/main"/>
      </p:grpSpPr>
      <p:pic>
        <p:nvPicPr>
          <p:cNvPr id="4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2.xml><?xml version="1.0" encoding="utf-8"?>
<p:sld xmlns:p="http://schemas.openxmlformats.org/presentationml/2006/main">
  <p:cSld>
    <p:spTree>
      <p:nvGrpSpPr>
        <p:cNvPr id="407" name=""/>
        <p:cNvGrpSpPr/>
        <p:nvPr/>
      </p:nvGrpSpPr>
      <p:grpSpPr>
        <a:xfrm xmlns:a="http://schemas.openxmlformats.org/drawingml/2006/main"/>
      </p:grpSpPr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5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3.xml><?xml version="1.0" encoding="utf-8"?>
<p:sld xmlns:p="http://schemas.openxmlformats.org/presentationml/2006/main">
  <p:cSld>
    <p:spTree>
      <p:nvGrpSpPr>
        <p:cNvPr id="410" name=""/>
        <p:cNvGrpSpPr/>
        <p:nvPr/>
      </p:nvGrpSpPr>
      <p:grpSpPr>
        <a:xfrm xmlns:a="http://schemas.openxmlformats.org/drawingml/2006/main"/>
      </p:grpSpPr>
      <p:pic>
        <p:nvPicPr>
          <p:cNvPr id="41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5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4.xml><?xml version="1.0" encoding="utf-8"?>
<p:sld xmlns:p="http://schemas.openxmlformats.org/presentationml/2006/main">
  <p:cSld>
    <p:spTree>
      <p:nvGrpSpPr>
        <p:cNvPr id="413" name=""/>
        <p:cNvGrpSpPr/>
        <p:nvPr/>
      </p:nvGrpSpPr>
      <p:grpSpPr>
        <a:xfrm xmlns:a="http://schemas.openxmlformats.org/drawingml/2006/main"/>
      </p:grpSpPr>
      <p:pic>
        <p:nvPicPr>
          <p:cNvPr id="41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4246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5.xml><?xml version="1.0" encoding="utf-8"?>
<p:sld xmlns:p="http://schemas.openxmlformats.org/presentationml/2006/main">
  <p:cSld>
    <p:spTree>
      <p:nvGrpSpPr>
        <p:cNvPr id="416" name=""/>
        <p:cNvGrpSpPr/>
        <p:nvPr/>
      </p:nvGrpSpPr>
      <p:grpSpPr>
        <a:xfrm xmlns:a="http://schemas.openxmlformats.org/drawingml/2006/main"/>
      </p:grpSpPr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11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6.xml><?xml version="1.0" encoding="utf-8"?>
<p:sld xmlns:p="http://schemas.openxmlformats.org/presentationml/2006/main">
  <p:cSld>
    <p:spTree>
      <p:nvGrpSpPr>
        <p:cNvPr id="419" name=""/>
        <p:cNvGrpSpPr/>
        <p:nvPr/>
      </p:nvGrpSpPr>
      <p:grpSpPr>
        <a:xfrm xmlns:a="http://schemas.openxmlformats.org/drawingml/2006/main"/>
      </p:grpSpPr>
      <p:pic>
        <p:nvPicPr>
          <p:cNvPr id="42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544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7.xml><?xml version="1.0" encoding="utf-8"?>
<p:sld xmlns:p="http://schemas.openxmlformats.org/presentationml/2006/main">
  <p:cSld>
    <p:spTree>
      <p:nvGrpSpPr>
        <p:cNvPr id="422" name=""/>
        <p:cNvGrpSpPr/>
        <p:nvPr/>
      </p:nvGrpSpPr>
      <p:grpSpPr>
        <a:xfrm xmlns:a="http://schemas.openxmlformats.org/drawingml/2006/main"/>
      </p:grpSpPr>
      <p:pic>
        <p:nvPicPr>
          <p:cNvPr id="42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343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8.xml><?xml version="1.0" encoding="utf-8"?>
<p:sld xmlns:p="http://schemas.openxmlformats.org/presentationml/2006/main">
  <p:cSld>
    <p:spTree>
      <p:nvGrpSpPr>
        <p:cNvPr id="425" name=""/>
        <p:cNvGrpSpPr/>
        <p:nvPr/>
      </p:nvGrpSpPr>
      <p:grpSpPr>
        <a:xfrm xmlns:a="http://schemas.openxmlformats.org/drawingml/2006/main"/>
      </p:grpSpPr>
      <p:pic>
        <p:nvPicPr>
          <p:cNvPr id="4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9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pic>
        <p:nvPicPr>
          <p:cNvPr id="43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50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a.xml><?xml version="1.0" encoding="utf-8"?>
<p:sld xmlns:p="http://schemas.openxmlformats.org/presentationml/2006/main">
  <p:cSld>
    <p:spTree>
      <p:nvGrpSpPr>
        <p:cNvPr id="431" name=""/>
        <p:cNvGrpSpPr/>
        <p:nvPr/>
      </p:nvGrpSpPr>
      <p:grpSpPr>
        <a:xfrm xmlns:a="http://schemas.openxmlformats.org/drawingml/2006/main"/>
      </p:grpSpPr>
      <p:pic>
        <p:nvPicPr>
          <p:cNvPr id="43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b.xml><?xml version="1.0" encoding="utf-8"?>
<p:sld xmlns:p="http://schemas.openxmlformats.org/presentationml/2006/main">
  <p:cSld>
    <p:spTree>
      <p:nvGrpSpPr>
        <p:cNvPr id="434" name=""/>
        <p:cNvGrpSpPr/>
        <p:nvPr/>
      </p:nvGrpSpPr>
      <p:grpSpPr>
        <a:xfrm xmlns:a="http://schemas.openxmlformats.org/drawingml/2006/main"/>
      </p:grpSpPr>
      <p:pic>
        <p:nvPicPr>
          <p:cNvPr id="43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c.xml><?xml version="1.0" encoding="utf-8"?>
<p:sld xmlns:p="http://schemas.openxmlformats.org/presentationml/2006/main">
  <p:cSld>
    <p:spTree>
      <p:nvGrpSpPr>
        <p:cNvPr id="437" name=""/>
        <p:cNvGrpSpPr/>
        <p:nvPr/>
      </p:nvGrpSpPr>
      <p:grpSpPr>
        <a:xfrm xmlns:a="http://schemas.openxmlformats.org/drawingml/2006/main"/>
      </p:grpSpPr>
      <p:pic>
        <p:nvPicPr>
          <p:cNvPr id="4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d.xml><?xml version="1.0" encoding="utf-8"?>
<p:sld xmlns:p="http://schemas.openxmlformats.org/presentationml/2006/main">
  <p:cSld>
    <p:spTree>
      <p:nvGrpSpPr>
        <p:cNvPr id="440" name=""/>
        <p:cNvGrpSpPr/>
        <p:nvPr/>
      </p:nvGrpSpPr>
      <p:grpSpPr>
        <a:xfrm xmlns:a="http://schemas.openxmlformats.org/drawingml/2006/main"/>
      </p:grpSpPr>
      <p:pic>
        <p:nvPicPr>
          <p:cNvPr id="4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51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e.xml><?xml version="1.0" encoding="utf-8"?>
<p:sld xmlns:p="http://schemas.openxmlformats.org/presentationml/2006/main">
  <p:cSld>
    <p:spTree>
      <p:nvGrpSpPr>
        <p:cNvPr id="443" name=""/>
        <p:cNvGrpSpPr/>
        <p:nvPr/>
      </p:nvGrpSpPr>
      <p:grpSpPr>
        <a:xfrm xmlns:a="http://schemas.openxmlformats.org/drawingml/2006/main"/>
      </p:grpSpPr>
      <p:pic>
        <p:nvPicPr>
          <p:cNvPr id="44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9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f.xml><?xml version="1.0" encoding="utf-8"?>
<p:sld xmlns:p="http://schemas.openxmlformats.org/presentationml/2006/main">
  <p:cSld>
    <p:spTree>
      <p:nvGrpSpPr>
        <p:cNvPr id="446" name=""/>
        <p:cNvGrpSpPr/>
        <p:nvPr/>
      </p:nvGrpSpPr>
      <p:grpSpPr>
        <a:xfrm xmlns:a="http://schemas.openxmlformats.org/drawingml/2006/main"/>
      </p:grpSpPr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9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0.xml><?xml version="1.0" encoding="utf-8"?>
<p:sld xmlns:p="http://schemas.openxmlformats.org/presentationml/2006/main">
  <p:cSld>
    <p:spTree>
      <p:nvGrpSpPr>
        <p:cNvPr id="449" name=""/>
        <p:cNvGrpSpPr/>
        <p:nvPr/>
      </p:nvGrpSpPr>
      <p:grpSpPr>
        <a:xfrm xmlns:a="http://schemas.openxmlformats.org/drawingml/2006/main"/>
      </p:grpSpPr>
      <p:pic>
        <p:nvPicPr>
          <p:cNvPr id="45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9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1.xml><?xml version="1.0" encoding="utf-8"?>
<p:sld xmlns:p="http://schemas.openxmlformats.org/presentationml/2006/main">
  <p:cSld>
    <p:spTree>
      <p:nvGrpSpPr>
        <p:cNvPr id="452" name=""/>
        <p:cNvGrpSpPr/>
        <p:nvPr/>
      </p:nvGrpSpPr>
      <p:grpSpPr>
        <a:xfrm xmlns:a="http://schemas.openxmlformats.org/drawingml/2006/main"/>
      </p:grpSpPr>
      <p:pic>
        <p:nvPicPr>
          <p:cNvPr id="45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2.xml><?xml version="1.0" encoding="utf-8"?>
<p:sld xmlns:p="http://schemas.openxmlformats.org/presentationml/2006/main">
  <p:cSld>
    <p:spTree>
      <p:nvGrpSpPr>
        <p:cNvPr id="455" name=""/>
        <p:cNvGrpSpPr/>
        <p:nvPr/>
      </p:nvGrpSpPr>
      <p:grpSpPr>
        <a:xfrm xmlns:a="http://schemas.openxmlformats.org/drawingml/2006/main"/>
      </p:grpSpPr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2971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343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275" name=""/>
        <p:cNvGrpSpPr/>
        <p:nvPr/>
      </p:nvGrpSpPr>
      <p:grpSpPr>
        <a:xfrm xmlns:a="http://schemas.openxmlformats.org/drawingml/2006/main"/>
      </p:grpSpPr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42468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278" name=""/>
        <p:cNvGrpSpPr/>
        <p:nvPr/>
      </p:nvGrpSpPr>
      <p:grpSpPr>
        <a:xfrm xmlns:a="http://schemas.openxmlformats.org/drawingml/2006/main"/>
      </p:grpSpPr>
      <p:pic>
        <p:nvPicPr>
          <p:cNvPr id="28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281" name=""/>
        <p:cNvGrpSpPr/>
        <p:nvPr/>
      </p:nvGrpSpPr>
      <p:grpSpPr>
        <a:xfrm xmlns:a="http://schemas.openxmlformats.org/drawingml/2006/main"/>
      </p:grpSpPr>
      <p:pic>
        <p:nvPicPr>
          <p:cNvPr id="2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284" name=""/>
        <p:cNvGrpSpPr/>
        <p:nvPr/>
      </p:nvGrpSpPr>
      <p:grpSpPr>
        <a:xfrm xmlns:a="http://schemas.openxmlformats.org/drawingml/2006/main"/>
      </p:grpSpPr>
      <p:pic>
        <p:nvPicPr>
          <p:cNvPr id="2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1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287" name=""/>
        <p:cNvGrpSpPr/>
        <p:nvPr/>
      </p:nvGrpSpPr>
      <p:grpSpPr>
        <a:xfrm xmlns:a="http://schemas.openxmlformats.org/drawingml/2006/main"/>
      </p:grpSpPr>
      <p:pic>
        <p:nvPicPr>
          <p:cNvPr id="28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290" name=""/>
        <p:cNvGrpSpPr/>
        <p:nvPr/>
      </p:nvGrpSpPr>
      <p:grpSpPr>
        <a:xfrm xmlns:a="http://schemas.openxmlformats.org/drawingml/2006/main"/>
      </p:grpSpPr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296" name=""/>
        <p:cNvGrpSpPr/>
        <p:nvPr/>
      </p:nvGrpSpPr>
      <p:grpSpPr>
        <a:xfrm xmlns:a="http://schemas.openxmlformats.org/drawingml/2006/main"/>
      </p:grpSpPr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299" name=""/>
        <p:cNvGrpSpPr/>
        <p:nvPr/>
      </p:nvGrpSpPr>
      <p:grpSpPr>
        <a:xfrm xmlns:a="http://schemas.openxmlformats.org/drawingml/2006/main"/>
      </p:grpSpPr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4800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302" name=""/>
        <p:cNvGrpSpPr/>
        <p:nvPr/>
      </p:nvGrpSpPr>
      <p:grpSpPr>
        <a:xfrm xmlns:a="http://schemas.openxmlformats.org/drawingml/2006/main"/>
      </p:grpSpPr>
      <p:pic>
        <p:nvPicPr>
          <p:cNvPr id="30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87880" y="914400"/>
            <a:ext cx="7105638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