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5a706a7d54b400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6" r:id="rId9"/>
    <p:sldId xmlns:r="http://schemas.openxmlformats.org/officeDocument/2006/relationships" id="272" r:id="rId12"/>
    <p:sldId xmlns:r="http://schemas.openxmlformats.org/officeDocument/2006/relationships" id="278" r:id="rId15"/>
    <p:sldId xmlns:r="http://schemas.openxmlformats.org/officeDocument/2006/relationships" id="284" r:id="rId18"/>
    <p:sldId xmlns:r="http://schemas.openxmlformats.org/officeDocument/2006/relationships" id="290" r:id="rId21"/>
    <p:sldId xmlns:r="http://schemas.openxmlformats.org/officeDocument/2006/relationships" id="296" r:id="rId24"/>
    <p:sldId xmlns:r="http://schemas.openxmlformats.org/officeDocument/2006/relationships" id="302" r:id="rId27"/>
    <p:sldId xmlns:r="http://schemas.openxmlformats.org/officeDocument/2006/relationships" id="308" r:id="rId3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2" /><Relationship Type="http://schemas.openxmlformats.org/officeDocument/2006/relationships/slide" Target="/ppt/slides/slide4.xml" Id="rId15" /><Relationship Type="http://schemas.openxmlformats.org/officeDocument/2006/relationships/slide" Target="/ppt/slides/slide5.xml" Id="rId18" /><Relationship Type="http://schemas.openxmlformats.org/officeDocument/2006/relationships/slide" Target="/ppt/slides/slide6.xml" Id="rId21" /><Relationship Type="http://schemas.openxmlformats.org/officeDocument/2006/relationships/slide" Target="/ppt/slides/slide7.xml" Id="rId24" /><Relationship Type="http://schemas.openxmlformats.org/officeDocument/2006/relationships/slide" Target="/ppt/slides/slide8.xml" Id="rId27" /><Relationship Type="http://schemas.openxmlformats.org/officeDocument/2006/relationships/slide" Target="/ppt/slides/slide9.xml" Id="rId3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" /><Relationship Type="http://schemas.openxmlformats.org/officeDocument/2006/relationships/image" Target="/ppt/media/image2.png" Id="rId1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" /><Relationship Type="http://schemas.openxmlformats.org/officeDocument/2006/relationships/image" Target="/ppt/media/image3.png" Id="rId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4.png" Id="rId1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5.png" Id="rId2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2" /><Relationship Type="http://schemas.openxmlformats.org/officeDocument/2006/relationships/image" Target="/ppt/media/image6.png" Id="rId2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5" /><Relationship Type="http://schemas.openxmlformats.org/officeDocument/2006/relationships/image" Target="/ppt/media/image7.png" Id="rId2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8.png" Id="rId2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62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6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964186"/>
            <a:ext cx="4279904" cy="2743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4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5" name=""/>
        <p:cNvGrpSpPr/>
        <p:nvPr/>
      </p:nvGrpSpPr>
      <p:grpSpPr>
        <a:xfrm xmlns:a="http://schemas.openxmlformats.org/drawingml/2006/main"/>
      </p:grpSpPr>
      <p:sp>
        <p:nvSpPr>
          <p:cNvPr id="267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6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971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0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2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sp>
        <p:nvSpPr>
          <p:cNvPr id="273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971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3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7" name=""/>
        <p:cNvGrpSpPr/>
        <p:nvPr/>
      </p:nvGrpSpPr>
      <p:grpSpPr>
        <a:xfrm xmlns:a="http://schemas.openxmlformats.org/drawingml/2006/main"/>
      </p:grpSpPr>
      <p:sp>
        <p:nvSpPr>
          <p:cNvPr id="279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8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971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2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4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83" name=""/>
        <p:cNvGrpSpPr/>
        <p:nvPr/>
      </p:nvGrpSpPr>
      <p:grpSpPr>
        <a:xfrm xmlns:a="http://schemas.openxmlformats.org/drawingml/2006/main"/>
      </p:grpSpPr>
      <p:sp>
        <p:nvSpPr>
          <p:cNvPr id="285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971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89" name=""/>
        <p:cNvGrpSpPr/>
        <p:nvPr/>
      </p:nvGrpSpPr>
      <p:grpSpPr>
        <a:xfrm xmlns:a="http://schemas.openxmlformats.org/drawingml/2006/main"/>
      </p:grpSpPr>
      <p:sp>
        <p:nvSpPr>
          <p:cNvPr id="291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9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971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4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6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95" name=""/>
        <p:cNvGrpSpPr/>
        <p:nvPr/>
      </p:nvGrpSpPr>
      <p:grpSpPr>
        <a:xfrm xmlns:a="http://schemas.openxmlformats.org/drawingml/2006/main"/>
      </p:grpSpPr>
      <p:sp>
        <p:nvSpPr>
          <p:cNvPr id="297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298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29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971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0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7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01" name=""/>
        <p:cNvGrpSpPr/>
        <p:nvPr/>
      </p:nvGrpSpPr>
      <p:grpSpPr>
        <a:xfrm xmlns:a="http://schemas.openxmlformats.org/drawingml/2006/main"/>
      </p:grpSpPr>
      <p:sp>
        <p:nvSpPr>
          <p:cNvPr id="303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828800"/>
            <a:ext cx="4279904" cy="2514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8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07" name=""/>
        <p:cNvGrpSpPr/>
        <p:nvPr/>
      </p:nvGrpSpPr>
      <p:grpSpPr>
        <a:xfrm xmlns:a="http://schemas.openxmlformats.org/drawingml/2006/main"/>
      </p:grpSpPr>
      <p:sp>
        <p:nvSpPr>
          <p:cNvPr id="309" name=""/>
          <p:cNvSpPr/>
          <p:nvPr/>
        </p:nvSpPr>
        <p:spPr>
          <a:xfrm xmlns:a="http://schemas.openxmlformats.org/drawingml/2006/main">
            <a:off x="2300731" y="1056132"/>
            <a:ext cx="3848097" cy="412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COVID STATE REPORT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6059930" y="1574798"/>
            <a:ext cx="215899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Execution Time-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10/6/2022 4:36:05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6059930" y="5460998"/>
            <a:ext cx="2590797" cy="482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 of </a:t>
            </a:r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</p:spTree>
  </p:cSld>
  <p:clrMapOvr>
    <a:masterClrMapping xmlns:a="http://schemas.openxmlformats.org/drawingml/2006/main"/>
  </p:clrMapOvr>
</p:sld>
</file>