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K/keylogger.html" TargetMode="External"/><Relationship Id="rId2" Type="http://schemas.openxmlformats.org/officeDocument/2006/relationships/hyperlink" Target="https://en.wikipedia.org/wiki/Keystroke_log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jarcet.org/wp-content/uploads/IJARCET-VOL-4-ISSUE-4-1465-1469.pdf" TargetMode="External"/><Relationship Id="rId5" Type="http://schemas.openxmlformats.org/officeDocument/2006/relationships/hyperlink" Target="https://securelist.com/keyloggers-how-they-work-and-how-to-detect-them-part-1/36138/" TargetMode="External"/><Relationship Id="rId4" Type="http://schemas.openxmlformats.org/officeDocument/2006/relationships/hyperlink" Target="https://en.m.wikipedia.org/wiki/Anti-keylogger?wprov=sfla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4AA1-CCE2-BC40-A5A6-CFB6960C4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155" y="293511"/>
            <a:ext cx="10274123" cy="1063336"/>
          </a:xfrm>
        </p:spPr>
        <p:txBody>
          <a:bodyPr/>
          <a:lstStyle/>
          <a:p>
            <a:r>
              <a:rPr lang="en-US" dirty="0"/>
              <a:t>Keyloggers &amp; Anti-keyloggers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30D2C-803B-C147-AFFD-4CE686F6F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035" y="2754490"/>
            <a:ext cx="8915399" cy="21110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/>
              <a:t>REVIEW-1</a:t>
            </a:r>
          </a:p>
          <a:p>
            <a:pPr algn="ctr"/>
            <a:endParaRPr lang="en-US" sz="1900" b="1" dirty="0"/>
          </a:p>
          <a:p>
            <a:pPr algn="ctr"/>
            <a:endParaRPr lang="en-US" sz="1900" b="1" dirty="0"/>
          </a:p>
          <a:p>
            <a:pPr algn="ctr"/>
            <a:r>
              <a:rPr lang="en-US" dirty="0"/>
              <a:t>Slot: A2+TA2</a:t>
            </a:r>
          </a:p>
          <a:p>
            <a:pPr algn="ctr"/>
            <a:r>
              <a:rPr lang="en-US" dirty="0"/>
              <a:t>Submitted to :- </a:t>
            </a:r>
            <a:r>
              <a:rPr lang="en-IN" dirty="0"/>
              <a:t>CHANDRA MOHAN B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7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D0B-AB3B-B349-82B5-B618E583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8FA9-9279-1F44-864D-5F63F9F2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 , we will be creating 2 things keylogger and an anti–keylogger to detect them .</a:t>
            </a:r>
          </a:p>
          <a:p>
            <a:endParaRPr lang="en-US" dirty="0"/>
          </a:p>
          <a:p>
            <a:r>
              <a:rPr lang="en-US" dirty="0"/>
              <a:t>The keylogger will be able to read all the information whereas typing after anti-keylogger will create a new thread that will not be able to read or detect the information.</a:t>
            </a:r>
          </a:p>
          <a:p>
            <a:endParaRPr lang="en-US" dirty="0"/>
          </a:p>
          <a:p>
            <a:r>
              <a:rPr lang="en-US" dirty="0"/>
              <a:t>As a result , the information will be safe and no one except the user will be able to read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9EF3-621C-0342-BCE3-890AC89A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E288-37FF-6042-8DB7-DFA224D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5738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https://en.wikipedia.org/wiki/Keystroke_logging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https://www.webopedia.com/TERM/K/keylogger.html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https://en.m.wikipedia.org/wiki/Anti-keylogger?wprov=sfla1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https://securelist.com/keyloggers-how-they-work-and-how-to-detect-them-part-1/36138/</a:t>
            </a:r>
            <a:endParaRPr lang="en-US" dirty="0"/>
          </a:p>
          <a:p>
            <a:endParaRPr lang="en-US" dirty="0"/>
          </a:p>
          <a:p>
            <a:r>
              <a:rPr lang="en-IN" dirty="0">
                <a:hlinkClick r:id="rId6"/>
              </a:rPr>
              <a:t>http://ijarcet.org/wp-content/uploads/IJARCET-VOL-4-ISSUE-4-1465-1469.pdf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9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91E4-C687-254A-983A-FBE59D09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9" y="545088"/>
            <a:ext cx="8911687" cy="128089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C8AE-5681-1B44-BC2D-653D86F7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9" y="2167468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Tushar Tewari :- 17BCE0122</a:t>
            </a:r>
          </a:p>
          <a:p>
            <a:r>
              <a:rPr lang="en-US" sz="2000" dirty="0"/>
              <a:t>Ricky Sabharwal :- 17BCE0159</a:t>
            </a:r>
          </a:p>
          <a:p>
            <a:r>
              <a:rPr lang="en-US" sz="2000" dirty="0" err="1"/>
              <a:t>Sambhav</a:t>
            </a:r>
            <a:r>
              <a:rPr lang="en-US" sz="2000" dirty="0"/>
              <a:t> </a:t>
            </a:r>
            <a:r>
              <a:rPr lang="en-US" sz="2000" dirty="0" err="1"/>
              <a:t>Bhayana</a:t>
            </a:r>
            <a:r>
              <a:rPr lang="en-US" sz="2000" dirty="0"/>
              <a:t> :- 17BCE0873</a:t>
            </a:r>
          </a:p>
          <a:p>
            <a:r>
              <a:rPr lang="en-US" sz="2000" dirty="0"/>
              <a:t>Chinmay </a:t>
            </a:r>
            <a:r>
              <a:rPr lang="en-US" sz="2000" dirty="0" err="1"/>
              <a:t>Soni</a:t>
            </a:r>
            <a:r>
              <a:rPr lang="en-US" sz="2000" dirty="0"/>
              <a:t> :- 17BCE0578</a:t>
            </a:r>
          </a:p>
          <a:p>
            <a:r>
              <a:rPr lang="en-US" sz="2000" dirty="0" err="1"/>
              <a:t>Sumit</a:t>
            </a:r>
            <a:r>
              <a:rPr lang="en-US" sz="2000" dirty="0"/>
              <a:t> </a:t>
            </a:r>
            <a:r>
              <a:rPr lang="en-US" sz="2000" dirty="0" err="1"/>
              <a:t>Vaish</a:t>
            </a:r>
            <a:r>
              <a:rPr lang="en-US" sz="2000" dirty="0"/>
              <a:t> :- 17BCE0753</a:t>
            </a:r>
          </a:p>
          <a:p>
            <a:r>
              <a:rPr lang="en-US" sz="2000" dirty="0" err="1"/>
              <a:t>Vansh</a:t>
            </a:r>
            <a:r>
              <a:rPr lang="en-US" sz="2000" dirty="0"/>
              <a:t> Arora:- 17BCE0857</a:t>
            </a:r>
          </a:p>
        </p:txBody>
      </p:sp>
    </p:spTree>
    <p:extLst>
      <p:ext uri="{BB962C8B-B14F-4D97-AF65-F5344CB8AC3E}">
        <p14:creationId xmlns:p14="http://schemas.microsoft.com/office/powerpoint/2010/main" val="178123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7BB8-73CC-9C47-B44D-CCB3C12B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266D-6392-414D-8C34-4EEE3056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46489"/>
            <a:ext cx="8915400" cy="3777622"/>
          </a:xfrm>
        </p:spPr>
        <p:txBody>
          <a:bodyPr>
            <a:normAutofit/>
          </a:bodyPr>
          <a:lstStyle/>
          <a:p>
            <a:r>
              <a:rPr lang="en-IN" dirty="0"/>
              <a:t>It is likely that about one out of many large companies systematically monitors the computer, internet, or email use of its users employees. </a:t>
            </a:r>
          </a:p>
          <a:p>
            <a:r>
              <a:rPr lang="en-IN" dirty="0"/>
              <a:t>There are over hundred’s different products available today that will let organizations see what their users do at work on their "personal" computers, in their email, and on the internet. </a:t>
            </a:r>
          </a:p>
          <a:p>
            <a:r>
              <a:rPr lang="en-IN" dirty="0"/>
              <a:t> keylogger (keystroke logging) is a type of surveillance software that once installed on a system, has the capability to record every keystroke made on that system. </a:t>
            </a:r>
          </a:p>
          <a:p>
            <a:r>
              <a:rPr lang="en-IN" dirty="0"/>
              <a:t>The recording is saved in a log file, usually encrypted.</a:t>
            </a:r>
          </a:p>
        </p:txBody>
      </p:sp>
    </p:spTree>
    <p:extLst>
      <p:ext uri="{BB962C8B-B14F-4D97-AF65-F5344CB8AC3E}">
        <p14:creationId xmlns:p14="http://schemas.microsoft.com/office/powerpoint/2010/main" val="138969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FDD7-0E14-E24F-BD21-16EA22D2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079" y="891822"/>
            <a:ext cx="8915400" cy="48993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In this project we will make a keylogger which will be able to record all the keystrokes and gain all the information that is typed using a keyboard by the person.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By this we will be able to monitor all the things that a person is using or surfing on his laptop.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Since the keyloggers can also be used to steal information(can be in form of malware) , we will build a Anti-keylogger that will be able to detect whether there is a keylogger installed or running on the system.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By making an anti-keylogger we will be able to monitor the information on our system is not been shared by anyone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1D8F-9317-C24A-B4DD-8FCD1DF8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4DF2-5B65-F94C-96D6-70024F7D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7269"/>
            <a:ext cx="8915400" cy="411395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Keyloggers</a:t>
            </a:r>
          </a:p>
          <a:p>
            <a:endParaRPr lang="en-US" dirty="0"/>
          </a:p>
          <a:p>
            <a:r>
              <a:rPr lang="en-US" dirty="0"/>
              <a:t>In Keyloggers, the </a:t>
            </a:r>
            <a:r>
              <a:rPr lang="en-US" b="1" dirty="0"/>
              <a:t>input</a:t>
            </a:r>
            <a:r>
              <a:rPr lang="en-US" dirty="0"/>
              <a:t> will be all the keystrokes(all the keys pressed from the keyboard).</a:t>
            </a:r>
          </a:p>
          <a:p>
            <a:r>
              <a:rPr lang="en-US" dirty="0"/>
              <a:t>Once the user type a key from his/her keyboard, the keylogger program running on the background will start executing.</a:t>
            </a:r>
          </a:p>
          <a:p>
            <a:r>
              <a:rPr lang="en-US" dirty="0"/>
              <a:t>It will check the ASCII value of all the keys that are pressed and if ASCII==5 , the program will exit.</a:t>
            </a:r>
          </a:p>
          <a:p>
            <a:r>
              <a:rPr lang="en-US" dirty="0"/>
              <a:t>If ASCII is not equal to 5 , then the program will check for the letter which has the ASCII equal to that provided with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4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5EC7-2E7A-6D46-BDA2-71D7716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57" y="1501423"/>
            <a:ext cx="8915400" cy="3777622"/>
          </a:xfrm>
        </p:spPr>
        <p:txBody>
          <a:bodyPr/>
          <a:lstStyle/>
          <a:p>
            <a:r>
              <a:rPr lang="en-US" dirty="0"/>
              <a:t>After this , the alphabet or the special character will be written in the output file .</a:t>
            </a:r>
          </a:p>
          <a:p>
            <a:endParaRPr lang="en-US" dirty="0"/>
          </a:p>
          <a:p>
            <a:r>
              <a:rPr lang="en-US" dirty="0"/>
              <a:t>The code will be creating a hook Manager object and set it for the key strokes and info to follow.</a:t>
            </a:r>
          </a:p>
          <a:p>
            <a:endParaRPr lang="en-US" dirty="0"/>
          </a:p>
          <a:p>
            <a:r>
              <a:rPr lang="en-US" dirty="0"/>
              <a:t>After this, </a:t>
            </a:r>
            <a:r>
              <a:rPr lang="en-IN" dirty="0"/>
              <a:t>The keylogger will be started in the background and save all the data on the log file as </a:t>
            </a:r>
            <a:r>
              <a:rPr lang="en-IN" b="1" dirty="0"/>
              <a:t>output</a:t>
            </a:r>
            <a:r>
              <a:rPr lang="en-IN" dirty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5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09719-53AA-C64E-A306-FEAC0298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145" y="924911"/>
            <a:ext cx="9890234" cy="3820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36B46-5D1C-D147-989A-DB6B5EA0DF90}"/>
              </a:ext>
            </a:extLst>
          </p:cNvPr>
          <p:cNvSpPr txBox="1"/>
          <p:nvPr/>
        </p:nvSpPr>
        <p:spPr>
          <a:xfrm>
            <a:off x="2292001" y="5276193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way we will search the web and we will get that written on our log file</a:t>
            </a:r>
          </a:p>
        </p:txBody>
      </p:sp>
    </p:spTree>
    <p:extLst>
      <p:ext uri="{BB962C8B-B14F-4D97-AF65-F5344CB8AC3E}">
        <p14:creationId xmlns:p14="http://schemas.microsoft.com/office/powerpoint/2010/main" val="142853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0E62-61FF-874A-8D8D-EED1F9CF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794" y="939421"/>
            <a:ext cx="8911687" cy="1280890"/>
          </a:xfrm>
        </p:spPr>
        <p:txBody>
          <a:bodyPr/>
          <a:lstStyle/>
          <a:p>
            <a:r>
              <a:rPr lang="en-US" b="1" dirty="0"/>
              <a:t>Anti-Keyloggers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2F9D-2D6C-7240-AEC6-B0F4F9B95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205" y="2039007"/>
            <a:ext cx="8915400" cy="3777622"/>
          </a:xfrm>
        </p:spPr>
        <p:txBody>
          <a:bodyPr/>
          <a:lstStyle/>
          <a:p>
            <a:r>
              <a:rPr lang="en-US" dirty="0"/>
              <a:t>Anti-keyloggers , are used so that no one gain access to the information that a person is typing</a:t>
            </a:r>
          </a:p>
          <a:p>
            <a:endParaRPr lang="en-US" dirty="0"/>
          </a:p>
          <a:p>
            <a:r>
              <a:rPr lang="en-US" dirty="0"/>
              <a:t>In this part of project , we will create a type of environment or will try to detect if there is a Keylogger in the system of the user.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this the information of the user will not be shared with any other person.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the user type the code , he/she will be able to create a desktop which will not be accessible to any keylogger.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28C5-8E1B-5E40-829F-47A3E5B3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98" y="1576552"/>
            <a:ext cx="8915400" cy="3777622"/>
          </a:xfrm>
        </p:spPr>
        <p:txBody>
          <a:bodyPr/>
          <a:lstStyle/>
          <a:p>
            <a:r>
              <a:rPr lang="en-US" dirty="0"/>
              <a:t>This is possible by the means of using different kernel which is not seen by the keylogger program .</a:t>
            </a:r>
          </a:p>
          <a:p>
            <a:endParaRPr lang="en-US" dirty="0"/>
          </a:p>
          <a:p>
            <a:r>
              <a:rPr lang="en-US" dirty="0"/>
              <a:t>Once the work of anti-keylogger is finish it will close the secure desktop which is not needed now.</a:t>
            </a:r>
          </a:p>
          <a:p>
            <a:endParaRPr lang="en-US" dirty="0"/>
          </a:p>
          <a:p>
            <a:r>
              <a:rPr lang="en-IN" dirty="0"/>
              <a:t>Basically, the 2 desktops are separated by the kernel, so the applications can't interact: the keylogger that is running on the original desktop will not intercept the messages received by a program which is found on the other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153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712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Keyloggers &amp; Anti-keyloggers</vt:lpstr>
      <vt:lpstr>Team Members</vt:lpstr>
      <vt:lpstr>Abstract</vt:lpstr>
      <vt:lpstr>PowerPoint Presentation</vt:lpstr>
      <vt:lpstr>Working of the model</vt:lpstr>
      <vt:lpstr>PowerPoint Presentation</vt:lpstr>
      <vt:lpstr>PowerPoint Presentation</vt:lpstr>
      <vt:lpstr>Anti-Keyloggers</vt:lpstr>
      <vt:lpstr>PowerPoint Presentation</vt:lpstr>
      <vt:lpstr>Conclusions 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 &amp; Anti-keyloggers</dc:title>
  <dc:creator>tushar tewari</dc:creator>
  <cp:lastModifiedBy>tushar tewari</cp:lastModifiedBy>
  <cp:revision>11</cp:revision>
  <dcterms:created xsi:type="dcterms:W3CDTF">2019-08-01T16:29:19Z</dcterms:created>
  <dcterms:modified xsi:type="dcterms:W3CDTF">2019-08-01T18:43:14Z</dcterms:modified>
</cp:coreProperties>
</file>