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16.jpg" ContentType="image/png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70" r:id="rId4"/>
  </p:sldMasterIdLst>
  <p:notesMasterIdLst>
    <p:notesMasterId r:id="rId22"/>
  </p:notesMasterIdLst>
  <p:sldIdLst>
    <p:sldId id="428" r:id="rId5"/>
    <p:sldId id="262" r:id="rId6"/>
    <p:sldId id="407" r:id="rId7"/>
    <p:sldId id="417" r:id="rId8"/>
    <p:sldId id="418" r:id="rId9"/>
    <p:sldId id="419" r:id="rId10"/>
    <p:sldId id="420" r:id="rId11"/>
    <p:sldId id="423" r:id="rId12"/>
    <p:sldId id="414" r:id="rId13"/>
    <p:sldId id="404" r:id="rId14"/>
    <p:sldId id="424" r:id="rId15"/>
    <p:sldId id="406" r:id="rId16"/>
    <p:sldId id="415" r:id="rId17"/>
    <p:sldId id="410" r:id="rId18"/>
    <p:sldId id="416" r:id="rId19"/>
    <p:sldId id="42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9" autoAdjust="0"/>
    <p:restoredTop sz="86040" autoAdjust="0"/>
  </p:normalViewPr>
  <p:slideViewPr>
    <p:cSldViewPr snapToGrid="0">
      <p:cViewPr varScale="1">
        <p:scale>
          <a:sx n="54" d="100"/>
          <a:sy n="54" d="100"/>
        </p:scale>
        <p:origin x="1080" y="5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ree%20Jena\Desktop\imarticus\machine%20learning\Kaggle\dry_bean\ed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ree%20Jena\Desktop\imarticus\machine%20learning\Kaggle\dry_bean\ed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ree%20Jena\Desktop\imarticus\machine%20learning\Kaggle\dry_bean\ed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Class 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Sheet2!$B$13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Sheet2!$A$14:$A$20</c:f>
              <c:strCache>
                <c:ptCount val="7"/>
                <c:pt idx="0">
                  <c:v>BARBUNYA</c:v>
                </c:pt>
                <c:pt idx="1">
                  <c:v>BOMBAY</c:v>
                </c:pt>
                <c:pt idx="2">
                  <c:v>CALI</c:v>
                </c:pt>
                <c:pt idx="3">
                  <c:v>DERMASON</c:v>
                </c:pt>
                <c:pt idx="4">
                  <c:v>HOROZ</c:v>
                </c:pt>
                <c:pt idx="5">
                  <c:v>SEKER</c:v>
                </c:pt>
                <c:pt idx="6">
                  <c:v>SIRA</c:v>
                </c:pt>
              </c:strCache>
            </c:strRef>
          </c:cat>
          <c:val>
            <c:numRef>
              <c:f>Sheet2!$B$14:$B$20</c:f>
              <c:numCache>
                <c:formatCode>General</c:formatCode>
                <c:ptCount val="7"/>
                <c:pt idx="0">
                  <c:v>1322</c:v>
                </c:pt>
                <c:pt idx="1">
                  <c:v>522</c:v>
                </c:pt>
                <c:pt idx="2">
                  <c:v>1630</c:v>
                </c:pt>
                <c:pt idx="3">
                  <c:v>3546</c:v>
                </c:pt>
                <c:pt idx="4">
                  <c:v>1928</c:v>
                </c:pt>
                <c:pt idx="5">
                  <c:v>2027</c:v>
                </c:pt>
                <c:pt idx="6">
                  <c:v>2636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9-445B-91E4-283BE3589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6314016"/>
        <c:axId val="2026314848"/>
      </c:barChart>
      <c:catAx>
        <c:axId val="202631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314848"/>
        <c:crosses val="autoZero"/>
        <c:auto val="1"/>
        <c:lblAlgn val="ctr"/>
        <c:lblOffset val="100"/>
        <c:noMultiLvlLbl val="0"/>
      </c:catAx>
      <c:valAx>
        <c:axId val="2026314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31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Relationship</a:t>
            </a:r>
            <a:r>
              <a:rPr lang="en-IN" baseline="0"/>
              <a:t> between Avg.Perimeter and Equiv.Diameter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Avg.Perimeter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Sheet2!$C$2:$C$8</c:f>
              <c:strCache>
                <c:ptCount val="7"/>
                <c:pt idx="0">
                  <c:v>BARBUNYA</c:v>
                </c:pt>
                <c:pt idx="1">
                  <c:v>BOMBAY</c:v>
                </c:pt>
                <c:pt idx="2">
                  <c:v>CALI</c:v>
                </c:pt>
                <c:pt idx="3">
                  <c:v>DERMASON</c:v>
                </c:pt>
                <c:pt idx="4">
                  <c:v>HOROZ</c:v>
                </c:pt>
                <c:pt idx="5">
                  <c:v>SEKER</c:v>
                </c:pt>
                <c:pt idx="6">
                  <c:v>SIRA</c:v>
                </c:pt>
              </c:strCache>
            </c:strRef>
          </c:cat>
          <c:val>
            <c:numRef>
              <c:f>Sheet2!$D$2:$D$8</c:f>
              <c:numCache>
                <c:formatCode>General</c:formatCode>
                <c:ptCount val="7"/>
                <c:pt idx="0">
                  <c:v>1046.1057639939479</c:v>
                </c:pt>
                <c:pt idx="1">
                  <c:v>1585.6190785440615</c:v>
                </c:pt>
                <c:pt idx="2">
                  <c:v>1057.6342815950911</c:v>
                </c:pt>
                <c:pt idx="3">
                  <c:v>665.20953581500135</c:v>
                </c:pt>
                <c:pt idx="4">
                  <c:v>919.85967582987541</c:v>
                </c:pt>
                <c:pt idx="5">
                  <c:v>727.67244005920134</c:v>
                </c:pt>
                <c:pt idx="6">
                  <c:v>796.41873748103126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B-46DB-944B-EC123840FDA2}"/>
            </c:ext>
          </c:extLst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Equiv.Dia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Sheet2!$C$2:$C$8</c:f>
              <c:strCache>
                <c:ptCount val="7"/>
                <c:pt idx="0">
                  <c:v>BARBUNYA</c:v>
                </c:pt>
                <c:pt idx="1">
                  <c:v>BOMBAY</c:v>
                </c:pt>
                <c:pt idx="2">
                  <c:v>CALI</c:v>
                </c:pt>
                <c:pt idx="3">
                  <c:v>DERMASON</c:v>
                </c:pt>
                <c:pt idx="4">
                  <c:v>HOROZ</c:v>
                </c:pt>
                <c:pt idx="5">
                  <c:v>SEKER</c:v>
                </c:pt>
                <c:pt idx="6">
                  <c:v>SIRA</c:v>
                </c:pt>
              </c:strCache>
            </c:strRef>
          </c:cat>
          <c:val>
            <c:numRef>
              <c:f>Sheet2!$E$2:$E$8</c:f>
              <c:numCache>
                <c:formatCode>General</c:formatCode>
                <c:ptCount val="7"/>
                <c:pt idx="0">
                  <c:v>297.31101754104168</c:v>
                </c:pt>
                <c:pt idx="1">
                  <c:v>468.94142629436749</c:v>
                </c:pt>
                <c:pt idx="2">
                  <c:v>309.53528029418214</c:v>
                </c:pt>
                <c:pt idx="3">
                  <c:v>201.68381303914214</c:v>
                </c:pt>
                <c:pt idx="4">
                  <c:v>260.7307145551535</c:v>
                </c:pt>
                <c:pt idx="5">
                  <c:v>224.94844088022947</c:v>
                </c:pt>
                <c:pt idx="6">
                  <c:v>238.33531579674113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B-46DB-944B-EC123840F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696096"/>
        <c:axId val="1805694432"/>
      </c:barChart>
      <c:catAx>
        <c:axId val="180569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694432"/>
        <c:crosses val="autoZero"/>
        <c:auto val="1"/>
        <c:lblAlgn val="ctr"/>
        <c:lblOffset val="100"/>
        <c:noMultiLvlLbl val="0"/>
      </c:catAx>
      <c:valAx>
        <c:axId val="180569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69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Relationship between Avg.Major Axis and Avg.Minor</a:t>
            </a:r>
            <a:r>
              <a:rPr lang="en-IN" baseline="0"/>
              <a:t> Axis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842619062237995E-2"/>
          <c:y val="0.13493726649356791"/>
          <c:w val="0.91292710415758249"/>
          <c:h val="0.720083812526453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Sheet2!$H$10</c:f>
              <c:strCache>
                <c:ptCount val="1"/>
                <c:pt idx="0">
                  <c:v>Avg.MajorAxis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Sheet2!$G$11:$G$17</c:f>
              <c:strCache>
                <c:ptCount val="7"/>
                <c:pt idx="0">
                  <c:v>BARBUNYA</c:v>
                </c:pt>
                <c:pt idx="1">
                  <c:v>BOMBAY</c:v>
                </c:pt>
                <c:pt idx="2">
                  <c:v>CALI</c:v>
                </c:pt>
                <c:pt idx="3">
                  <c:v>DERMASON</c:v>
                </c:pt>
                <c:pt idx="4">
                  <c:v>HOROZ</c:v>
                </c:pt>
                <c:pt idx="5">
                  <c:v>SEKER</c:v>
                </c:pt>
                <c:pt idx="6">
                  <c:v>SIRA</c:v>
                </c:pt>
              </c:strCache>
            </c:strRef>
          </c:cat>
          <c:val>
            <c:numRef>
              <c:f>Sheet2!$H$11:$H$17</c:f>
              <c:numCache>
                <c:formatCode>General</c:formatCode>
                <c:ptCount val="7"/>
                <c:pt idx="0">
                  <c:v>370.04427939227782</c:v>
                </c:pt>
                <c:pt idx="1">
                  <c:v>593.152074630318</c:v>
                </c:pt>
                <c:pt idx="2">
                  <c:v>409.49953845332726</c:v>
                </c:pt>
                <c:pt idx="3">
                  <c:v>246.55727891047883</c:v>
                </c:pt>
                <c:pt idx="4">
                  <c:v>372.57029007300383</c:v>
                </c:pt>
                <c:pt idx="5">
                  <c:v>251.29195735056231</c:v>
                </c:pt>
                <c:pt idx="6">
                  <c:v>299.38025798369961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8-41A8-B55C-2F651235AA34}"/>
            </c:ext>
          </c:extLst>
        </c:ser>
        <c:ser>
          <c:idx val="1"/>
          <c:order val="1"/>
          <c:tx>
            <c:strRef>
              <c:f>Sheet2!$I$10</c:f>
              <c:strCache>
                <c:ptCount val="1"/>
                <c:pt idx="0">
                  <c:v>Avg.Minor Axis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Sheet2!$G$11:$G$17</c:f>
              <c:strCache>
                <c:ptCount val="7"/>
                <c:pt idx="0">
                  <c:v>BARBUNYA</c:v>
                </c:pt>
                <c:pt idx="1">
                  <c:v>BOMBAY</c:v>
                </c:pt>
                <c:pt idx="2">
                  <c:v>CALI</c:v>
                </c:pt>
                <c:pt idx="3">
                  <c:v>DERMASON</c:v>
                </c:pt>
                <c:pt idx="4">
                  <c:v>HOROZ</c:v>
                </c:pt>
                <c:pt idx="5">
                  <c:v>SEKER</c:v>
                </c:pt>
                <c:pt idx="6">
                  <c:v>SIRA</c:v>
                </c:pt>
              </c:strCache>
            </c:strRef>
          </c:cat>
          <c:val>
            <c:numRef>
              <c:f>Sheet2!$I$11:$I$17</c:f>
              <c:numCache>
                <c:formatCode>General</c:formatCode>
                <c:ptCount val="7"/>
                <c:pt idx="0">
                  <c:v>240.30935208864915</c:v>
                </c:pt>
                <c:pt idx="1">
                  <c:v>374.35254691431356</c:v>
                </c:pt>
                <c:pt idx="2">
                  <c:v>236.37061625260174</c:v>
                </c:pt>
                <c:pt idx="3">
                  <c:v>165.65714303853136</c:v>
                </c:pt>
                <c:pt idx="4">
                  <c:v>184.17066285989199</c:v>
                </c:pt>
                <c:pt idx="5">
                  <c:v>201.90965281612267</c:v>
                </c:pt>
                <c:pt idx="6">
                  <c:v>190.80024979819044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B8-41A8-B55C-2F651235A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5864768"/>
        <c:axId val="2025866432"/>
      </c:barChart>
      <c:catAx>
        <c:axId val="202586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866432"/>
        <c:crosses val="autoZero"/>
        <c:auto val="1"/>
        <c:lblAlgn val="ctr"/>
        <c:lblOffset val="100"/>
        <c:noMultiLvlLbl val="0"/>
      </c:catAx>
      <c:valAx>
        <c:axId val="2025866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86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100DC-7169-4755-83CA-EBF300ECEE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8A14214-3597-4AAB-AF55-FEBB5D8FD698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59C2908B-EF34-4DBE-978B-CDE49FAFD52F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97F2111-7610-4948-BBB5-C217E5C6D28C}"/>
              </a:ext>
            </a:extLst>
          </p:cNvPr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C83338C7-ECF6-4EFC-91D6-98F67A23BD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6" name="막힌 원호 14">
            <a:extLst>
              <a:ext uri="{FF2B5EF4-FFF2-40B4-BE49-F238E27FC236}">
                <a16:creationId xmlns:a16="http://schemas.microsoft.com/office/drawing/2014/main" id="{539A5EA1-4E21-44E3-A228-3288DE217C72}"/>
              </a:ext>
            </a:extLst>
          </p:cNvPr>
          <p:cNvSpPr/>
          <p:nvPr userDrawn="1"/>
        </p:nvSpPr>
        <p:spPr>
          <a:xfrm>
            <a:off x="4329288" y="1661219"/>
            <a:ext cx="3960000" cy="3960000"/>
          </a:xfrm>
          <a:prstGeom prst="blockArc">
            <a:avLst>
              <a:gd name="adj1" fmla="val 13812800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7" name="그림 12">
            <a:extLst>
              <a:ext uri="{FF2B5EF4-FFF2-40B4-BE49-F238E27FC236}">
                <a16:creationId xmlns:a16="http://schemas.microsoft.com/office/drawing/2014/main" id="{1444ED57-CCCA-4F16-9ED6-C28E39B78D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53" y="2081880"/>
            <a:ext cx="4505652" cy="3937837"/>
          </a:xfrm>
          <a:prstGeom prst="rect">
            <a:avLst/>
          </a:prstGeom>
        </p:spPr>
      </p:pic>
      <p:sp>
        <p:nvSpPr>
          <p:cNvPr id="38" name="그림 개체 틀 2">
            <a:extLst>
              <a:ext uri="{FF2B5EF4-FFF2-40B4-BE49-F238E27FC236}">
                <a16:creationId xmlns:a16="http://schemas.microsoft.com/office/drawing/2014/main" id="{56022160-776B-46D5-93AB-4105F49135C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63434" y="2240518"/>
            <a:ext cx="4198167" cy="246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61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039883" y="404664"/>
            <a:ext cx="7152117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0398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C2D50-3619-48EA-833C-CBFA42C474ED}"/>
              </a:ext>
            </a:extLst>
          </p:cNvPr>
          <p:cNvGrpSpPr/>
          <p:nvPr userDrawn="1"/>
        </p:nvGrpSpPr>
        <p:grpSpPr>
          <a:xfrm rot="10800000" flipH="1" flipV="1">
            <a:off x="5688624" y="5899288"/>
            <a:ext cx="6170002" cy="862288"/>
            <a:chOff x="-711608" y="4905446"/>
            <a:chExt cx="12267395" cy="171442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E6F97E-237C-4F49-BF74-07AD0A30E4A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3C37DB-B814-413E-B87E-66D173097D3F}"/>
                </a:ext>
              </a:extLst>
            </p:cNvPr>
            <p:cNvGrpSpPr/>
            <p:nvPr/>
          </p:nvGrpSpPr>
          <p:grpSpPr>
            <a:xfrm>
              <a:off x="-711608" y="5658084"/>
              <a:ext cx="655351" cy="517912"/>
              <a:chOff x="5268098" y="5667609"/>
              <a:chExt cx="655351" cy="51791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EB85841-20E3-4B2B-8973-E00BEF9845D4}"/>
                  </a:ext>
                </a:extLst>
              </p:cNvPr>
              <p:cNvSpPr/>
              <p:nvPr/>
            </p:nvSpPr>
            <p:spPr>
              <a:xfrm>
                <a:off x="5268098" y="5667609"/>
                <a:ext cx="517912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0CB10DD-AABC-4EC4-BAD8-E9E469ADD706}"/>
                  </a:ext>
                </a:extLst>
              </p:cNvPr>
              <p:cNvSpPr/>
              <p:nvPr/>
            </p:nvSpPr>
            <p:spPr>
              <a:xfrm>
                <a:off x="5724922" y="5874289"/>
                <a:ext cx="198527" cy="12946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82D89-C9A8-4B16-9538-883DA044007E}"/>
                </a:ext>
              </a:extLst>
            </p:cNvPr>
            <p:cNvSpPr/>
            <p:nvPr/>
          </p:nvSpPr>
          <p:spPr>
            <a:xfrm>
              <a:off x="-343344" y="5898145"/>
              <a:ext cx="7817569" cy="6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061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5235"/>
            <a:ext cx="12192000" cy="290853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Sent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255759"/>
            <a:ext cx="12192000" cy="2138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A2D9C9-F129-4617-B03C-AC1669105869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8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8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ADD304-27A2-4440-9E8E-8F11D3F9CA1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8265502" cy="6858000"/>
          </a:xfrm>
          <a:custGeom>
            <a:avLst/>
            <a:gdLst>
              <a:gd name="connsiteX0" fmla="*/ 5195456 w 8265502"/>
              <a:gd name="connsiteY0" fmla="*/ 6338077 h 6858000"/>
              <a:gd name="connsiteX1" fmla="*/ 5918072 w 8265502"/>
              <a:gd name="connsiteY1" fmla="*/ 6338077 h 6858000"/>
              <a:gd name="connsiteX2" fmla="*/ 6178034 w 8265502"/>
              <a:gd name="connsiteY2" fmla="*/ 6858000 h 6858000"/>
              <a:gd name="connsiteX3" fmla="*/ 4935495 w 8265502"/>
              <a:gd name="connsiteY3" fmla="*/ 6858000 h 6858000"/>
              <a:gd name="connsiteX4" fmla="*/ 3119745 w 8265502"/>
              <a:gd name="connsiteY4" fmla="*/ 6338077 h 6858000"/>
              <a:gd name="connsiteX5" fmla="*/ 3842362 w 8265502"/>
              <a:gd name="connsiteY5" fmla="*/ 6338077 h 6858000"/>
              <a:gd name="connsiteX6" fmla="*/ 4102323 w 8265502"/>
              <a:gd name="connsiteY6" fmla="*/ 6858000 h 6858000"/>
              <a:gd name="connsiteX7" fmla="*/ 2859785 w 8265502"/>
              <a:gd name="connsiteY7" fmla="*/ 6858000 h 6858000"/>
              <a:gd name="connsiteX8" fmla="*/ 1044037 w 8265502"/>
              <a:gd name="connsiteY8" fmla="*/ 6338077 h 6858000"/>
              <a:gd name="connsiteX9" fmla="*/ 1766653 w 8265502"/>
              <a:gd name="connsiteY9" fmla="*/ 6338077 h 6858000"/>
              <a:gd name="connsiteX10" fmla="*/ 2026615 w 8265502"/>
              <a:gd name="connsiteY10" fmla="*/ 6858000 h 6858000"/>
              <a:gd name="connsiteX11" fmla="*/ 784076 w 8265502"/>
              <a:gd name="connsiteY11" fmla="*/ 6858000 h 6858000"/>
              <a:gd name="connsiteX12" fmla="*/ 3179 w 8265502"/>
              <a:gd name="connsiteY12" fmla="*/ 5766324 h 6858000"/>
              <a:gd name="connsiteX13" fmla="*/ 725796 w 8265502"/>
              <a:gd name="connsiteY13" fmla="*/ 5766324 h 6858000"/>
              <a:gd name="connsiteX14" fmla="*/ 999515 w 8265502"/>
              <a:gd name="connsiteY14" fmla="*/ 6313762 h 6858000"/>
              <a:gd name="connsiteX15" fmla="*/ 727396 w 8265502"/>
              <a:gd name="connsiteY15" fmla="*/ 6858000 h 6858000"/>
              <a:gd name="connsiteX16" fmla="*/ 1580 w 8265502"/>
              <a:gd name="connsiteY16" fmla="*/ 6858000 h 6858000"/>
              <a:gd name="connsiteX17" fmla="*/ 0 w 8265502"/>
              <a:gd name="connsiteY17" fmla="*/ 6854841 h 6858000"/>
              <a:gd name="connsiteX18" fmla="*/ 0 w 8265502"/>
              <a:gd name="connsiteY18" fmla="*/ 5772682 h 6858000"/>
              <a:gd name="connsiteX19" fmla="*/ 6243369 w 8265502"/>
              <a:gd name="connsiteY19" fmla="*/ 5763125 h 6858000"/>
              <a:gd name="connsiteX20" fmla="*/ 6965986 w 8265502"/>
              <a:gd name="connsiteY20" fmla="*/ 5763125 h 6858000"/>
              <a:gd name="connsiteX21" fmla="*/ 7239705 w 8265502"/>
              <a:gd name="connsiteY21" fmla="*/ 6310563 h 6858000"/>
              <a:gd name="connsiteX22" fmla="*/ 6965986 w 8265502"/>
              <a:gd name="connsiteY22" fmla="*/ 6858000 h 6858000"/>
              <a:gd name="connsiteX23" fmla="*/ 6243369 w 8265502"/>
              <a:gd name="connsiteY23" fmla="*/ 6858000 h 6858000"/>
              <a:gd name="connsiteX24" fmla="*/ 5969650 w 8265502"/>
              <a:gd name="connsiteY24" fmla="*/ 6310563 h 6858000"/>
              <a:gd name="connsiteX25" fmla="*/ 4154596 w 8265502"/>
              <a:gd name="connsiteY25" fmla="*/ 5763125 h 6858000"/>
              <a:gd name="connsiteX26" fmla="*/ 4877213 w 8265502"/>
              <a:gd name="connsiteY26" fmla="*/ 5763125 h 6858000"/>
              <a:gd name="connsiteX27" fmla="*/ 5150931 w 8265502"/>
              <a:gd name="connsiteY27" fmla="*/ 6310563 h 6858000"/>
              <a:gd name="connsiteX28" fmla="*/ 4877213 w 8265502"/>
              <a:gd name="connsiteY28" fmla="*/ 6858000 h 6858000"/>
              <a:gd name="connsiteX29" fmla="*/ 4154596 w 8265502"/>
              <a:gd name="connsiteY29" fmla="*/ 6858000 h 6858000"/>
              <a:gd name="connsiteX30" fmla="*/ 3880878 w 8265502"/>
              <a:gd name="connsiteY30" fmla="*/ 6310563 h 6858000"/>
              <a:gd name="connsiteX31" fmla="*/ 2078889 w 8265502"/>
              <a:gd name="connsiteY31" fmla="*/ 5763125 h 6858000"/>
              <a:gd name="connsiteX32" fmla="*/ 2801506 w 8265502"/>
              <a:gd name="connsiteY32" fmla="*/ 5763125 h 6858000"/>
              <a:gd name="connsiteX33" fmla="*/ 3075225 w 8265502"/>
              <a:gd name="connsiteY33" fmla="*/ 6310563 h 6858000"/>
              <a:gd name="connsiteX34" fmla="*/ 2801506 w 8265502"/>
              <a:gd name="connsiteY34" fmla="*/ 6858000 h 6858000"/>
              <a:gd name="connsiteX35" fmla="*/ 2078889 w 8265502"/>
              <a:gd name="connsiteY35" fmla="*/ 6858000 h 6858000"/>
              <a:gd name="connsiteX36" fmla="*/ 1805170 w 8265502"/>
              <a:gd name="connsiteY36" fmla="*/ 6310563 h 6858000"/>
              <a:gd name="connsiteX37" fmla="*/ 3119748 w 8265502"/>
              <a:gd name="connsiteY37" fmla="*/ 5187603 h 6858000"/>
              <a:gd name="connsiteX38" fmla="*/ 3842364 w 8265502"/>
              <a:gd name="connsiteY38" fmla="*/ 5187603 h 6858000"/>
              <a:gd name="connsiteX39" fmla="*/ 4116083 w 8265502"/>
              <a:gd name="connsiteY39" fmla="*/ 5735041 h 6858000"/>
              <a:gd name="connsiteX40" fmla="*/ 3842364 w 8265502"/>
              <a:gd name="connsiteY40" fmla="*/ 6282478 h 6858000"/>
              <a:gd name="connsiteX41" fmla="*/ 3119748 w 8265502"/>
              <a:gd name="connsiteY41" fmla="*/ 6282478 h 6858000"/>
              <a:gd name="connsiteX42" fmla="*/ 2846030 w 8265502"/>
              <a:gd name="connsiteY42" fmla="*/ 5735041 h 6858000"/>
              <a:gd name="connsiteX43" fmla="*/ 1044038 w 8265502"/>
              <a:gd name="connsiteY43" fmla="*/ 5187603 h 6858000"/>
              <a:gd name="connsiteX44" fmla="*/ 1766654 w 8265502"/>
              <a:gd name="connsiteY44" fmla="*/ 5187603 h 6858000"/>
              <a:gd name="connsiteX45" fmla="*/ 2040373 w 8265502"/>
              <a:gd name="connsiteY45" fmla="*/ 5735041 h 6858000"/>
              <a:gd name="connsiteX46" fmla="*/ 1766654 w 8265502"/>
              <a:gd name="connsiteY46" fmla="*/ 6282478 h 6858000"/>
              <a:gd name="connsiteX47" fmla="*/ 1044038 w 8265502"/>
              <a:gd name="connsiteY47" fmla="*/ 6282478 h 6858000"/>
              <a:gd name="connsiteX48" fmla="*/ 770319 w 8265502"/>
              <a:gd name="connsiteY48" fmla="*/ 5735041 h 6858000"/>
              <a:gd name="connsiteX49" fmla="*/ 4159388 w 8265502"/>
              <a:gd name="connsiteY49" fmla="*/ 4628392 h 6858000"/>
              <a:gd name="connsiteX50" fmla="*/ 4877791 w 8265502"/>
              <a:gd name="connsiteY50" fmla="*/ 4628392 h 6858000"/>
              <a:gd name="connsiteX51" fmla="*/ 5149913 w 8265502"/>
              <a:gd name="connsiteY51" fmla="*/ 5172637 h 6858000"/>
              <a:gd name="connsiteX52" fmla="*/ 4877791 w 8265502"/>
              <a:gd name="connsiteY52" fmla="*/ 5716881 h 6858000"/>
              <a:gd name="connsiteX53" fmla="*/ 4159388 w 8265502"/>
              <a:gd name="connsiteY53" fmla="*/ 5716881 h 6858000"/>
              <a:gd name="connsiteX54" fmla="*/ 3887266 w 8265502"/>
              <a:gd name="connsiteY54" fmla="*/ 5172637 h 6858000"/>
              <a:gd name="connsiteX55" fmla="*/ 2078891 w 8265502"/>
              <a:gd name="connsiteY55" fmla="*/ 4612651 h 6858000"/>
              <a:gd name="connsiteX56" fmla="*/ 2801507 w 8265502"/>
              <a:gd name="connsiteY56" fmla="*/ 4612651 h 6858000"/>
              <a:gd name="connsiteX57" fmla="*/ 3075227 w 8265502"/>
              <a:gd name="connsiteY57" fmla="*/ 5160089 h 6858000"/>
              <a:gd name="connsiteX58" fmla="*/ 2801507 w 8265502"/>
              <a:gd name="connsiteY58" fmla="*/ 5707526 h 6858000"/>
              <a:gd name="connsiteX59" fmla="*/ 2078891 w 8265502"/>
              <a:gd name="connsiteY59" fmla="*/ 5707526 h 6858000"/>
              <a:gd name="connsiteX60" fmla="*/ 1805171 w 8265502"/>
              <a:gd name="connsiteY60" fmla="*/ 5160089 h 6858000"/>
              <a:gd name="connsiteX61" fmla="*/ 3182 w 8265502"/>
              <a:gd name="connsiteY61" fmla="*/ 4612651 h 6858000"/>
              <a:gd name="connsiteX62" fmla="*/ 725798 w 8265502"/>
              <a:gd name="connsiteY62" fmla="*/ 4612651 h 6858000"/>
              <a:gd name="connsiteX63" fmla="*/ 999517 w 8265502"/>
              <a:gd name="connsiteY63" fmla="*/ 5160089 h 6858000"/>
              <a:gd name="connsiteX64" fmla="*/ 725798 w 8265502"/>
              <a:gd name="connsiteY64" fmla="*/ 5707526 h 6858000"/>
              <a:gd name="connsiteX65" fmla="*/ 3182 w 8265502"/>
              <a:gd name="connsiteY65" fmla="*/ 5707526 h 6858000"/>
              <a:gd name="connsiteX66" fmla="*/ 0 w 8265502"/>
              <a:gd name="connsiteY66" fmla="*/ 5701162 h 6858000"/>
              <a:gd name="connsiteX67" fmla="*/ 0 w 8265502"/>
              <a:gd name="connsiteY67" fmla="*/ 4619015 h 6858000"/>
              <a:gd name="connsiteX68" fmla="*/ 5195456 w 8265502"/>
              <a:gd name="connsiteY68" fmla="*/ 4037129 h 6858000"/>
              <a:gd name="connsiteX69" fmla="*/ 5918073 w 8265502"/>
              <a:gd name="connsiteY69" fmla="*/ 4037129 h 6858000"/>
              <a:gd name="connsiteX70" fmla="*/ 6191792 w 8265502"/>
              <a:gd name="connsiteY70" fmla="*/ 4584567 h 6858000"/>
              <a:gd name="connsiteX71" fmla="*/ 5918073 w 8265502"/>
              <a:gd name="connsiteY71" fmla="*/ 5132004 h 6858000"/>
              <a:gd name="connsiteX72" fmla="*/ 5195456 w 8265502"/>
              <a:gd name="connsiteY72" fmla="*/ 5132004 h 6858000"/>
              <a:gd name="connsiteX73" fmla="*/ 4921737 w 8265502"/>
              <a:gd name="connsiteY73" fmla="*/ 4584567 h 6858000"/>
              <a:gd name="connsiteX74" fmla="*/ 3119750 w 8265502"/>
              <a:gd name="connsiteY74" fmla="*/ 4037129 h 6858000"/>
              <a:gd name="connsiteX75" fmla="*/ 3842365 w 8265502"/>
              <a:gd name="connsiteY75" fmla="*/ 4037129 h 6858000"/>
              <a:gd name="connsiteX76" fmla="*/ 4116084 w 8265502"/>
              <a:gd name="connsiteY76" fmla="*/ 4584567 h 6858000"/>
              <a:gd name="connsiteX77" fmla="*/ 3842365 w 8265502"/>
              <a:gd name="connsiteY77" fmla="*/ 5132004 h 6858000"/>
              <a:gd name="connsiteX78" fmla="*/ 3119750 w 8265502"/>
              <a:gd name="connsiteY78" fmla="*/ 5132004 h 6858000"/>
              <a:gd name="connsiteX79" fmla="*/ 2846030 w 8265502"/>
              <a:gd name="connsiteY79" fmla="*/ 4584567 h 6858000"/>
              <a:gd name="connsiteX80" fmla="*/ 1044040 w 8265502"/>
              <a:gd name="connsiteY80" fmla="*/ 4037129 h 6858000"/>
              <a:gd name="connsiteX81" fmla="*/ 1766657 w 8265502"/>
              <a:gd name="connsiteY81" fmla="*/ 4037129 h 6858000"/>
              <a:gd name="connsiteX82" fmla="*/ 2040376 w 8265502"/>
              <a:gd name="connsiteY82" fmla="*/ 4584567 h 6858000"/>
              <a:gd name="connsiteX83" fmla="*/ 1766657 w 8265502"/>
              <a:gd name="connsiteY83" fmla="*/ 5132004 h 6858000"/>
              <a:gd name="connsiteX84" fmla="*/ 1044040 w 8265502"/>
              <a:gd name="connsiteY84" fmla="*/ 5132004 h 6858000"/>
              <a:gd name="connsiteX85" fmla="*/ 770321 w 8265502"/>
              <a:gd name="connsiteY85" fmla="*/ 4584567 h 6858000"/>
              <a:gd name="connsiteX86" fmla="*/ 4159387 w 8265502"/>
              <a:gd name="connsiteY86" fmla="*/ 3463221 h 6858000"/>
              <a:gd name="connsiteX87" fmla="*/ 4877790 w 8265502"/>
              <a:gd name="connsiteY87" fmla="*/ 3463221 h 6858000"/>
              <a:gd name="connsiteX88" fmla="*/ 5149912 w 8265502"/>
              <a:gd name="connsiteY88" fmla="*/ 4007466 h 6858000"/>
              <a:gd name="connsiteX89" fmla="*/ 4877790 w 8265502"/>
              <a:gd name="connsiteY89" fmla="*/ 4551710 h 6858000"/>
              <a:gd name="connsiteX90" fmla="*/ 4159387 w 8265502"/>
              <a:gd name="connsiteY90" fmla="*/ 4551710 h 6858000"/>
              <a:gd name="connsiteX91" fmla="*/ 3887265 w 8265502"/>
              <a:gd name="connsiteY91" fmla="*/ 4007466 h 6858000"/>
              <a:gd name="connsiteX92" fmla="*/ 2078891 w 8265502"/>
              <a:gd name="connsiteY92" fmla="*/ 3458978 h 6858000"/>
              <a:gd name="connsiteX93" fmla="*/ 2801507 w 8265502"/>
              <a:gd name="connsiteY93" fmla="*/ 3458978 h 6858000"/>
              <a:gd name="connsiteX94" fmla="*/ 3075227 w 8265502"/>
              <a:gd name="connsiteY94" fmla="*/ 4006416 h 6858000"/>
              <a:gd name="connsiteX95" fmla="*/ 2801507 w 8265502"/>
              <a:gd name="connsiteY95" fmla="*/ 4553853 h 6858000"/>
              <a:gd name="connsiteX96" fmla="*/ 2078891 w 8265502"/>
              <a:gd name="connsiteY96" fmla="*/ 4553853 h 6858000"/>
              <a:gd name="connsiteX97" fmla="*/ 1805171 w 8265502"/>
              <a:gd name="connsiteY97" fmla="*/ 4006416 h 6858000"/>
              <a:gd name="connsiteX98" fmla="*/ 3182 w 8265502"/>
              <a:gd name="connsiteY98" fmla="*/ 3458978 h 6858000"/>
              <a:gd name="connsiteX99" fmla="*/ 725798 w 8265502"/>
              <a:gd name="connsiteY99" fmla="*/ 3458978 h 6858000"/>
              <a:gd name="connsiteX100" fmla="*/ 999517 w 8265502"/>
              <a:gd name="connsiteY100" fmla="*/ 4006416 h 6858000"/>
              <a:gd name="connsiteX101" fmla="*/ 725798 w 8265502"/>
              <a:gd name="connsiteY101" fmla="*/ 4553853 h 6858000"/>
              <a:gd name="connsiteX102" fmla="*/ 3182 w 8265502"/>
              <a:gd name="connsiteY102" fmla="*/ 4553853 h 6858000"/>
              <a:gd name="connsiteX103" fmla="*/ 0 w 8265502"/>
              <a:gd name="connsiteY103" fmla="*/ 4547489 h 6858000"/>
              <a:gd name="connsiteX104" fmla="*/ 0 w 8265502"/>
              <a:gd name="connsiteY104" fmla="*/ 3465342 h 6858000"/>
              <a:gd name="connsiteX105" fmla="*/ 1044040 w 8265502"/>
              <a:gd name="connsiteY105" fmla="*/ 2883459 h 6858000"/>
              <a:gd name="connsiteX106" fmla="*/ 1766657 w 8265502"/>
              <a:gd name="connsiteY106" fmla="*/ 2883459 h 6858000"/>
              <a:gd name="connsiteX107" fmla="*/ 2040376 w 8265502"/>
              <a:gd name="connsiteY107" fmla="*/ 3430894 h 6858000"/>
              <a:gd name="connsiteX108" fmla="*/ 1766657 w 8265502"/>
              <a:gd name="connsiteY108" fmla="*/ 3978331 h 6858000"/>
              <a:gd name="connsiteX109" fmla="*/ 1044040 w 8265502"/>
              <a:gd name="connsiteY109" fmla="*/ 3978331 h 6858000"/>
              <a:gd name="connsiteX110" fmla="*/ 770321 w 8265502"/>
              <a:gd name="connsiteY110" fmla="*/ 3430894 h 6858000"/>
              <a:gd name="connsiteX111" fmla="*/ 3119750 w 8265502"/>
              <a:gd name="connsiteY111" fmla="*/ 2883459 h 6858000"/>
              <a:gd name="connsiteX112" fmla="*/ 3842365 w 8265502"/>
              <a:gd name="connsiteY112" fmla="*/ 2883459 h 6858000"/>
              <a:gd name="connsiteX113" fmla="*/ 4116084 w 8265502"/>
              <a:gd name="connsiteY113" fmla="*/ 3430894 h 6858000"/>
              <a:gd name="connsiteX114" fmla="*/ 3842365 w 8265502"/>
              <a:gd name="connsiteY114" fmla="*/ 3978331 h 6858000"/>
              <a:gd name="connsiteX115" fmla="*/ 3119750 w 8265502"/>
              <a:gd name="connsiteY115" fmla="*/ 3978331 h 6858000"/>
              <a:gd name="connsiteX116" fmla="*/ 2846030 w 8265502"/>
              <a:gd name="connsiteY116" fmla="*/ 3430894 h 6858000"/>
              <a:gd name="connsiteX117" fmla="*/ 3182 w 8265502"/>
              <a:gd name="connsiteY117" fmla="*/ 2305308 h 6858000"/>
              <a:gd name="connsiteX118" fmla="*/ 725799 w 8265502"/>
              <a:gd name="connsiteY118" fmla="*/ 2305308 h 6858000"/>
              <a:gd name="connsiteX119" fmla="*/ 999517 w 8265502"/>
              <a:gd name="connsiteY119" fmla="*/ 2852746 h 6858000"/>
              <a:gd name="connsiteX120" fmla="*/ 725799 w 8265502"/>
              <a:gd name="connsiteY120" fmla="*/ 3400180 h 6858000"/>
              <a:gd name="connsiteX121" fmla="*/ 3182 w 8265502"/>
              <a:gd name="connsiteY121" fmla="*/ 3400180 h 6858000"/>
              <a:gd name="connsiteX122" fmla="*/ 0 w 8265502"/>
              <a:gd name="connsiteY122" fmla="*/ 3393816 h 6858000"/>
              <a:gd name="connsiteX123" fmla="*/ 0 w 8265502"/>
              <a:gd name="connsiteY123" fmla="*/ 2311672 h 6858000"/>
              <a:gd name="connsiteX124" fmla="*/ 2078891 w 8265502"/>
              <a:gd name="connsiteY124" fmla="*/ 2305306 h 6858000"/>
              <a:gd name="connsiteX125" fmla="*/ 2801507 w 8265502"/>
              <a:gd name="connsiteY125" fmla="*/ 2305306 h 6858000"/>
              <a:gd name="connsiteX126" fmla="*/ 3075227 w 8265502"/>
              <a:gd name="connsiteY126" fmla="*/ 2852744 h 6858000"/>
              <a:gd name="connsiteX127" fmla="*/ 2801507 w 8265502"/>
              <a:gd name="connsiteY127" fmla="*/ 3400179 h 6858000"/>
              <a:gd name="connsiteX128" fmla="*/ 2078891 w 8265502"/>
              <a:gd name="connsiteY128" fmla="*/ 3400179 h 6858000"/>
              <a:gd name="connsiteX129" fmla="*/ 1805171 w 8265502"/>
              <a:gd name="connsiteY129" fmla="*/ 2852744 h 6858000"/>
              <a:gd name="connsiteX130" fmla="*/ 4154597 w 8265502"/>
              <a:gd name="connsiteY130" fmla="*/ 2305305 h 6858000"/>
              <a:gd name="connsiteX131" fmla="*/ 4877214 w 8265502"/>
              <a:gd name="connsiteY131" fmla="*/ 2305305 h 6858000"/>
              <a:gd name="connsiteX132" fmla="*/ 5150933 w 8265502"/>
              <a:gd name="connsiteY132" fmla="*/ 2852744 h 6858000"/>
              <a:gd name="connsiteX133" fmla="*/ 4877214 w 8265502"/>
              <a:gd name="connsiteY133" fmla="*/ 3400179 h 6858000"/>
              <a:gd name="connsiteX134" fmla="*/ 4154597 w 8265502"/>
              <a:gd name="connsiteY134" fmla="*/ 3400179 h 6858000"/>
              <a:gd name="connsiteX135" fmla="*/ 3880879 w 8265502"/>
              <a:gd name="connsiteY135" fmla="*/ 2852744 h 6858000"/>
              <a:gd name="connsiteX136" fmla="*/ 5202046 w 8265502"/>
              <a:gd name="connsiteY136" fmla="*/ 1738266 h 6858000"/>
              <a:gd name="connsiteX137" fmla="*/ 5920449 w 8265502"/>
              <a:gd name="connsiteY137" fmla="*/ 1738266 h 6858000"/>
              <a:gd name="connsiteX138" fmla="*/ 6192571 w 8265502"/>
              <a:gd name="connsiteY138" fmla="*/ 2282511 h 6858000"/>
              <a:gd name="connsiteX139" fmla="*/ 5920449 w 8265502"/>
              <a:gd name="connsiteY139" fmla="*/ 2826755 h 6858000"/>
              <a:gd name="connsiteX140" fmla="*/ 5202046 w 8265502"/>
              <a:gd name="connsiteY140" fmla="*/ 2826755 h 6858000"/>
              <a:gd name="connsiteX141" fmla="*/ 4929924 w 8265502"/>
              <a:gd name="connsiteY141" fmla="*/ 2282511 h 6858000"/>
              <a:gd name="connsiteX142" fmla="*/ 1044040 w 8265502"/>
              <a:gd name="connsiteY142" fmla="*/ 1729785 h 6858000"/>
              <a:gd name="connsiteX143" fmla="*/ 1766657 w 8265502"/>
              <a:gd name="connsiteY143" fmla="*/ 1729785 h 6858000"/>
              <a:gd name="connsiteX144" fmla="*/ 2040376 w 8265502"/>
              <a:gd name="connsiteY144" fmla="*/ 2277224 h 6858000"/>
              <a:gd name="connsiteX145" fmla="*/ 1766657 w 8265502"/>
              <a:gd name="connsiteY145" fmla="*/ 2824659 h 6858000"/>
              <a:gd name="connsiteX146" fmla="*/ 1044040 w 8265502"/>
              <a:gd name="connsiteY146" fmla="*/ 2824659 h 6858000"/>
              <a:gd name="connsiteX147" fmla="*/ 770321 w 8265502"/>
              <a:gd name="connsiteY147" fmla="*/ 2277224 h 6858000"/>
              <a:gd name="connsiteX148" fmla="*/ 3119750 w 8265502"/>
              <a:gd name="connsiteY148" fmla="*/ 1729784 h 6858000"/>
              <a:gd name="connsiteX149" fmla="*/ 3842365 w 8265502"/>
              <a:gd name="connsiteY149" fmla="*/ 1729784 h 6858000"/>
              <a:gd name="connsiteX150" fmla="*/ 4116084 w 8265502"/>
              <a:gd name="connsiteY150" fmla="*/ 2277222 h 6858000"/>
              <a:gd name="connsiteX151" fmla="*/ 3842365 w 8265502"/>
              <a:gd name="connsiteY151" fmla="*/ 2824659 h 6858000"/>
              <a:gd name="connsiteX152" fmla="*/ 3119750 w 8265502"/>
              <a:gd name="connsiteY152" fmla="*/ 2824659 h 6858000"/>
              <a:gd name="connsiteX153" fmla="*/ 2846030 w 8265502"/>
              <a:gd name="connsiteY153" fmla="*/ 2277222 h 6858000"/>
              <a:gd name="connsiteX154" fmla="*/ 3182 w 8265502"/>
              <a:gd name="connsiteY154" fmla="*/ 1151633 h 6858000"/>
              <a:gd name="connsiteX155" fmla="*/ 725799 w 8265502"/>
              <a:gd name="connsiteY155" fmla="*/ 1151633 h 6858000"/>
              <a:gd name="connsiteX156" fmla="*/ 999517 w 8265502"/>
              <a:gd name="connsiteY156" fmla="*/ 1699071 h 6858000"/>
              <a:gd name="connsiteX157" fmla="*/ 725799 w 8265502"/>
              <a:gd name="connsiteY157" fmla="*/ 2246508 h 6858000"/>
              <a:gd name="connsiteX158" fmla="*/ 3182 w 8265502"/>
              <a:gd name="connsiteY158" fmla="*/ 2246508 h 6858000"/>
              <a:gd name="connsiteX159" fmla="*/ 0 w 8265502"/>
              <a:gd name="connsiteY159" fmla="*/ 2240144 h 6858000"/>
              <a:gd name="connsiteX160" fmla="*/ 0 w 8265502"/>
              <a:gd name="connsiteY160" fmla="*/ 1157997 h 6858000"/>
              <a:gd name="connsiteX161" fmla="*/ 2078891 w 8265502"/>
              <a:gd name="connsiteY161" fmla="*/ 1151632 h 6858000"/>
              <a:gd name="connsiteX162" fmla="*/ 2801507 w 8265502"/>
              <a:gd name="connsiteY162" fmla="*/ 1151632 h 6858000"/>
              <a:gd name="connsiteX163" fmla="*/ 3075227 w 8265502"/>
              <a:gd name="connsiteY163" fmla="*/ 1699069 h 6858000"/>
              <a:gd name="connsiteX164" fmla="*/ 2801507 w 8265502"/>
              <a:gd name="connsiteY164" fmla="*/ 2246507 h 6858000"/>
              <a:gd name="connsiteX165" fmla="*/ 2078891 w 8265502"/>
              <a:gd name="connsiteY165" fmla="*/ 2246507 h 6858000"/>
              <a:gd name="connsiteX166" fmla="*/ 1805172 w 8265502"/>
              <a:gd name="connsiteY166" fmla="*/ 1699069 h 6858000"/>
              <a:gd name="connsiteX167" fmla="*/ 4154597 w 8265502"/>
              <a:gd name="connsiteY167" fmla="*/ 1151631 h 6858000"/>
              <a:gd name="connsiteX168" fmla="*/ 4877214 w 8265502"/>
              <a:gd name="connsiteY168" fmla="*/ 1151631 h 6858000"/>
              <a:gd name="connsiteX169" fmla="*/ 5150933 w 8265502"/>
              <a:gd name="connsiteY169" fmla="*/ 1699069 h 6858000"/>
              <a:gd name="connsiteX170" fmla="*/ 4877214 w 8265502"/>
              <a:gd name="connsiteY170" fmla="*/ 2246506 h 6858000"/>
              <a:gd name="connsiteX171" fmla="*/ 4154597 w 8265502"/>
              <a:gd name="connsiteY171" fmla="*/ 2246506 h 6858000"/>
              <a:gd name="connsiteX172" fmla="*/ 3880879 w 8265502"/>
              <a:gd name="connsiteY172" fmla="*/ 1699069 h 6858000"/>
              <a:gd name="connsiteX173" fmla="*/ 1044040 w 8265502"/>
              <a:gd name="connsiteY173" fmla="*/ 576110 h 6858000"/>
              <a:gd name="connsiteX174" fmla="*/ 1766657 w 8265502"/>
              <a:gd name="connsiteY174" fmla="*/ 576110 h 6858000"/>
              <a:gd name="connsiteX175" fmla="*/ 2040377 w 8265502"/>
              <a:gd name="connsiteY175" fmla="*/ 1123549 h 6858000"/>
              <a:gd name="connsiteX176" fmla="*/ 1766657 w 8265502"/>
              <a:gd name="connsiteY176" fmla="*/ 1670985 h 6858000"/>
              <a:gd name="connsiteX177" fmla="*/ 1044040 w 8265502"/>
              <a:gd name="connsiteY177" fmla="*/ 1670985 h 6858000"/>
              <a:gd name="connsiteX178" fmla="*/ 770321 w 8265502"/>
              <a:gd name="connsiteY178" fmla="*/ 1123549 h 6858000"/>
              <a:gd name="connsiteX179" fmla="*/ 3119750 w 8265502"/>
              <a:gd name="connsiteY179" fmla="*/ 576109 h 6858000"/>
              <a:gd name="connsiteX180" fmla="*/ 3842365 w 8265502"/>
              <a:gd name="connsiteY180" fmla="*/ 576109 h 6858000"/>
              <a:gd name="connsiteX181" fmla="*/ 4116084 w 8265502"/>
              <a:gd name="connsiteY181" fmla="*/ 1123547 h 6858000"/>
              <a:gd name="connsiteX182" fmla="*/ 3842365 w 8265502"/>
              <a:gd name="connsiteY182" fmla="*/ 1670984 h 6858000"/>
              <a:gd name="connsiteX183" fmla="*/ 3119750 w 8265502"/>
              <a:gd name="connsiteY183" fmla="*/ 1670984 h 6858000"/>
              <a:gd name="connsiteX184" fmla="*/ 2846030 w 8265502"/>
              <a:gd name="connsiteY184" fmla="*/ 1123547 h 6858000"/>
              <a:gd name="connsiteX185" fmla="*/ 5195456 w 8265502"/>
              <a:gd name="connsiteY185" fmla="*/ 576108 h 6858000"/>
              <a:gd name="connsiteX186" fmla="*/ 5918073 w 8265502"/>
              <a:gd name="connsiteY186" fmla="*/ 576108 h 6858000"/>
              <a:gd name="connsiteX187" fmla="*/ 6191792 w 8265502"/>
              <a:gd name="connsiteY187" fmla="*/ 1123546 h 6858000"/>
              <a:gd name="connsiteX188" fmla="*/ 5918073 w 8265502"/>
              <a:gd name="connsiteY188" fmla="*/ 1670983 h 6858000"/>
              <a:gd name="connsiteX189" fmla="*/ 5195456 w 8265502"/>
              <a:gd name="connsiteY189" fmla="*/ 1670983 h 6858000"/>
              <a:gd name="connsiteX190" fmla="*/ 4921737 w 8265502"/>
              <a:gd name="connsiteY190" fmla="*/ 1123546 h 6858000"/>
              <a:gd name="connsiteX191" fmla="*/ 7025576 w 8265502"/>
              <a:gd name="connsiteY191" fmla="*/ 0 h 6858000"/>
              <a:gd name="connsiteX192" fmla="*/ 8265502 w 8265502"/>
              <a:gd name="connsiteY192" fmla="*/ 0 h 6858000"/>
              <a:gd name="connsiteX193" fmla="*/ 8006847 w 8265502"/>
              <a:gd name="connsiteY193" fmla="*/ 517308 h 6858000"/>
              <a:gd name="connsiteX194" fmla="*/ 7284230 w 8265502"/>
              <a:gd name="connsiteY194" fmla="*/ 517308 h 6858000"/>
              <a:gd name="connsiteX195" fmla="*/ 6242345 w 8265502"/>
              <a:gd name="connsiteY195" fmla="*/ 0 h 6858000"/>
              <a:gd name="connsiteX196" fmla="*/ 6967007 w 8265502"/>
              <a:gd name="connsiteY196" fmla="*/ 0 h 6858000"/>
              <a:gd name="connsiteX197" fmla="*/ 7239703 w 8265502"/>
              <a:gd name="connsiteY197" fmla="*/ 545393 h 6858000"/>
              <a:gd name="connsiteX198" fmla="*/ 6965984 w 8265502"/>
              <a:gd name="connsiteY198" fmla="*/ 1092830 h 6858000"/>
              <a:gd name="connsiteX199" fmla="*/ 6243367 w 8265502"/>
              <a:gd name="connsiteY199" fmla="*/ 1092830 h 6858000"/>
              <a:gd name="connsiteX200" fmla="*/ 5969648 w 8265502"/>
              <a:gd name="connsiteY200" fmla="*/ 545393 h 6858000"/>
              <a:gd name="connsiteX201" fmla="*/ 4936801 w 8265502"/>
              <a:gd name="connsiteY201" fmla="*/ 0 h 6858000"/>
              <a:gd name="connsiteX202" fmla="*/ 6176728 w 8265502"/>
              <a:gd name="connsiteY202" fmla="*/ 0 h 6858000"/>
              <a:gd name="connsiteX203" fmla="*/ 5918073 w 8265502"/>
              <a:gd name="connsiteY203" fmla="*/ 517309 h 6858000"/>
              <a:gd name="connsiteX204" fmla="*/ 5195456 w 8265502"/>
              <a:gd name="connsiteY204" fmla="*/ 517309 h 6858000"/>
              <a:gd name="connsiteX205" fmla="*/ 4153576 w 8265502"/>
              <a:gd name="connsiteY205" fmla="*/ 0 h 6858000"/>
              <a:gd name="connsiteX206" fmla="*/ 4878236 w 8265502"/>
              <a:gd name="connsiteY206" fmla="*/ 0 h 6858000"/>
              <a:gd name="connsiteX207" fmla="*/ 5150933 w 8265502"/>
              <a:gd name="connsiteY207" fmla="*/ 545395 h 6858000"/>
              <a:gd name="connsiteX208" fmla="*/ 4877214 w 8265502"/>
              <a:gd name="connsiteY208" fmla="*/ 1092832 h 6858000"/>
              <a:gd name="connsiteX209" fmla="*/ 4154597 w 8265502"/>
              <a:gd name="connsiteY209" fmla="*/ 1092832 h 6858000"/>
              <a:gd name="connsiteX210" fmla="*/ 3880879 w 8265502"/>
              <a:gd name="connsiteY210" fmla="*/ 545395 h 6858000"/>
              <a:gd name="connsiteX211" fmla="*/ 2861095 w 8265502"/>
              <a:gd name="connsiteY211" fmla="*/ 0 h 6858000"/>
              <a:gd name="connsiteX212" fmla="*/ 4101020 w 8265502"/>
              <a:gd name="connsiteY212" fmla="*/ 0 h 6858000"/>
              <a:gd name="connsiteX213" fmla="*/ 3842365 w 8265502"/>
              <a:gd name="connsiteY213" fmla="*/ 517310 h 6858000"/>
              <a:gd name="connsiteX214" fmla="*/ 3119750 w 8265502"/>
              <a:gd name="connsiteY214" fmla="*/ 517310 h 6858000"/>
              <a:gd name="connsiteX215" fmla="*/ 2077870 w 8265502"/>
              <a:gd name="connsiteY215" fmla="*/ 0 h 6858000"/>
              <a:gd name="connsiteX216" fmla="*/ 2802528 w 8265502"/>
              <a:gd name="connsiteY216" fmla="*/ 0 h 6858000"/>
              <a:gd name="connsiteX217" fmla="*/ 3075227 w 8265502"/>
              <a:gd name="connsiteY217" fmla="*/ 545396 h 6858000"/>
              <a:gd name="connsiteX218" fmla="*/ 2801507 w 8265502"/>
              <a:gd name="connsiteY218" fmla="*/ 1092833 h 6858000"/>
              <a:gd name="connsiteX219" fmla="*/ 2078891 w 8265502"/>
              <a:gd name="connsiteY219" fmla="*/ 1092833 h 6858000"/>
              <a:gd name="connsiteX220" fmla="*/ 1805172 w 8265502"/>
              <a:gd name="connsiteY220" fmla="*/ 545396 h 6858000"/>
              <a:gd name="connsiteX221" fmla="*/ 785384 w 8265502"/>
              <a:gd name="connsiteY221" fmla="*/ 0 h 6858000"/>
              <a:gd name="connsiteX222" fmla="*/ 2025315 w 8265502"/>
              <a:gd name="connsiteY222" fmla="*/ 0 h 6858000"/>
              <a:gd name="connsiteX223" fmla="*/ 1766657 w 8265502"/>
              <a:gd name="connsiteY223" fmla="*/ 517311 h 6858000"/>
              <a:gd name="connsiteX224" fmla="*/ 1044040 w 8265502"/>
              <a:gd name="connsiteY224" fmla="*/ 517311 h 6858000"/>
              <a:gd name="connsiteX225" fmla="*/ 2162 w 8265502"/>
              <a:gd name="connsiteY225" fmla="*/ 0 h 6858000"/>
              <a:gd name="connsiteX226" fmla="*/ 726820 w 8265502"/>
              <a:gd name="connsiteY226" fmla="*/ 0 h 6858000"/>
              <a:gd name="connsiteX227" fmla="*/ 999517 w 8265502"/>
              <a:gd name="connsiteY227" fmla="*/ 545397 h 6858000"/>
              <a:gd name="connsiteX228" fmla="*/ 725799 w 8265502"/>
              <a:gd name="connsiteY228" fmla="*/ 1092834 h 6858000"/>
              <a:gd name="connsiteX229" fmla="*/ 3182 w 8265502"/>
              <a:gd name="connsiteY229" fmla="*/ 1092834 h 6858000"/>
              <a:gd name="connsiteX230" fmla="*/ 0 w 8265502"/>
              <a:gd name="connsiteY230" fmla="*/ 1086470 h 6858000"/>
              <a:gd name="connsiteX231" fmla="*/ 0 w 8265502"/>
              <a:gd name="connsiteY231" fmla="*/ 4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8265502" h="6858000">
                <a:moveTo>
                  <a:pt x="5195456" y="6338077"/>
                </a:moveTo>
                <a:lnTo>
                  <a:pt x="5918072" y="6338077"/>
                </a:lnTo>
                <a:lnTo>
                  <a:pt x="6178034" y="6858000"/>
                </a:lnTo>
                <a:lnTo>
                  <a:pt x="4935495" y="6858000"/>
                </a:lnTo>
                <a:close/>
                <a:moveTo>
                  <a:pt x="3119745" y="6338077"/>
                </a:moveTo>
                <a:lnTo>
                  <a:pt x="3842362" y="6338077"/>
                </a:lnTo>
                <a:lnTo>
                  <a:pt x="4102323" y="6858000"/>
                </a:lnTo>
                <a:lnTo>
                  <a:pt x="2859785" y="6858000"/>
                </a:lnTo>
                <a:close/>
                <a:moveTo>
                  <a:pt x="1044037" y="6338077"/>
                </a:moveTo>
                <a:lnTo>
                  <a:pt x="1766653" y="6338077"/>
                </a:lnTo>
                <a:lnTo>
                  <a:pt x="2026615" y="6858000"/>
                </a:lnTo>
                <a:lnTo>
                  <a:pt x="784076" y="6858000"/>
                </a:lnTo>
                <a:close/>
                <a:moveTo>
                  <a:pt x="3179" y="5766324"/>
                </a:moveTo>
                <a:lnTo>
                  <a:pt x="725796" y="5766324"/>
                </a:lnTo>
                <a:lnTo>
                  <a:pt x="999515" y="6313762"/>
                </a:lnTo>
                <a:lnTo>
                  <a:pt x="727396" y="6858000"/>
                </a:lnTo>
                <a:lnTo>
                  <a:pt x="1580" y="6858000"/>
                </a:lnTo>
                <a:lnTo>
                  <a:pt x="0" y="6854841"/>
                </a:lnTo>
                <a:lnTo>
                  <a:pt x="0" y="5772682"/>
                </a:lnTo>
                <a:close/>
                <a:moveTo>
                  <a:pt x="6243369" y="5763125"/>
                </a:moveTo>
                <a:lnTo>
                  <a:pt x="6965986" y="5763125"/>
                </a:lnTo>
                <a:lnTo>
                  <a:pt x="7239705" y="6310563"/>
                </a:lnTo>
                <a:lnTo>
                  <a:pt x="6965986" y="6858000"/>
                </a:lnTo>
                <a:lnTo>
                  <a:pt x="6243369" y="6858000"/>
                </a:lnTo>
                <a:lnTo>
                  <a:pt x="5969650" y="6310563"/>
                </a:lnTo>
                <a:close/>
                <a:moveTo>
                  <a:pt x="4154596" y="5763125"/>
                </a:moveTo>
                <a:lnTo>
                  <a:pt x="4877213" y="5763125"/>
                </a:lnTo>
                <a:lnTo>
                  <a:pt x="5150931" y="6310563"/>
                </a:lnTo>
                <a:lnTo>
                  <a:pt x="4877213" y="6858000"/>
                </a:lnTo>
                <a:lnTo>
                  <a:pt x="4154596" y="6858000"/>
                </a:lnTo>
                <a:lnTo>
                  <a:pt x="3880878" y="6310563"/>
                </a:lnTo>
                <a:close/>
                <a:moveTo>
                  <a:pt x="2078889" y="5763125"/>
                </a:moveTo>
                <a:lnTo>
                  <a:pt x="2801506" y="5763125"/>
                </a:lnTo>
                <a:lnTo>
                  <a:pt x="3075225" y="6310563"/>
                </a:lnTo>
                <a:lnTo>
                  <a:pt x="2801506" y="6858000"/>
                </a:lnTo>
                <a:lnTo>
                  <a:pt x="2078889" y="6858000"/>
                </a:lnTo>
                <a:lnTo>
                  <a:pt x="1805170" y="6310563"/>
                </a:lnTo>
                <a:close/>
                <a:moveTo>
                  <a:pt x="3119748" y="5187603"/>
                </a:moveTo>
                <a:lnTo>
                  <a:pt x="3842364" y="5187603"/>
                </a:lnTo>
                <a:lnTo>
                  <a:pt x="4116083" y="5735041"/>
                </a:lnTo>
                <a:lnTo>
                  <a:pt x="3842364" y="6282478"/>
                </a:lnTo>
                <a:lnTo>
                  <a:pt x="3119748" y="6282478"/>
                </a:lnTo>
                <a:lnTo>
                  <a:pt x="2846030" y="5735041"/>
                </a:lnTo>
                <a:close/>
                <a:moveTo>
                  <a:pt x="1044038" y="5187603"/>
                </a:moveTo>
                <a:lnTo>
                  <a:pt x="1766654" y="5187603"/>
                </a:lnTo>
                <a:lnTo>
                  <a:pt x="2040373" y="5735041"/>
                </a:lnTo>
                <a:lnTo>
                  <a:pt x="1766654" y="6282478"/>
                </a:lnTo>
                <a:lnTo>
                  <a:pt x="1044038" y="6282478"/>
                </a:lnTo>
                <a:lnTo>
                  <a:pt x="770319" y="5735041"/>
                </a:lnTo>
                <a:close/>
                <a:moveTo>
                  <a:pt x="4159388" y="4628392"/>
                </a:moveTo>
                <a:lnTo>
                  <a:pt x="4877791" y="4628392"/>
                </a:lnTo>
                <a:lnTo>
                  <a:pt x="5149913" y="5172637"/>
                </a:lnTo>
                <a:lnTo>
                  <a:pt x="4877791" y="5716881"/>
                </a:lnTo>
                <a:lnTo>
                  <a:pt x="4159388" y="5716881"/>
                </a:lnTo>
                <a:lnTo>
                  <a:pt x="3887266" y="5172637"/>
                </a:lnTo>
                <a:close/>
                <a:moveTo>
                  <a:pt x="2078891" y="4612651"/>
                </a:moveTo>
                <a:lnTo>
                  <a:pt x="2801507" y="4612651"/>
                </a:lnTo>
                <a:lnTo>
                  <a:pt x="3075227" y="5160089"/>
                </a:lnTo>
                <a:lnTo>
                  <a:pt x="2801507" y="5707526"/>
                </a:lnTo>
                <a:lnTo>
                  <a:pt x="2078891" y="5707526"/>
                </a:lnTo>
                <a:lnTo>
                  <a:pt x="1805171" y="5160089"/>
                </a:lnTo>
                <a:close/>
                <a:moveTo>
                  <a:pt x="3182" y="4612651"/>
                </a:moveTo>
                <a:lnTo>
                  <a:pt x="725798" y="4612651"/>
                </a:lnTo>
                <a:lnTo>
                  <a:pt x="999517" y="5160089"/>
                </a:lnTo>
                <a:lnTo>
                  <a:pt x="725798" y="5707526"/>
                </a:lnTo>
                <a:lnTo>
                  <a:pt x="3182" y="5707526"/>
                </a:lnTo>
                <a:lnTo>
                  <a:pt x="0" y="5701162"/>
                </a:lnTo>
                <a:lnTo>
                  <a:pt x="0" y="4619015"/>
                </a:lnTo>
                <a:close/>
                <a:moveTo>
                  <a:pt x="5195456" y="4037129"/>
                </a:moveTo>
                <a:lnTo>
                  <a:pt x="5918073" y="4037129"/>
                </a:lnTo>
                <a:lnTo>
                  <a:pt x="6191792" y="4584567"/>
                </a:lnTo>
                <a:lnTo>
                  <a:pt x="5918073" y="5132004"/>
                </a:lnTo>
                <a:lnTo>
                  <a:pt x="5195456" y="5132004"/>
                </a:lnTo>
                <a:lnTo>
                  <a:pt x="4921737" y="4584567"/>
                </a:lnTo>
                <a:close/>
                <a:moveTo>
                  <a:pt x="3119750" y="4037129"/>
                </a:moveTo>
                <a:lnTo>
                  <a:pt x="3842365" y="4037129"/>
                </a:lnTo>
                <a:lnTo>
                  <a:pt x="4116084" y="4584567"/>
                </a:lnTo>
                <a:lnTo>
                  <a:pt x="3842365" y="5132004"/>
                </a:lnTo>
                <a:lnTo>
                  <a:pt x="3119750" y="5132004"/>
                </a:lnTo>
                <a:lnTo>
                  <a:pt x="2846030" y="4584567"/>
                </a:lnTo>
                <a:close/>
                <a:moveTo>
                  <a:pt x="1044040" y="4037129"/>
                </a:moveTo>
                <a:lnTo>
                  <a:pt x="1766657" y="4037129"/>
                </a:lnTo>
                <a:lnTo>
                  <a:pt x="2040376" y="4584567"/>
                </a:lnTo>
                <a:lnTo>
                  <a:pt x="1766657" y="5132004"/>
                </a:lnTo>
                <a:lnTo>
                  <a:pt x="1044040" y="5132004"/>
                </a:lnTo>
                <a:lnTo>
                  <a:pt x="770321" y="4584567"/>
                </a:lnTo>
                <a:close/>
                <a:moveTo>
                  <a:pt x="4159387" y="3463221"/>
                </a:moveTo>
                <a:lnTo>
                  <a:pt x="4877790" y="3463221"/>
                </a:lnTo>
                <a:lnTo>
                  <a:pt x="5149912" y="4007466"/>
                </a:lnTo>
                <a:lnTo>
                  <a:pt x="4877790" y="4551710"/>
                </a:lnTo>
                <a:lnTo>
                  <a:pt x="4159387" y="4551710"/>
                </a:lnTo>
                <a:lnTo>
                  <a:pt x="3887265" y="4007466"/>
                </a:lnTo>
                <a:close/>
                <a:moveTo>
                  <a:pt x="2078891" y="3458978"/>
                </a:moveTo>
                <a:lnTo>
                  <a:pt x="2801507" y="3458978"/>
                </a:lnTo>
                <a:lnTo>
                  <a:pt x="3075227" y="4006416"/>
                </a:lnTo>
                <a:lnTo>
                  <a:pt x="2801507" y="4553853"/>
                </a:lnTo>
                <a:lnTo>
                  <a:pt x="2078891" y="4553853"/>
                </a:lnTo>
                <a:lnTo>
                  <a:pt x="1805171" y="4006416"/>
                </a:lnTo>
                <a:close/>
                <a:moveTo>
                  <a:pt x="3182" y="3458978"/>
                </a:moveTo>
                <a:lnTo>
                  <a:pt x="725798" y="3458978"/>
                </a:lnTo>
                <a:lnTo>
                  <a:pt x="999517" y="4006416"/>
                </a:lnTo>
                <a:lnTo>
                  <a:pt x="725798" y="4553853"/>
                </a:lnTo>
                <a:lnTo>
                  <a:pt x="3182" y="4553853"/>
                </a:lnTo>
                <a:lnTo>
                  <a:pt x="0" y="4547489"/>
                </a:lnTo>
                <a:lnTo>
                  <a:pt x="0" y="3465342"/>
                </a:lnTo>
                <a:close/>
                <a:moveTo>
                  <a:pt x="1044040" y="2883459"/>
                </a:moveTo>
                <a:lnTo>
                  <a:pt x="1766657" y="2883459"/>
                </a:lnTo>
                <a:lnTo>
                  <a:pt x="2040376" y="3430894"/>
                </a:lnTo>
                <a:lnTo>
                  <a:pt x="1766657" y="3978331"/>
                </a:lnTo>
                <a:lnTo>
                  <a:pt x="1044040" y="3978331"/>
                </a:lnTo>
                <a:lnTo>
                  <a:pt x="770321" y="3430894"/>
                </a:lnTo>
                <a:close/>
                <a:moveTo>
                  <a:pt x="3119750" y="2883459"/>
                </a:moveTo>
                <a:lnTo>
                  <a:pt x="3842365" y="2883459"/>
                </a:lnTo>
                <a:lnTo>
                  <a:pt x="4116084" y="3430894"/>
                </a:lnTo>
                <a:lnTo>
                  <a:pt x="3842365" y="3978331"/>
                </a:lnTo>
                <a:lnTo>
                  <a:pt x="3119750" y="3978331"/>
                </a:lnTo>
                <a:lnTo>
                  <a:pt x="2846030" y="3430894"/>
                </a:lnTo>
                <a:close/>
                <a:moveTo>
                  <a:pt x="3182" y="2305308"/>
                </a:moveTo>
                <a:lnTo>
                  <a:pt x="725799" y="2305308"/>
                </a:lnTo>
                <a:lnTo>
                  <a:pt x="999517" y="2852746"/>
                </a:lnTo>
                <a:lnTo>
                  <a:pt x="725799" y="3400180"/>
                </a:lnTo>
                <a:lnTo>
                  <a:pt x="3182" y="3400180"/>
                </a:lnTo>
                <a:lnTo>
                  <a:pt x="0" y="3393816"/>
                </a:lnTo>
                <a:lnTo>
                  <a:pt x="0" y="2311672"/>
                </a:lnTo>
                <a:close/>
                <a:moveTo>
                  <a:pt x="2078891" y="2305306"/>
                </a:moveTo>
                <a:lnTo>
                  <a:pt x="2801507" y="2305306"/>
                </a:lnTo>
                <a:lnTo>
                  <a:pt x="3075227" y="2852744"/>
                </a:lnTo>
                <a:lnTo>
                  <a:pt x="2801507" y="3400179"/>
                </a:lnTo>
                <a:lnTo>
                  <a:pt x="2078891" y="3400179"/>
                </a:lnTo>
                <a:lnTo>
                  <a:pt x="1805171" y="2852744"/>
                </a:lnTo>
                <a:close/>
                <a:moveTo>
                  <a:pt x="4154597" y="2305305"/>
                </a:moveTo>
                <a:lnTo>
                  <a:pt x="4877214" y="2305305"/>
                </a:lnTo>
                <a:lnTo>
                  <a:pt x="5150933" y="2852744"/>
                </a:lnTo>
                <a:lnTo>
                  <a:pt x="4877214" y="3400179"/>
                </a:lnTo>
                <a:lnTo>
                  <a:pt x="4154597" y="3400179"/>
                </a:lnTo>
                <a:lnTo>
                  <a:pt x="3880879" y="2852744"/>
                </a:lnTo>
                <a:close/>
                <a:moveTo>
                  <a:pt x="5202046" y="1738266"/>
                </a:moveTo>
                <a:lnTo>
                  <a:pt x="5920449" y="1738266"/>
                </a:lnTo>
                <a:lnTo>
                  <a:pt x="6192571" y="2282511"/>
                </a:lnTo>
                <a:lnTo>
                  <a:pt x="5920449" y="2826755"/>
                </a:lnTo>
                <a:lnTo>
                  <a:pt x="5202046" y="2826755"/>
                </a:lnTo>
                <a:lnTo>
                  <a:pt x="4929924" y="2282511"/>
                </a:lnTo>
                <a:close/>
                <a:moveTo>
                  <a:pt x="1044040" y="1729785"/>
                </a:moveTo>
                <a:lnTo>
                  <a:pt x="1766657" y="1729785"/>
                </a:lnTo>
                <a:lnTo>
                  <a:pt x="2040376" y="2277224"/>
                </a:lnTo>
                <a:lnTo>
                  <a:pt x="1766657" y="2824659"/>
                </a:lnTo>
                <a:lnTo>
                  <a:pt x="1044040" y="2824659"/>
                </a:lnTo>
                <a:lnTo>
                  <a:pt x="770321" y="2277224"/>
                </a:lnTo>
                <a:close/>
                <a:moveTo>
                  <a:pt x="3119750" y="1729784"/>
                </a:moveTo>
                <a:lnTo>
                  <a:pt x="3842365" y="1729784"/>
                </a:lnTo>
                <a:lnTo>
                  <a:pt x="4116084" y="2277222"/>
                </a:lnTo>
                <a:lnTo>
                  <a:pt x="3842365" y="2824659"/>
                </a:lnTo>
                <a:lnTo>
                  <a:pt x="3119750" y="2824659"/>
                </a:lnTo>
                <a:lnTo>
                  <a:pt x="2846030" y="2277222"/>
                </a:lnTo>
                <a:close/>
                <a:moveTo>
                  <a:pt x="3182" y="1151633"/>
                </a:moveTo>
                <a:lnTo>
                  <a:pt x="725799" y="1151633"/>
                </a:lnTo>
                <a:lnTo>
                  <a:pt x="999517" y="1699071"/>
                </a:lnTo>
                <a:lnTo>
                  <a:pt x="725799" y="2246508"/>
                </a:lnTo>
                <a:lnTo>
                  <a:pt x="3182" y="2246508"/>
                </a:lnTo>
                <a:lnTo>
                  <a:pt x="0" y="2240144"/>
                </a:lnTo>
                <a:lnTo>
                  <a:pt x="0" y="1157997"/>
                </a:lnTo>
                <a:close/>
                <a:moveTo>
                  <a:pt x="2078891" y="1151632"/>
                </a:moveTo>
                <a:lnTo>
                  <a:pt x="2801507" y="1151632"/>
                </a:lnTo>
                <a:lnTo>
                  <a:pt x="3075227" y="1699069"/>
                </a:lnTo>
                <a:lnTo>
                  <a:pt x="2801507" y="2246507"/>
                </a:lnTo>
                <a:lnTo>
                  <a:pt x="2078891" y="2246507"/>
                </a:lnTo>
                <a:lnTo>
                  <a:pt x="1805172" y="1699069"/>
                </a:lnTo>
                <a:close/>
                <a:moveTo>
                  <a:pt x="4154597" y="1151631"/>
                </a:moveTo>
                <a:lnTo>
                  <a:pt x="4877214" y="1151631"/>
                </a:lnTo>
                <a:lnTo>
                  <a:pt x="5150933" y="1699069"/>
                </a:lnTo>
                <a:lnTo>
                  <a:pt x="4877214" y="2246506"/>
                </a:lnTo>
                <a:lnTo>
                  <a:pt x="4154597" y="2246506"/>
                </a:lnTo>
                <a:lnTo>
                  <a:pt x="3880879" y="1699069"/>
                </a:lnTo>
                <a:close/>
                <a:moveTo>
                  <a:pt x="1044040" y="576110"/>
                </a:moveTo>
                <a:lnTo>
                  <a:pt x="1766657" y="576110"/>
                </a:lnTo>
                <a:lnTo>
                  <a:pt x="2040377" y="1123549"/>
                </a:lnTo>
                <a:lnTo>
                  <a:pt x="1766657" y="1670985"/>
                </a:lnTo>
                <a:lnTo>
                  <a:pt x="1044040" y="1670985"/>
                </a:lnTo>
                <a:lnTo>
                  <a:pt x="770321" y="1123549"/>
                </a:lnTo>
                <a:close/>
                <a:moveTo>
                  <a:pt x="3119750" y="576109"/>
                </a:moveTo>
                <a:lnTo>
                  <a:pt x="3842365" y="576109"/>
                </a:lnTo>
                <a:lnTo>
                  <a:pt x="4116084" y="1123547"/>
                </a:lnTo>
                <a:lnTo>
                  <a:pt x="3842365" y="1670984"/>
                </a:lnTo>
                <a:lnTo>
                  <a:pt x="3119750" y="1670984"/>
                </a:lnTo>
                <a:lnTo>
                  <a:pt x="2846030" y="1123547"/>
                </a:lnTo>
                <a:close/>
                <a:moveTo>
                  <a:pt x="5195456" y="576108"/>
                </a:moveTo>
                <a:lnTo>
                  <a:pt x="5918073" y="576108"/>
                </a:lnTo>
                <a:lnTo>
                  <a:pt x="6191792" y="1123546"/>
                </a:lnTo>
                <a:lnTo>
                  <a:pt x="5918073" y="1670983"/>
                </a:lnTo>
                <a:lnTo>
                  <a:pt x="5195456" y="1670983"/>
                </a:lnTo>
                <a:lnTo>
                  <a:pt x="4921737" y="1123546"/>
                </a:lnTo>
                <a:close/>
                <a:moveTo>
                  <a:pt x="7025576" y="0"/>
                </a:moveTo>
                <a:lnTo>
                  <a:pt x="8265502" y="0"/>
                </a:lnTo>
                <a:lnTo>
                  <a:pt x="8006847" y="517308"/>
                </a:lnTo>
                <a:lnTo>
                  <a:pt x="7284230" y="517308"/>
                </a:lnTo>
                <a:close/>
                <a:moveTo>
                  <a:pt x="6242345" y="0"/>
                </a:moveTo>
                <a:lnTo>
                  <a:pt x="6967007" y="0"/>
                </a:lnTo>
                <a:lnTo>
                  <a:pt x="7239703" y="545393"/>
                </a:lnTo>
                <a:lnTo>
                  <a:pt x="6965984" y="1092830"/>
                </a:lnTo>
                <a:lnTo>
                  <a:pt x="6243367" y="1092830"/>
                </a:lnTo>
                <a:lnTo>
                  <a:pt x="5969648" y="545393"/>
                </a:lnTo>
                <a:close/>
                <a:moveTo>
                  <a:pt x="4936801" y="0"/>
                </a:moveTo>
                <a:lnTo>
                  <a:pt x="6176728" y="0"/>
                </a:lnTo>
                <a:lnTo>
                  <a:pt x="5918073" y="517309"/>
                </a:lnTo>
                <a:lnTo>
                  <a:pt x="5195456" y="517309"/>
                </a:lnTo>
                <a:close/>
                <a:moveTo>
                  <a:pt x="4153576" y="0"/>
                </a:moveTo>
                <a:lnTo>
                  <a:pt x="4878236" y="0"/>
                </a:lnTo>
                <a:lnTo>
                  <a:pt x="5150933" y="545395"/>
                </a:lnTo>
                <a:lnTo>
                  <a:pt x="4877214" y="1092832"/>
                </a:lnTo>
                <a:lnTo>
                  <a:pt x="4154597" y="1092832"/>
                </a:lnTo>
                <a:lnTo>
                  <a:pt x="3880879" y="545395"/>
                </a:lnTo>
                <a:close/>
                <a:moveTo>
                  <a:pt x="2861095" y="0"/>
                </a:moveTo>
                <a:lnTo>
                  <a:pt x="4101020" y="0"/>
                </a:lnTo>
                <a:lnTo>
                  <a:pt x="3842365" y="517310"/>
                </a:lnTo>
                <a:lnTo>
                  <a:pt x="3119750" y="517310"/>
                </a:lnTo>
                <a:close/>
                <a:moveTo>
                  <a:pt x="2077870" y="0"/>
                </a:moveTo>
                <a:lnTo>
                  <a:pt x="2802528" y="0"/>
                </a:lnTo>
                <a:lnTo>
                  <a:pt x="3075227" y="545396"/>
                </a:lnTo>
                <a:lnTo>
                  <a:pt x="2801507" y="1092833"/>
                </a:lnTo>
                <a:lnTo>
                  <a:pt x="2078891" y="1092833"/>
                </a:lnTo>
                <a:lnTo>
                  <a:pt x="1805172" y="545396"/>
                </a:lnTo>
                <a:close/>
                <a:moveTo>
                  <a:pt x="785384" y="0"/>
                </a:moveTo>
                <a:lnTo>
                  <a:pt x="2025315" y="0"/>
                </a:lnTo>
                <a:lnTo>
                  <a:pt x="1766657" y="517311"/>
                </a:lnTo>
                <a:lnTo>
                  <a:pt x="1044040" y="517311"/>
                </a:lnTo>
                <a:close/>
                <a:moveTo>
                  <a:pt x="2162" y="0"/>
                </a:moveTo>
                <a:lnTo>
                  <a:pt x="726820" y="0"/>
                </a:lnTo>
                <a:lnTo>
                  <a:pt x="999517" y="545397"/>
                </a:lnTo>
                <a:lnTo>
                  <a:pt x="725799" y="1092834"/>
                </a:lnTo>
                <a:lnTo>
                  <a:pt x="3182" y="1092834"/>
                </a:lnTo>
                <a:lnTo>
                  <a:pt x="0" y="1086470"/>
                </a:lnTo>
                <a:lnTo>
                  <a:pt x="0" y="4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6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7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74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40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55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6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31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9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66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27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9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821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19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8" r:id="rId2"/>
    <p:sldLayoutId id="2147483743" r:id="rId3"/>
    <p:sldLayoutId id="2147483742" r:id="rId4"/>
    <p:sldLayoutId id="2147483731" r:id="rId5"/>
    <p:sldLayoutId id="2147483737" r:id="rId6"/>
    <p:sldLayoutId id="2147483740" r:id="rId7"/>
    <p:sldLayoutId id="2147483739" r:id="rId8"/>
    <p:sldLayoutId id="2147483736" r:id="rId9"/>
    <p:sldLayoutId id="2147483741" r:id="rId10"/>
    <p:sldLayoutId id="2147483744" r:id="rId11"/>
    <p:sldLayoutId id="2147483745" r:id="rId12"/>
    <p:sldLayoutId id="2147483733" r:id="rId13"/>
    <p:sldLayoutId id="2147483734" r:id="rId14"/>
    <p:sldLayoutId id="2147483746" r:id="rId15"/>
    <p:sldLayoutId id="2147483748" r:id="rId16"/>
    <p:sldLayoutId id="2147483749" r:id="rId17"/>
    <p:sldLayoutId id="2147483750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22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0511F-C08C-EE6A-5A4B-D36C10EA8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3" b="17858"/>
          <a:stretch/>
        </p:blipFill>
        <p:spPr>
          <a:xfrm>
            <a:off x="-1" y="0"/>
            <a:ext cx="123384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7D95DD-F771-371D-51B4-08F8FD3A6273}"/>
              </a:ext>
            </a:extLst>
          </p:cNvPr>
          <p:cNvSpPr txBox="1"/>
          <p:nvPr/>
        </p:nvSpPr>
        <p:spPr>
          <a:xfrm>
            <a:off x="404970" y="2096336"/>
            <a:ext cx="4824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PRESENTATION ON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35505-981D-0E7A-0338-4A0FDF41430B}"/>
              </a:ext>
            </a:extLst>
          </p:cNvPr>
          <p:cNvSpPr txBox="1"/>
          <p:nvPr/>
        </p:nvSpPr>
        <p:spPr>
          <a:xfrm>
            <a:off x="622397" y="2999035"/>
            <a:ext cx="491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(USING MACHINE LEARNING MODELS)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48F82-E580-609E-05C9-0E29172218B9}"/>
              </a:ext>
            </a:extLst>
          </p:cNvPr>
          <p:cNvSpPr txBox="1"/>
          <p:nvPr/>
        </p:nvSpPr>
        <p:spPr>
          <a:xfrm>
            <a:off x="-428611" y="2434890"/>
            <a:ext cx="720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DRY BEAN CLASSIFICATION</a:t>
            </a: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E6DAB-6A6A-71E5-100B-537A51399056}"/>
              </a:ext>
            </a:extLst>
          </p:cNvPr>
          <p:cNvSpPr txBox="1"/>
          <p:nvPr/>
        </p:nvSpPr>
        <p:spPr>
          <a:xfrm>
            <a:off x="89661" y="4715788"/>
            <a:ext cx="3515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endParaRPr lang="en-US" dirty="0"/>
          </a:p>
          <a:p>
            <a:r>
              <a:rPr lang="en-US" dirty="0" err="1"/>
              <a:t>Fuzail</a:t>
            </a:r>
            <a:r>
              <a:rPr lang="en-US" dirty="0"/>
              <a:t> Ahmed</a:t>
            </a:r>
          </a:p>
          <a:p>
            <a:r>
              <a:rPr lang="en-US" dirty="0"/>
              <a:t>Shreya </a:t>
            </a:r>
            <a:r>
              <a:rPr lang="en-US" dirty="0" err="1"/>
              <a:t>Pendkur</a:t>
            </a:r>
            <a:endParaRPr lang="en-US" dirty="0"/>
          </a:p>
          <a:p>
            <a:r>
              <a:rPr lang="en-US" dirty="0"/>
              <a:t>Srinivas DS</a:t>
            </a:r>
          </a:p>
          <a:p>
            <a:r>
              <a:rPr lang="en-US" dirty="0"/>
              <a:t>Sushree Sangeeta Jena</a:t>
            </a:r>
          </a:p>
          <a:p>
            <a:r>
              <a:rPr lang="en-US" dirty="0"/>
              <a:t>Vidya </a:t>
            </a:r>
            <a:r>
              <a:rPr lang="en-US" dirty="0" err="1"/>
              <a:t>Lekshmi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1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0AAD14-7D08-E27B-763D-31C8262CD272}"/>
              </a:ext>
            </a:extLst>
          </p:cNvPr>
          <p:cNvSpPr txBox="1"/>
          <p:nvPr/>
        </p:nvSpPr>
        <p:spPr>
          <a:xfrm>
            <a:off x="779123" y="5550614"/>
            <a:ext cx="106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data is dominant for a particular class, hence we have scope of biasness. So, we need to balance the classes prior to model building.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6CCC54D-8B3E-A8C3-A63D-D0BB15077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678111"/>
              </p:ext>
            </p:extLst>
          </p:nvPr>
        </p:nvGraphicFramePr>
        <p:xfrm>
          <a:off x="2157358" y="661055"/>
          <a:ext cx="7877283" cy="466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32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F954D-AE11-9BBF-6417-91F73BBB6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495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249974-B76A-4C06-AAA4-8CE83D90A890}"/>
              </a:ext>
            </a:extLst>
          </p:cNvPr>
          <p:cNvSpPr txBox="1"/>
          <p:nvPr/>
        </p:nvSpPr>
        <p:spPr>
          <a:xfrm>
            <a:off x="8280971" y="2640458"/>
            <a:ext cx="3647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Bombay variety has higher seed dimensions as compared to other varieties whereas the </a:t>
            </a:r>
            <a:r>
              <a:rPr lang="en-IN" dirty="0" err="1"/>
              <a:t>Dermason</a:t>
            </a:r>
            <a:r>
              <a:rPr lang="en-IN" dirty="0"/>
              <a:t> Variety has the lowest dimensions.</a:t>
            </a:r>
          </a:p>
        </p:txBody>
      </p:sp>
    </p:spTree>
    <p:extLst>
      <p:ext uri="{BB962C8B-B14F-4D97-AF65-F5344CB8AC3E}">
        <p14:creationId xmlns:p14="http://schemas.microsoft.com/office/powerpoint/2010/main" val="89503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0AAD14-7D08-E27B-763D-31C8262CD272}"/>
              </a:ext>
            </a:extLst>
          </p:cNvPr>
          <p:cNvSpPr txBox="1"/>
          <p:nvPr/>
        </p:nvSpPr>
        <p:spPr>
          <a:xfrm>
            <a:off x="779123" y="5625100"/>
            <a:ext cx="106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There is a positive relationship between </a:t>
            </a:r>
            <a:r>
              <a:rPr lang="en-US" dirty="0" err="1"/>
              <a:t>Avg.Perimeter</a:t>
            </a:r>
            <a:r>
              <a:rPr lang="en-US" dirty="0"/>
              <a:t> and </a:t>
            </a:r>
            <a:r>
              <a:rPr lang="en-US" dirty="0" err="1"/>
              <a:t>Equiv.Diameter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There is a positive relationship between </a:t>
            </a:r>
            <a:r>
              <a:rPr lang="en-US" dirty="0" err="1"/>
              <a:t>Avg.Major</a:t>
            </a:r>
            <a:r>
              <a:rPr lang="en-US" dirty="0"/>
              <a:t> Axis and </a:t>
            </a:r>
            <a:r>
              <a:rPr lang="en-US" dirty="0" err="1"/>
              <a:t>Avg.Minor</a:t>
            </a:r>
            <a:r>
              <a:rPr lang="en-US" dirty="0"/>
              <a:t> Axis.</a:t>
            </a:r>
            <a:endParaRPr lang="en-IN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91ACC9-74A3-CFC2-C5A1-B1D1556818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877939"/>
              </p:ext>
            </p:extLst>
          </p:nvPr>
        </p:nvGraphicFramePr>
        <p:xfrm>
          <a:off x="378429" y="1232900"/>
          <a:ext cx="6012097" cy="394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4C24F7-C103-56B9-7861-9C800254F8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875112"/>
              </p:ext>
            </p:extLst>
          </p:nvPr>
        </p:nvGraphicFramePr>
        <p:xfrm>
          <a:off x="6265524" y="1316377"/>
          <a:ext cx="5765514" cy="377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280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E2F5C4-553B-AF4F-612F-BB85A7636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" t="15625" b="-6271"/>
          <a:stretch/>
        </p:blipFill>
        <p:spPr>
          <a:xfrm>
            <a:off x="0" y="0"/>
            <a:ext cx="12192000" cy="7385144"/>
          </a:xfrm>
          <a:prstGeom prst="rect">
            <a:avLst/>
          </a:prstGeom>
          <a:noFill/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665008" y="0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970415" y="3131722"/>
            <a:ext cx="557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MODEL BUILDING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7AE40-350E-C4ED-C0D8-9C8CCD1927A6}"/>
              </a:ext>
            </a:extLst>
          </p:cNvPr>
          <p:cNvSpPr txBox="1"/>
          <p:nvPr/>
        </p:nvSpPr>
        <p:spPr>
          <a:xfrm>
            <a:off x="794535" y="1125087"/>
            <a:ext cx="1060293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Class as the Target Column: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DecisionTreeClassifier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RandomForestClassifier</a:t>
            </a:r>
            <a:r>
              <a:rPr lang="en-US" sz="2000" dirty="0"/>
              <a:t>()</a:t>
            </a:r>
            <a:r>
              <a:rPr lang="en-US" sz="2000" dirty="0" err="1"/>
              <a:t>RandomForestClassifier</a:t>
            </a:r>
            <a:r>
              <a:rPr lang="en-US" sz="2000" dirty="0"/>
              <a:t>(</a:t>
            </a:r>
            <a:r>
              <a:rPr lang="en-US" sz="2000" dirty="0" err="1"/>
              <a:t>n_estimators</a:t>
            </a:r>
            <a:r>
              <a:rPr lang="en-US" sz="2000" dirty="0"/>
              <a:t>=100,min_samples_split=15,max_depth=10)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XGBClassifier</a:t>
            </a:r>
            <a:r>
              <a:rPr lang="en-US" sz="2000" dirty="0"/>
              <a:t>(dual=False)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KNeighborsClassifier</a:t>
            </a:r>
            <a:r>
              <a:rPr lang="en-US" sz="2000" dirty="0"/>
              <a:t>(</a:t>
            </a:r>
            <a:r>
              <a:rPr lang="en-US" sz="2000" dirty="0" err="1"/>
              <a:t>n_neighbors</a:t>
            </a:r>
            <a:r>
              <a:rPr lang="en-US" sz="2000" dirty="0"/>
              <a:t>=8)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AdaBoostClassifier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GradientBoostingClassifier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LGBMClassifier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CatBoostClassifier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SVC(kernel='linear'),SVC(kernel='</a:t>
            </a:r>
            <a:r>
              <a:rPr lang="en-US" sz="2000" dirty="0" err="1"/>
              <a:t>rbf</a:t>
            </a:r>
            <a:r>
              <a:rPr lang="en-US" sz="2000" dirty="0"/>
              <a:t>'),SVC(kernel='sigmoid'),SVC(kernel='poly’)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GaussianNB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6946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E2F5C4-553B-AF4F-612F-BB85A7636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" t="15625" b="-6271"/>
          <a:stretch/>
        </p:blipFill>
        <p:spPr>
          <a:xfrm>
            <a:off x="0" y="0"/>
            <a:ext cx="12192000" cy="7385144"/>
          </a:xfrm>
          <a:prstGeom prst="rect">
            <a:avLst/>
          </a:prstGeom>
          <a:noFill/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665008" y="0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970415" y="3131722"/>
            <a:ext cx="557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CONCLUSION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2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7C66B8-2C44-14FF-5534-FB96BB2F2534}"/>
              </a:ext>
            </a:extLst>
          </p:cNvPr>
          <p:cNvGrpSpPr/>
          <p:nvPr/>
        </p:nvGrpSpPr>
        <p:grpSpPr>
          <a:xfrm>
            <a:off x="780964" y="1520176"/>
            <a:ext cx="9269848" cy="4024612"/>
            <a:chOff x="2443776" y="1974403"/>
            <a:chExt cx="7348969" cy="319064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38282D9-3675-1AF0-27AD-95ECBF6B2ECC}"/>
                </a:ext>
              </a:extLst>
            </p:cNvPr>
            <p:cNvGrpSpPr/>
            <p:nvPr/>
          </p:nvGrpSpPr>
          <p:grpSpPr>
            <a:xfrm>
              <a:off x="2637477" y="1974403"/>
              <a:ext cx="5110266" cy="1060944"/>
              <a:chOff x="2637477" y="1974403"/>
              <a:chExt cx="5110266" cy="1060944"/>
            </a:xfrm>
          </p:grpSpPr>
          <p:sp>
            <p:nvSpPr>
              <p:cNvPr id="55" name="Rectangle: Top Corners Rounded 54">
                <a:extLst>
                  <a:ext uri="{FF2B5EF4-FFF2-40B4-BE49-F238E27FC236}">
                    <a16:creationId xmlns:a16="http://schemas.microsoft.com/office/drawing/2014/main" id="{99DE077F-DA50-A308-4A1B-B1DC9F809257}"/>
                  </a:ext>
                </a:extLst>
              </p:cNvPr>
              <p:cNvSpPr/>
              <p:nvPr/>
            </p:nvSpPr>
            <p:spPr bwMode="auto">
              <a:xfrm rot="16200000">
                <a:off x="2856998" y="1754882"/>
                <a:ext cx="843007" cy="128205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54A8F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Arrow: Pentagon 55">
                <a:extLst>
                  <a:ext uri="{FF2B5EF4-FFF2-40B4-BE49-F238E27FC236}">
                    <a16:creationId xmlns:a16="http://schemas.microsoft.com/office/drawing/2014/main" id="{BBA142D2-08DD-B8BF-43E2-FEE91E95EAB3}"/>
                  </a:ext>
                </a:extLst>
              </p:cNvPr>
              <p:cNvSpPr/>
              <p:nvPr/>
            </p:nvSpPr>
            <p:spPr bwMode="auto">
              <a:xfrm>
                <a:off x="4292443" y="2192345"/>
                <a:ext cx="3455300" cy="843002"/>
              </a:xfrm>
              <a:prstGeom prst="homePlate">
                <a:avLst>
                  <a:gd name="adj" fmla="val 36441"/>
                </a:avLst>
              </a:prstGeom>
              <a:gradFill flip="none" rotWithShape="1">
                <a:gsLst>
                  <a:gs pos="0">
                    <a:srgbClr val="003255"/>
                  </a:gs>
                  <a:gs pos="9000">
                    <a:schemeClr val="accent2">
                      <a:lumMod val="60000"/>
                      <a:lumOff val="40000"/>
                    </a:schemeClr>
                  </a:gs>
                  <a:gs pos="97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Parallelogram 56">
                <a:extLst>
                  <a:ext uri="{FF2B5EF4-FFF2-40B4-BE49-F238E27FC236}">
                    <a16:creationId xmlns:a16="http://schemas.microsoft.com/office/drawing/2014/main" id="{179DDD1C-D855-CCCB-B658-E3B80AD5EA28}"/>
                  </a:ext>
                </a:extLst>
              </p:cNvPr>
              <p:cNvSpPr/>
              <p:nvPr/>
            </p:nvSpPr>
            <p:spPr bwMode="auto">
              <a:xfrm rot="5400000">
                <a:off x="3575279" y="2318185"/>
                <a:ext cx="1060944" cy="373380"/>
              </a:xfrm>
              <a:prstGeom prst="parallelogram">
                <a:avLst>
                  <a:gd name="adj" fmla="val 58650"/>
                </a:avLst>
              </a:prstGeom>
              <a:solidFill>
                <a:srgbClr val="2276CA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7923BB1-C477-AC8F-6F65-D71267130C5E}"/>
                </a:ext>
              </a:extLst>
            </p:cNvPr>
            <p:cNvGrpSpPr/>
            <p:nvPr/>
          </p:nvGrpSpPr>
          <p:grpSpPr>
            <a:xfrm>
              <a:off x="2443776" y="2932519"/>
              <a:ext cx="6435528" cy="1274419"/>
              <a:chOff x="2443776" y="2932519"/>
              <a:chExt cx="6435528" cy="1274419"/>
            </a:xfrm>
          </p:grpSpPr>
          <p:sp>
            <p:nvSpPr>
              <p:cNvPr id="59" name="Rectangle: Top Corners Rounded 58">
                <a:extLst>
                  <a:ext uri="{FF2B5EF4-FFF2-40B4-BE49-F238E27FC236}">
                    <a16:creationId xmlns:a16="http://schemas.microsoft.com/office/drawing/2014/main" id="{6C8FBCFB-1D91-6C86-8A41-51AB85E831F9}"/>
                  </a:ext>
                </a:extLst>
              </p:cNvPr>
              <p:cNvSpPr/>
              <p:nvPr/>
            </p:nvSpPr>
            <p:spPr bwMode="auto">
              <a:xfrm rot="16200000">
                <a:off x="2656885" y="2719410"/>
                <a:ext cx="1056484" cy="148270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28CC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Arrow: Pentagon 59">
                <a:extLst>
                  <a:ext uri="{FF2B5EF4-FFF2-40B4-BE49-F238E27FC236}">
                    <a16:creationId xmlns:a16="http://schemas.microsoft.com/office/drawing/2014/main" id="{78A12005-6226-FC23-C2BA-F4DBB581CB72}"/>
                  </a:ext>
                </a:extLst>
              </p:cNvPr>
              <p:cNvSpPr/>
              <p:nvPr/>
            </p:nvSpPr>
            <p:spPr bwMode="auto">
              <a:xfrm>
                <a:off x="4278155" y="3150452"/>
                <a:ext cx="4601149" cy="1056486"/>
              </a:xfrm>
              <a:prstGeom prst="homePlate">
                <a:avLst>
                  <a:gd name="adj" fmla="val 36441"/>
                </a:avLst>
              </a:prstGeom>
              <a:gradFill flip="none" rotWithShape="1">
                <a:gsLst>
                  <a:gs pos="0">
                    <a:srgbClr val="003255"/>
                  </a:gs>
                  <a:gs pos="9000">
                    <a:schemeClr val="accent1"/>
                  </a:gs>
                  <a:gs pos="97000">
                    <a:schemeClr val="accent1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33419DAD-24DD-4C29-D599-26C62656D1F3}"/>
                  </a:ext>
                </a:extLst>
              </p:cNvPr>
              <p:cNvSpPr/>
              <p:nvPr/>
            </p:nvSpPr>
            <p:spPr bwMode="auto">
              <a:xfrm rot="5400000">
                <a:off x="3467586" y="3383040"/>
                <a:ext cx="1274417" cy="373380"/>
              </a:xfrm>
              <a:prstGeom prst="parallelogram">
                <a:avLst>
                  <a:gd name="adj" fmla="val 58650"/>
                </a:avLst>
              </a:prstGeom>
              <a:solidFill>
                <a:srgbClr val="005A9A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AE6C54-663F-5BCC-1C79-AE2E5666E284}"/>
                </a:ext>
              </a:extLst>
            </p:cNvPr>
            <p:cNvGrpSpPr/>
            <p:nvPr/>
          </p:nvGrpSpPr>
          <p:grpSpPr>
            <a:xfrm>
              <a:off x="2635095" y="4104101"/>
              <a:ext cx="5112649" cy="1060942"/>
              <a:chOff x="2635095" y="4104101"/>
              <a:chExt cx="5112649" cy="1060942"/>
            </a:xfrm>
          </p:grpSpPr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2CB50B2A-3C46-A6B1-1FAB-18C777C39E1D}"/>
                  </a:ext>
                </a:extLst>
              </p:cNvPr>
              <p:cNvSpPr/>
              <p:nvPr/>
            </p:nvSpPr>
            <p:spPr bwMode="auto">
              <a:xfrm rot="16200000">
                <a:off x="2854622" y="3884582"/>
                <a:ext cx="842998" cy="12820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276A6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Arrow: Pentagon 63">
                <a:extLst>
                  <a:ext uri="{FF2B5EF4-FFF2-40B4-BE49-F238E27FC236}">
                    <a16:creationId xmlns:a16="http://schemas.microsoft.com/office/drawing/2014/main" id="{945E9AA2-D899-24B3-407A-11D94FBE4DC6}"/>
                  </a:ext>
                </a:extLst>
              </p:cNvPr>
              <p:cNvSpPr/>
              <p:nvPr/>
            </p:nvSpPr>
            <p:spPr bwMode="auto">
              <a:xfrm>
                <a:off x="4290525" y="4322041"/>
                <a:ext cx="3457219" cy="843002"/>
              </a:xfrm>
              <a:prstGeom prst="homePlate">
                <a:avLst>
                  <a:gd name="adj" fmla="val 36441"/>
                </a:avLst>
              </a:prstGeom>
              <a:gradFill flip="none" rotWithShape="1">
                <a:gsLst>
                  <a:gs pos="0">
                    <a:srgbClr val="003255"/>
                  </a:gs>
                  <a:gs pos="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3036811E-97F7-9362-1D03-9972E74CBEB1}"/>
                  </a:ext>
                </a:extLst>
              </p:cNvPr>
              <p:cNvSpPr/>
              <p:nvPr/>
            </p:nvSpPr>
            <p:spPr bwMode="auto">
              <a:xfrm rot="5400000">
                <a:off x="3573363" y="4447882"/>
                <a:ext cx="1060942" cy="373380"/>
              </a:xfrm>
              <a:prstGeom prst="parallelogram">
                <a:avLst>
                  <a:gd name="adj" fmla="val 58650"/>
                </a:avLst>
              </a:prstGeom>
              <a:solidFill>
                <a:srgbClr val="004474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38AB57-01FC-54C1-EE7C-72A588D665DE}"/>
                </a:ext>
              </a:extLst>
            </p:cNvPr>
            <p:cNvSpPr txBox="1"/>
            <p:nvPr/>
          </p:nvSpPr>
          <p:spPr>
            <a:xfrm>
              <a:off x="2835453" y="3183813"/>
              <a:ext cx="1047431" cy="46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02.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AC8F17-E7ED-19EC-730E-411C0226FE05}"/>
                </a:ext>
              </a:extLst>
            </p:cNvPr>
            <p:cNvSpPr txBox="1"/>
            <p:nvPr/>
          </p:nvSpPr>
          <p:spPr>
            <a:xfrm>
              <a:off x="2885615" y="4293808"/>
              <a:ext cx="947106" cy="46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03.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DFA208F-314F-1E6F-FE44-71DC6B7DE1D3}"/>
                </a:ext>
              </a:extLst>
            </p:cNvPr>
            <p:cNvSpPr/>
            <p:nvPr/>
          </p:nvSpPr>
          <p:spPr>
            <a:xfrm>
              <a:off x="4482549" y="2388202"/>
              <a:ext cx="2661059" cy="512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LGBM Classifier works the best as compared to other models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011D05A-537C-B3C2-3546-E84F6DC0E24C}"/>
                </a:ext>
              </a:extLst>
            </p:cNvPr>
            <p:cNvSpPr/>
            <p:nvPr/>
          </p:nvSpPr>
          <p:spPr>
            <a:xfrm>
              <a:off x="4455144" y="3183813"/>
              <a:ext cx="3949665" cy="853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correctly classifies the </a:t>
              </a:r>
              <a:r>
                <a:rPr lang="en-I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Barbunya,Sira,Cali,Horoz,Dermason,Seker,Bombay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varieties at 92%,100%,95%,93%,96%,96% and 88% respectively.(True Positive Rate)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51725F7-0F05-FC19-5317-A82AF9A19C73}"/>
                </a:ext>
              </a:extLst>
            </p:cNvPr>
            <p:cNvSpPr/>
            <p:nvPr/>
          </p:nvSpPr>
          <p:spPr>
            <a:xfrm>
              <a:off x="4493451" y="4536274"/>
              <a:ext cx="2661059" cy="29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accuracy is 94 %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55BD5D0-58A8-2904-C948-2E230B8FD056}"/>
                </a:ext>
              </a:extLst>
            </p:cNvPr>
            <p:cNvGrpSpPr/>
            <p:nvPr/>
          </p:nvGrpSpPr>
          <p:grpSpPr>
            <a:xfrm>
              <a:off x="7869362" y="4343730"/>
              <a:ext cx="777842" cy="777842"/>
              <a:chOff x="7869362" y="4343730"/>
              <a:chExt cx="777842" cy="7778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2B2FCF5-5C7F-67BD-50B8-5038BD350850}"/>
                  </a:ext>
                </a:extLst>
              </p:cNvPr>
              <p:cNvSpPr/>
              <p:nvPr/>
            </p:nvSpPr>
            <p:spPr bwMode="auto">
              <a:xfrm>
                <a:off x="7869362" y="4343730"/>
                <a:ext cx="777842" cy="777842"/>
              </a:xfrm>
              <a:prstGeom prst="ellipse">
                <a:avLst/>
              </a:prstGeom>
              <a:solidFill>
                <a:srgbClr val="005490"/>
              </a:solidFill>
              <a:ln w="22225">
                <a:solidFill>
                  <a:srgbClr val="004474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2" name="Graphic 5">
                <a:extLst>
                  <a:ext uri="{FF2B5EF4-FFF2-40B4-BE49-F238E27FC236}">
                    <a16:creationId xmlns:a16="http://schemas.microsoft.com/office/drawing/2014/main" id="{8307ADBD-5784-5CC2-B3ED-61C020574CAD}"/>
                  </a:ext>
                </a:extLst>
              </p:cNvPr>
              <p:cNvGrpSpPr/>
              <p:nvPr/>
            </p:nvGrpSpPr>
            <p:grpSpPr>
              <a:xfrm>
                <a:off x="8072289" y="4546657"/>
                <a:ext cx="371991" cy="371991"/>
                <a:chOff x="-961926" y="3619319"/>
                <a:chExt cx="371991" cy="371991"/>
              </a:xfrm>
              <a:solidFill>
                <a:schemeClr val="bg1"/>
              </a:solidFill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20405679-1E81-C119-752C-5D631E698484}"/>
                    </a:ext>
                  </a:extLst>
                </p:cNvPr>
                <p:cNvSpPr/>
                <p:nvPr/>
              </p:nvSpPr>
              <p:spPr>
                <a:xfrm>
                  <a:off x="-699994" y="3881419"/>
                  <a:ext cx="70588" cy="70588"/>
                </a:xfrm>
                <a:custGeom>
                  <a:avLst/>
                  <a:gdLst>
                    <a:gd name="connsiteX0" fmla="*/ 67218 w 70588"/>
                    <a:gd name="connsiteY0" fmla="*/ 416 h 70588"/>
                    <a:gd name="connsiteX1" fmla="*/ 61267 w 70588"/>
                    <a:gd name="connsiteY1" fmla="*/ 1599 h 70588"/>
                    <a:gd name="connsiteX2" fmla="*/ 1599 w 70588"/>
                    <a:gd name="connsiteY2" fmla="*/ 61267 h 70588"/>
                    <a:gd name="connsiteX3" fmla="*/ 416 w 70588"/>
                    <a:gd name="connsiteY3" fmla="*/ 67218 h 70588"/>
                    <a:gd name="connsiteX4" fmla="*/ 5461 w 70588"/>
                    <a:gd name="connsiteY4" fmla="*/ 70588 h 70588"/>
                    <a:gd name="connsiteX5" fmla="*/ 65129 w 70588"/>
                    <a:gd name="connsiteY5" fmla="*/ 70588 h 70588"/>
                    <a:gd name="connsiteX6" fmla="*/ 70589 w 70588"/>
                    <a:gd name="connsiteY6" fmla="*/ 65128 h 70588"/>
                    <a:gd name="connsiteX7" fmla="*/ 70589 w 70588"/>
                    <a:gd name="connsiteY7" fmla="*/ 5460 h 70588"/>
                    <a:gd name="connsiteX8" fmla="*/ 67218 w 70588"/>
                    <a:gd name="connsiteY8" fmla="*/ 416 h 70588"/>
                    <a:gd name="connsiteX9" fmla="*/ 18640 w 70588"/>
                    <a:gd name="connsiteY9" fmla="*/ 59669 h 70588"/>
                    <a:gd name="connsiteX10" fmla="*/ 59667 w 70588"/>
                    <a:gd name="connsiteY10" fmla="*/ 18642 h 70588"/>
                    <a:gd name="connsiteX11" fmla="*/ 59667 w 70588"/>
                    <a:gd name="connsiteY11" fmla="*/ 59669 h 70588"/>
                    <a:gd name="connsiteX12" fmla="*/ 18640 w 70588"/>
                    <a:gd name="connsiteY12" fmla="*/ 59669 h 7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0588" h="70588">
                      <a:moveTo>
                        <a:pt x="67218" y="416"/>
                      </a:moveTo>
                      <a:cubicBezTo>
                        <a:pt x="65178" y="-430"/>
                        <a:pt x="62829" y="38"/>
                        <a:pt x="61267" y="1599"/>
                      </a:cubicBezTo>
                      <a:lnTo>
                        <a:pt x="1599" y="61267"/>
                      </a:lnTo>
                      <a:cubicBezTo>
                        <a:pt x="38" y="62829"/>
                        <a:pt x="-430" y="65178"/>
                        <a:pt x="416" y="67218"/>
                      </a:cubicBezTo>
                      <a:cubicBezTo>
                        <a:pt x="1260" y="69259"/>
                        <a:pt x="3253" y="70588"/>
                        <a:pt x="5461" y="70588"/>
                      </a:cubicBezTo>
                      <a:lnTo>
                        <a:pt x="65129" y="70588"/>
                      </a:lnTo>
                      <a:cubicBezTo>
                        <a:pt x="68145" y="70588"/>
                        <a:pt x="70589" y="68144"/>
                        <a:pt x="70589" y="65128"/>
                      </a:cubicBezTo>
                      <a:lnTo>
                        <a:pt x="70589" y="5460"/>
                      </a:lnTo>
                      <a:cubicBezTo>
                        <a:pt x="70588" y="3252"/>
                        <a:pt x="69258" y="1261"/>
                        <a:pt x="67218" y="416"/>
                      </a:cubicBezTo>
                      <a:close/>
                      <a:moveTo>
                        <a:pt x="18640" y="59669"/>
                      </a:moveTo>
                      <a:lnTo>
                        <a:pt x="59667" y="18642"/>
                      </a:lnTo>
                      <a:lnTo>
                        <a:pt x="59667" y="59669"/>
                      </a:lnTo>
                      <a:lnTo>
                        <a:pt x="18640" y="59669"/>
                      </a:lnTo>
                      <a:close/>
                    </a:path>
                  </a:pathLst>
                </a:custGeom>
                <a:grpFill/>
                <a:ln w="72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A0766F4-2AD2-CC8B-0E05-E6F0008C7E68}"/>
                    </a:ext>
                  </a:extLst>
                </p:cNvPr>
                <p:cNvSpPr/>
                <p:nvPr/>
              </p:nvSpPr>
              <p:spPr>
                <a:xfrm>
                  <a:off x="-961926" y="3619914"/>
                  <a:ext cx="371991" cy="370798"/>
                </a:xfrm>
                <a:custGeom>
                  <a:avLst/>
                  <a:gdLst>
                    <a:gd name="connsiteX0" fmla="*/ 368621 w 371991"/>
                    <a:gd name="connsiteY0" fmla="*/ 174405 h 370798"/>
                    <a:gd name="connsiteX1" fmla="*/ 362670 w 371991"/>
                    <a:gd name="connsiteY1" fmla="*/ 175588 h 370798"/>
                    <a:gd name="connsiteX2" fmla="*/ 346318 w 371991"/>
                    <a:gd name="connsiteY2" fmla="*/ 191940 h 370798"/>
                    <a:gd name="connsiteX3" fmla="*/ 346318 w 371991"/>
                    <a:gd name="connsiteY3" fmla="*/ 80756 h 370798"/>
                    <a:gd name="connsiteX4" fmla="*/ 340858 w 371991"/>
                    <a:gd name="connsiteY4" fmla="*/ 75296 h 370798"/>
                    <a:gd name="connsiteX5" fmla="*/ 298906 w 371991"/>
                    <a:gd name="connsiteY5" fmla="*/ 75296 h 370798"/>
                    <a:gd name="connsiteX6" fmla="*/ 314135 w 371991"/>
                    <a:gd name="connsiteY6" fmla="*/ 60068 h 370798"/>
                    <a:gd name="connsiteX7" fmla="*/ 314141 w 371991"/>
                    <a:gd name="connsiteY7" fmla="*/ 60061 h 370798"/>
                    <a:gd name="connsiteX8" fmla="*/ 328815 w 371991"/>
                    <a:gd name="connsiteY8" fmla="*/ 45387 h 370798"/>
                    <a:gd name="connsiteX9" fmla="*/ 333690 w 371991"/>
                    <a:gd name="connsiteY9" fmla="*/ 33615 h 370798"/>
                    <a:gd name="connsiteX10" fmla="*/ 328815 w 371991"/>
                    <a:gd name="connsiteY10" fmla="*/ 21843 h 370798"/>
                    <a:gd name="connsiteX11" fmla="*/ 311847 w 371991"/>
                    <a:gd name="connsiteY11" fmla="*/ 4875 h 370798"/>
                    <a:gd name="connsiteX12" fmla="*/ 300075 w 371991"/>
                    <a:gd name="connsiteY12" fmla="*/ 0 h 370798"/>
                    <a:gd name="connsiteX13" fmla="*/ 288302 w 371991"/>
                    <a:gd name="connsiteY13" fmla="*/ 4875 h 370798"/>
                    <a:gd name="connsiteX14" fmla="*/ 273622 w 371991"/>
                    <a:gd name="connsiteY14" fmla="*/ 19556 h 370798"/>
                    <a:gd name="connsiteX15" fmla="*/ 255883 w 371991"/>
                    <a:gd name="connsiteY15" fmla="*/ 37295 h 370798"/>
                    <a:gd name="connsiteX16" fmla="*/ 217882 w 371991"/>
                    <a:gd name="connsiteY16" fmla="*/ 75295 h 370798"/>
                    <a:gd name="connsiteX17" fmla="*/ 48402 w 371991"/>
                    <a:gd name="connsiteY17" fmla="*/ 75295 h 370798"/>
                    <a:gd name="connsiteX18" fmla="*/ 48402 w 371991"/>
                    <a:gd name="connsiteY18" fmla="*/ 21281 h 370798"/>
                    <a:gd name="connsiteX19" fmla="*/ 42942 w 371991"/>
                    <a:gd name="connsiteY19" fmla="*/ 15821 h 370798"/>
                    <a:gd name="connsiteX20" fmla="*/ 0 w 371991"/>
                    <a:gd name="connsiteY20" fmla="*/ 58764 h 370798"/>
                    <a:gd name="connsiteX21" fmla="*/ 0 w 371991"/>
                    <a:gd name="connsiteY21" fmla="*/ 290667 h 370798"/>
                    <a:gd name="connsiteX22" fmla="*/ 129 w 371991"/>
                    <a:gd name="connsiteY22" fmla="*/ 291841 h 370798"/>
                    <a:gd name="connsiteX23" fmla="*/ 12495 w 371991"/>
                    <a:gd name="connsiteY23" fmla="*/ 318310 h 370798"/>
                    <a:gd name="connsiteX24" fmla="*/ 41360 w 371991"/>
                    <a:gd name="connsiteY24" fmla="*/ 330055 h 370798"/>
                    <a:gd name="connsiteX25" fmla="*/ 208202 w 371991"/>
                    <a:gd name="connsiteY25" fmla="*/ 330055 h 370798"/>
                    <a:gd name="connsiteX26" fmla="*/ 176780 w 371991"/>
                    <a:gd name="connsiteY26" fmla="*/ 361477 h 370798"/>
                    <a:gd name="connsiteX27" fmla="*/ 175596 w 371991"/>
                    <a:gd name="connsiteY27" fmla="*/ 367428 h 370798"/>
                    <a:gd name="connsiteX28" fmla="*/ 180641 w 371991"/>
                    <a:gd name="connsiteY28" fmla="*/ 370798 h 370798"/>
                    <a:gd name="connsiteX29" fmla="*/ 366531 w 371991"/>
                    <a:gd name="connsiteY29" fmla="*/ 370798 h 370798"/>
                    <a:gd name="connsiteX30" fmla="*/ 371991 w 371991"/>
                    <a:gd name="connsiteY30" fmla="*/ 365338 h 370798"/>
                    <a:gd name="connsiteX31" fmla="*/ 371991 w 371991"/>
                    <a:gd name="connsiteY31" fmla="*/ 179449 h 370798"/>
                    <a:gd name="connsiteX32" fmla="*/ 368621 w 371991"/>
                    <a:gd name="connsiteY32" fmla="*/ 174405 h 370798"/>
                    <a:gd name="connsiteX33" fmla="*/ 296026 w 371991"/>
                    <a:gd name="connsiteY33" fmla="*/ 12598 h 370798"/>
                    <a:gd name="connsiteX34" fmla="*/ 304126 w 371991"/>
                    <a:gd name="connsiteY34" fmla="*/ 12598 h 370798"/>
                    <a:gd name="connsiteX35" fmla="*/ 321094 w 371991"/>
                    <a:gd name="connsiteY35" fmla="*/ 29566 h 370798"/>
                    <a:gd name="connsiteX36" fmla="*/ 321094 w 371991"/>
                    <a:gd name="connsiteY36" fmla="*/ 37667 h 370798"/>
                    <a:gd name="connsiteX37" fmla="*/ 310275 w 371991"/>
                    <a:gd name="connsiteY37" fmla="*/ 48487 h 370798"/>
                    <a:gd name="connsiteX38" fmla="*/ 285205 w 371991"/>
                    <a:gd name="connsiteY38" fmla="*/ 23417 h 370798"/>
                    <a:gd name="connsiteX39" fmla="*/ 296026 w 371991"/>
                    <a:gd name="connsiteY39" fmla="*/ 12598 h 370798"/>
                    <a:gd name="connsiteX40" fmla="*/ 277484 w 371991"/>
                    <a:gd name="connsiteY40" fmla="*/ 31139 h 370798"/>
                    <a:gd name="connsiteX41" fmla="*/ 302553 w 371991"/>
                    <a:gd name="connsiteY41" fmla="*/ 56208 h 370798"/>
                    <a:gd name="connsiteX42" fmla="*/ 292535 w 371991"/>
                    <a:gd name="connsiteY42" fmla="*/ 66226 h 370798"/>
                    <a:gd name="connsiteX43" fmla="*/ 267467 w 371991"/>
                    <a:gd name="connsiteY43" fmla="*/ 41157 h 370798"/>
                    <a:gd name="connsiteX44" fmla="*/ 277484 w 371991"/>
                    <a:gd name="connsiteY44" fmla="*/ 31139 h 370798"/>
                    <a:gd name="connsiteX45" fmla="*/ 361072 w 371991"/>
                    <a:gd name="connsiteY45" fmla="*/ 240800 h 370798"/>
                    <a:gd name="connsiteX46" fmla="*/ 350999 w 371991"/>
                    <a:gd name="connsiteY46" fmla="*/ 240800 h 370798"/>
                    <a:gd name="connsiteX47" fmla="*/ 345539 w 371991"/>
                    <a:gd name="connsiteY47" fmla="*/ 246260 h 370798"/>
                    <a:gd name="connsiteX48" fmla="*/ 350999 w 371991"/>
                    <a:gd name="connsiteY48" fmla="*/ 251720 h 370798"/>
                    <a:gd name="connsiteX49" fmla="*/ 361072 w 371991"/>
                    <a:gd name="connsiteY49" fmla="*/ 251720 h 370798"/>
                    <a:gd name="connsiteX50" fmla="*/ 361072 w 371991"/>
                    <a:gd name="connsiteY50" fmla="*/ 268174 h 370798"/>
                    <a:gd name="connsiteX51" fmla="*/ 350999 w 371991"/>
                    <a:gd name="connsiteY51" fmla="*/ 268174 h 370798"/>
                    <a:gd name="connsiteX52" fmla="*/ 345539 w 371991"/>
                    <a:gd name="connsiteY52" fmla="*/ 273634 h 370798"/>
                    <a:gd name="connsiteX53" fmla="*/ 350999 w 371991"/>
                    <a:gd name="connsiteY53" fmla="*/ 279094 h 370798"/>
                    <a:gd name="connsiteX54" fmla="*/ 361072 w 371991"/>
                    <a:gd name="connsiteY54" fmla="*/ 279094 h 370798"/>
                    <a:gd name="connsiteX55" fmla="*/ 361072 w 371991"/>
                    <a:gd name="connsiteY55" fmla="*/ 295546 h 370798"/>
                    <a:gd name="connsiteX56" fmla="*/ 350999 w 371991"/>
                    <a:gd name="connsiteY56" fmla="*/ 295546 h 370798"/>
                    <a:gd name="connsiteX57" fmla="*/ 345539 w 371991"/>
                    <a:gd name="connsiteY57" fmla="*/ 301006 h 370798"/>
                    <a:gd name="connsiteX58" fmla="*/ 350999 w 371991"/>
                    <a:gd name="connsiteY58" fmla="*/ 306466 h 370798"/>
                    <a:gd name="connsiteX59" fmla="*/ 361072 w 371991"/>
                    <a:gd name="connsiteY59" fmla="*/ 306466 h 370798"/>
                    <a:gd name="connsiteX60" fmla="*/ 361072 w 371991"/>
                    <a:gd name="connsiteY60" fmla="*/ 322919 h 370798"/>
                    <a:gd name="connsiteX61" fmla="*/ 350999 w 371991"/>
                    <a:gd name="connsiteY61" fmla="*/ 322919 h 370798"/>
                    <a:gd name="connsiteX62" fmla="*/ 345539 w 371991"/>
                    <a:gd name="connsiteY62" fmla="*/ 328379 h 370798"/>
                    <a:gd name="connsiteX63" fmla="*/ 350999 w 371991"/>
                    <a:gd name="connsiteY63" fmla="*/ 333839 h 370798"/>
                    <a:gd name="connsiteX64" fmla="*/ 361072 w 371991"/>
                    <a:gd name="connsiteY64" fmla="*/ 333839 h 370798"/>
                    <a:gd name="connsiteX65" fmla="*/ 361072 w 371991"/>
                    <a:gd name="connsiteY65" fmla="*/ 359880 h 370798"/>
                    <a:gd name="connsiteX66" fmla="*/ 193822 w 371991"/>
                    <a:gd name="connsiteY66" fmla="*/ 359880 h 370798"/>
                    <a:gd name="connsiteX67" fmla="*/ 248972 w 371991"/>
                    <a:gd name="connsiteY67" fmla="*/ 304730 h 370798"/>
                    <a:gd name="connsiteX68" fmla="*/ 248972 w 371991"/>
                    <a:gd name="connsiteY68" fmla="*/ 297009 h 370798"/>
                    <a:gd name="connsiteX69" fmla="*/ 248189 w 371991"/>
                    <a:gd name="connsiteY69" fmla="*/ 296363 h 370798"/>
                    <a:gd name="connsiteX70" fmla="*/ 241250 w 371991"/>
                    <a:gd name="connsiteY70" fmla="*/ 297009 h 370798"/>
                    <a:gd name="connsiteX71" fmla="*/ 219122 w 371991"/>
                    <a:gd name="connsiteY71" fmla="*/ 319136 h 370798"/>
                    <a:gd name="connsiteX72" fmla="*/ 41361 w 371991"/>
                    <a:gd name="connsiteY72" fmla="*/ 319136 h 370798"/>
                    <a:gd name="connsiteX73" fmla="*/ 10946 w 371991"/>
                    <a:gd name="connsiteY73" fmla="*/ 289679 h 370798"/>
                    <a:gd name="connsiteX74" fmla="*/ 11187 w 371991"/>
                    <a:gd name="connsiteY74" fmla="*/ 286595 h 370798"/>
                    <a:gd name="connsiteX75" fmla="*/ 11190 w 371991"/>
                    <a:gd name="connsiteY75" fmla="*/ 286578 h 370798"/>
                    <a:gd name="connsiteX76" fmla="*/ 11407 w 371991"/>
                    <a:gd name="connsiteY76" fmla="*/ 285135 h 370798"/>
                    <a:gd name="connsiteX77" fmla="*/ 11437 w 371991"/>
                    <a:gd name="connsiteY77" fmla="*/ 284972 h 370798"/>
                    <a:gd name="connsiteX78" fmla="*/ 11692 w 371991"/>
                    <a:gd name="connsiteY78" fmla="*/ 283698 h 370798"/>
                    <a:gd name="connsiteX79" fmla="*/ 11774 w 371991"/>
                    <a:gd name="connsiteY79" fmla="*/ 283346 h 370798"/>
                    <a:gd name="connsiteX80" fmla="*/ 12042 w 371991"/>
                    <a:gd name="connsiteY80" fmla="*/ 282279 h 370798"/>
                    <a:gd name="connsiteX81" fmla="*/ 12205 w 371991"/>
                    <a:gd name="connsiteY81" fmla="*/ 281707 h 370798"/>
                    <a:gd name="connsiteX82" fmla="*/ 12455 w 371991"/>
                    <a:gd name="connsiteY82" fmla="*/ 280879 h 370798"/>
                    <a:gd name="connsiteX83" fmla="*/ 12732 w 371991"/>
                    <a:gd name="connsiteY83" fmla="*/ 280063 h 370798"/>
                    <a:gd name="connsiteX84" fmla="*/ 12935 w 371991"/>
                    <a:gd name="connsiteY84" fmla="*/ 279495 h 370798"/>
                    <a:gd name="connsiteX85" fmla="*/ 13354 w 371991"/>
                    <a:gd name="connsiteY85" fmla="*/ 278433 h 370798"/>
                    <a:gd name="connsiteX86" fmla="*/ 13479 w 371991"/>
                    <a:gd name="connsiteY86" fmla="*/ 278129 h 370798"/>
                    <a:gd name="connsiteX87" fmla="*/ 14064 w 371991"/>
                    <a:gd name="connsiteY87" fmla="*/ 276836 h 370798"/>
                    <a:gd name="connsiteX88" fmla="*/ 14090 w 371991"/>
                    <a:gd name="connsiteY88" fmla="*/ 276782 h 370798"/>
                    <a:gd name="connsiteX89" fmla="*/ 36431 w 371991"/>
                    <a:gd name="connsiteY89" fmla="*/ 259310 h 370798"/>
                    <a:gd name="connsiteX90" fmla="*/ 36514 w 371991"/>
                    <a:gd name="connsiteY90" fmla="*/ 259292 h 370798"/>
                    <a:gd name="connsiteX91" fmla="*/ 37881 w 371991"/>
                    <a:gd name="connsiteY91" fmla="*/ 259047 h 370798"/>
                    <a:gd name="connsiteX92" fmla="*/ 38112 w 371991"/>
                    <a:gd name="connsiteY92" fmla="*/ 259008 h 370798"/>
                    <a:gd name="connsiteX93" fmla="*/ 39365 w 371991"/>
                    <a:gd name="connsiteY93" fmla="*/ 258848 h 370798"/>
                    <a:gd name="connsiteX94" fmla="*/ 39718 w 371991"/>
                    <a:gd name="connsiteY94" fmla="*/ 258805 h 370798"/>
                    <a:gd name="connsiteX95" fmla="*/ 40939 w 371991"/>
                    <a:gd name="connsiteY95" fmla="*/ 258712 h 370798"/>
                    <a:gd name="connsiteX96" fmla="*/ 41327 w 371991"/>
                    <a:gd name="connsiteY96" fmla="*/ 258684 h 370798"/>
                    <a:gd name="connsiteX97" fmla="*/ 42942 w 371991"/>
                    <a:gd name="connsiteY97" fmla="*/ 258643 h 370798"/>
                    <a:gd name="connsiteX98" fmla="*/ 48402 w 371991"/>
                    <a:gd name="connsiteY98" fmla="*/ 253183 h 370798"/>
                    <a:gd name="connsiteX99" fmla="*/ 48402 w 371991"/>
                    <a:gd name="connsiteY99" fmla="*/ 213595 h 370798"/>
                    <a:gd name="connsiteX100" fmla="*/ 42942 w 371991"/>
                    <a:gd name="connsiteY100" fmla="*/ 208135 h 370798"/>
                    <a:gd name="connsiteX101" fmla="*/ 37482 w 371991"/>
                    <a:gd name="connsiteY101" fmla="*/ 213595 h 370798"/>
                    <a:gd name="connsiteX102" fmla="*/ 37482 w 371991"/>
                    <a:gd name="connsiteY102" fmla="*/ 248067 h 370798"/>
                    <a:gd name="connsiteX103" fmla="*/ 12956 w 371991"/>
                    <a:gd name="connsiteY103" fmla="*/ 259935 h 370798"/>
                    <a:gd name="connsiteX104" fmla="*/ 10919 w 371991"/>
                    <a:gd name="connsiteY104" fmla="*/ 262081 h 370798"/>
                    <a:gd name="connsiteX105" fmla="*/ 10919 w 371991"/>
                    <a:gd name="connsiteY105" fmla="*/ 58764 h 370798"/>
                    <a:gd name="connsiteX106" fmla="*/ 37482 w 371991"/>
                    <a:gd name="connsiteY106" fmla="*/ 27206 h 370798"/>
                    <a:gd name="connsiteX107" fmla="*/ 37482 w 371991"/>
                    <a:gd name="connsiteY107" fmla="*/ 80756 h 370798"/>
                    <a:gd name="connsiteX108" fmla="*/ 37482 w 371991"/>
                    <a:gd name="connsiteY108" fmla="*/ 191756 h 370798"/>
                    <a:gd name="connsiteX109" fmla="*/ 37482 w 371991"/>
                    <a:gd name="connsiteY109" fmla="*/ 191756 h 370798"/>
                    <a:gd name="connsiteX110" fmla="*/ 42942 w 371991"/>
                    <a:gd name="connsiteY110" fmla="*/ 197216 h 370798"/>
                    <a:gd name="connsiteX111" fmla="*/ 48402 w 371991"/>
                    <a:gd name="connsiteY111" fmla="*/ 191756 h 370798"/>
                    <a:gd name="connsiteX112" fmla="*/ 48402 w 371991"/>
                    <a:gd name="connsiteY112" fmla="*/ 191756 h 370798"/>
                    <a:gd name="connsiteX113" fmla="*/ 48402 w 371991"/>
                    <a:gd name="connsiteY113" fmla="*/ 86216 h 370798"/>
                    <a:gd name="connsiteX114" fmla="*/ 206963 w 371991"/>
                    <a:gd name="connsiteY114" fmla="*/ 86216 h 370798"/>
                    <a:gd name="connsiteX115" fmla="*/ 176779 w 371991"/>
                    <a:gd name="connsiteY115" fmla="*/ 116400 h 370798"/>
                    <a:gd name="connsiteX116" fmla="*/ 176779 w 371991"/>
                    <a:gd name="connsiteY116" fmla="*/ 124121 h 370798"/>
                    <a:gd name="connsiteX117" fmla="*/ 184500 w 371991"/>
                    <a:gd name="connsiteY117" fmla="*/ 124121 h 370798"/>
                    <a:gd name="connsiteX118" fmla="*/ 224005 w 371991"/>
                    <a:gd name="connsiteY118" fmla="*/ 84617 h 370798"/>
                    <a:gd name="connsiteX119" fmla="*/ 224008 w 371991"/>
                    <a:gd name="connsiteY119" fmla="*/ 84613 h 370798"/>
                    <a:gd name="connsiteX120" fmla="*/ 259743 w 371991"/>
                    <a:gd name="connsiteY120" fmla="*/ 48878 h 370798"/>
                    <a:gd name="connsiteX121" fmla="*/ 284811 w 371991"/>
                    <a:gd name="connsiteY121" fmla="*/ 73948 h 370798"/>
                    <a:gd name="connsiteX122" fmla="*/ 281870 w 371991"/>
                    <a:gd name="connsiteY122" fmla="*/ 76889 h 370798"/>
                    <a:gd name="connsiteX123" fmla="*/ 281863 w 371991"/>
                    <a:gd name="connsiteY123" fmla="*/ 76895 h 370798"/>
                    <a:gd name="connsiteX124" fmla="*/ 171771 w 371991"/>
                    <a:gd name="connsiteY124" fmla="*/ 186989 h 370798"/>
                    <a:gd name="connsiteX125" fmla="*/ 146703 w 371991"/>
                    <a:gd name="connsiteY125" fmla="*/ 161920 h 370798"/>
                    <a:gd name="connsiteX126" fmla="*/ 168403 w 371991"/>
                    <a:gd name="connsiteY126" fmla="*/ 140220 h 370798"/>
                    <a:gd name="connsiteX127" fmla="*/ 168403 w 371991"/>
                    <a:gd name="connsiteY127" fmla="*/ 132498 h 370798"/>
                    <a:gd name="connsiteX128" fmla="*/ 160682 w 371991"/>
                    <a:gd name="connsiteY128" fmla="*/ 132498 h 370798"/>
                    <a:gd name="connsiteX129" fmla="*/ 135120 w 371991"/>
                    <a:gd name="connsiteY129" fmla="*/ 158059 h 370798"/>
                    <a:gd name="connsiteX130" fmla="*/ 134736 w 371991"/>
                    <a:gd name="connsiteY130" fmla="*/ 158489 h 370798"/>
                    <a:gd name="connsiteX131" fmla="*/ 134622 w 371991"/>
                    <a:gd name="connsiteY131" fmla="*/ 158643 h 370798"/>
                    <a:gd name="connsiteX132" fmla="*/ 134399 w 371991"/>
                    <a:gd name="connsiteY132" fmla="*/ 158956 h 370798"/>
                    <a:gd name="connsiteX133" fmla="*/ 134285 w 371991"/>
                    <a:gd name="connsiteY133" fmla="*/ 159147 h 370798"/>
                    <a:gd name="connsiteX134" fmla="*/ 134114 w 371991"/>
                    <a:gd name="connsiteY134" fmla="*/ 159457 h 370798"/>
                    <a:gd name="connsiteX135" fmla="*/ 134016 w 371991"/>
                    <a:gd name="connsiteY135" fmla="*/ 159666 h 370798"/>
                    <a:gd name="connsiteX136" fmla="*/ 133880 w 371991"/>
                    <a:gd name="connsiteY136" fmla="*/ 159990 h 370798"/>
                    <a:gd name="connsiteX137" fmla="*/ 133833 w 371991"/>
                    <a:gd name="connsiteY137" fmla="*/ 160104 h 370798"/>
                    <a:gd name="connsiteX138" fmla="*/ 123196 w 371991"/>
                    <a:gd name="connsiteY138" fmla="*/ 190237 h 370798"/>
                    <a:gd name="connsiteX139" fmla="*/ 115943 w 371991"/>
                    <a:gd name="connsiteY139" fmla="*/ 210783 h 370798"/>
                    <a:gd name="connsiteX140" fmla="*/ 115727 w 371991"/>
                    <a:gd name="connsiteY140" fmla="*/ 211613 h 370798"/>
                    <a:gd name="connsiteX141" fmla="*/ 97569 w 371991"/>
                    <a:gd name="connsiteY141" fmla="*/ 211613 h 370798"/>
                    <a:gd name="connsiteX142" fmla="*/ 92109 w 371991"/>
                    <a:gd name="connsiteY142" fmla="*/ 217073 h 370798"/>
                    <a:gd name="connsiteX143" fmla="*/ 97569 w 371991"/>
                    <a:gd name="connsiteY143" fmla="*/ 222533 h 370798"/>
                    <a:gd name="connsiteX144" fmla="*/ 248773 w 371991"/>
                    <a:gd name="connsiteY144" fmla="*/ 222533 h 370798"/>
                    <a:gd name="connsiteX145" fmla="*/ 254233 w 371991"/>
                    <a:gd name="connsiteY145" fmla="*/ 217073 h 370798"/>
                    <a:gd name="connsiteX146" fmla="*/ 248773 w 371991"/>
                    <a:gd name="connsiteY146" fmla="*/ 211613 h 370798"/>
                    <a:gd name="connsiteX147" fmla="*/ 140291 w 371991"/>
                    <a:gd name="connsiteY147" fmla="*/ 211613 h 370798"/>
                    <a:gd name="connsiteX148" fmla="*/ 173588 w 371991"/>
                    <a:gd name="connsiteY148" fmla="*/ 199859 h 370798"/>
                    <a:gd name="connsiteX149" fmla="*/ 173670 w 371991"/>
                    <a:gd name="connsiteY149" fmla="*/ 199825 h 370798"/>
                    <a:gd name="connsiteX150" fmla="*/ 174052 w 371991"/>
                    <a:gd name="connsiteY150" fmla="*/ 199666 h 370798"/>
                    <a:gd name="connsiteX151" fmla="*/ 174201 w 371991"/>
                    <a:gd name="connsiteY151" fmla="*/ 199597 h 370798"/>
                    <a:gd name="connsiteX152" fmla="*/ 174587 w 371991"/>
                    <a:gd name="connsiteY152" fmla="*/ 199383 h 370798"/>
                    <a:gd name="connsiteX153" fmla="*/ 174709 w 371991"/>
                    <a:gd name="connsiteY153" fmla="*/ 199310 h 370798"/>
                    <a:gd name="connsiteX154" fmla="*/ 175094 w 371991"/>
                    <a:gd name="connsiteY154" fmla="*/ 199036 h 370798"/>
                    <a:gd name="connsiteX155" fmla="*/ 175189 w 371991"/>
                    <a:gd name="connsiteY155" fmla="*/ 198967 h 370798"/>
                    <a:gd name="connsiteX156" fmla="*/ 175631 w 371991"/>
                    <a:gd name="connsiteY156" fmla="*/ 198572 h 370798"/>
                    <a:gd name="connsiteX157" fmla="*/ 287986 w 371991"/>
                    <a:gd name="connsiteY157" fmla="*/ 86217 h 370798"/>
                    <a:gd name="connsiteX158" fmla="*/ 335397 w 371991"/>
                    <a:gd name="connsiteY158" fmla="*/ 86217 h 370798"/>
                    <a:gd name="connsiteX159" fmla="*/ 335397 w 371991"/>
                    <a:gd name="connsiteY159" fmla="*/ 202861 h 370798"/>
                    <a:gd name="connsiteX160" fmla="*/ 257296 w 371991"/>
                    <a:gd name="connsiteY160" fmla="*/ 280962 h 370798"/>
                    <a:gd name="connsiteX161" fmla="*/ 257296 w 371991"/>
                    <a:gd name="connsiteY161" fmla="*/ 288684 h 370798"/>
                    <a:gd name="connsiteX162" fmla="*/ 257711 w 371991"/>
                    <a:gd name="connsiteY162" fmla="*/ 289059 h 370798"/>
                    <a:gd name="connsiteX163" fmla="*/ 261157 w 371991"/>
                    <a:gd name="connsiteY163" fmla="*/ 290283 h 370798"/>
                    <a:gd name="connsiteX164" fmla="*/ 264603 w 371991"/>
                    <a:gd name="connsiteY164" fmla="*/ 289059 h 370798"/>
                    <a:gd name="connsiteX165" fmla="*/ 265018 w 371991"/>
                    <a:gd name="connsiteY165" fmla="*/ 288684 h 370798"/>
                    <a:gd name="connsiteX166" fmla="*/ 265020 w 371991"/>
                    <a:gd name="connsiteY166" fmla="*/ 288682 h 370798"/>
                    <a:gd name="connsiteX167" fmla="*/ 361072 w 371991"/>
                    <a:gd name="connsiteY167" fmla="*/ 192629 h 370798"/>
                    <a:gd name="connsiteX168" fmla="*/ 361072 w 371991"/>
                    <a:gd name="connsiteY168" fmla="*/ 240800 h 370798"/>
                    <a:gd name="connsiteX169" fmla="*/ 161785 w 371991"/>
                    <a:gd name="connsiteY169" fmla="*/ 192444 h 370798"/>
                    <a:gd name="connsiteX170" fmla="*/ 146145 w 371991"/>
                    <a:gd name="connsiteY170" fmla="*/ 197965 h 370798"/>
                    <a:gd name="connsiteX171" fmla="*/ 135725 w 371991"/>
                    <a:gd name="connsiteY171" fmla="*/ 187545 h 370798"/>
                    <a:gd name="connsiteX172" fmla="*/ 141246 w 371991"/>
                    <a:gd name="connsiteY172" fmla="*/ 171906 h 370798"/>
                    <a:gd name="connsiteX173" fmla="*/ 161785 w 371991"/>
                    <a:gd name="connsiteY173" fmla="*/ 192444 h 370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</a:cxnLst>
                  <a:rect l="l" t="t" r="r" b="b"/>
                  <a:pathLst>
                    <a:path w="371991" h="370798">
                      <a:moveTo>
                        <a:pt x="368621" y="174405"/>
                      </a:moveTo>
                      <a:cubicBezTo>
                        <a:pt x="366580" y="173559"/>
                        <a:pt x="364232" y="174026"/>
                        <a:pt x="362670" y="175588"/>
                      </a:cubicBezTo>
                      <a:lnTo>
                        <a:pt x="346318" y="191940"/>
                      </a:lnTo>
                      <a:lnTo>
                        <a:pt x="346318" y="80756"/>
                      </a:lnTo>
                      <a:cubicBezTo>
                        <a:pt x="346318" y="77740"/>
                        <a:pt x="343873" y="75296"/>
                        <a:pt x="340858" y="75296"/>
                      </a:cubicBezTo>
                      <a:lnTo>
                        <a:pt x="298906" y="75296"/>
                      </a:lnTo>
                      <a:lnTo>
                        <a:pt x="314135" y="60068"/>
                      </a:lnTo>
                      <a:cubicBezTo>
                        <a:pt x="314137" y="60066"/>
                        <a:pt x="314139" y="60063"/>
                        <a:pt x="314141" y="60061"/>
                      </a:cubicBezTo>
                      <a:lnTo>
                        <a:pt x="328815" y="45387"/>
                      </a:lnTo>
                      <a:cubicBezTo>
                        <a:pt x="331958" y="42244"/>
                        <a:pt x="333690" y="38062"/>
                        <a:pt x="333690" y="33615"/>
                      </a:cubicBezTo>
                      <a:cubicBezTo>
                        <a:pt x="333690" y="29169"/>
                        <a:pt x="331958" y="24988"/>
                        <a:pt x="328815" y="21843"/>
                      </a:cubicBezTo>
                      <a:lnTo>
                        <a:pt x="311847" y="4875"/>
                      </a:lnTo>
                      <a:cubicBezTo>
                        <a:pt x="308703" y="1731"/>
                        <a:pt x="304521" y="0"/>
                        <a:pt x="300075" y="0"/>
                      </a:cubicBezTo>
                      <a:cubicBezTo>
                        <a:pt x="295628" y="0"/>
                        <a:pt x="291447" y="1731"/>
                        <a:pt x="288302" y="4875"/>
                      </a:cubicBezTo>
                      <a:lnTo>
                        <a:pt x="273622" y="19556"/>
                      </a:lnTo>
                      <a:lnTo>
                        <a:pt x="255883" y="37295"/>
                      </a:lnTo>
                      <a:lnTo>
                        <a:pt x="217882" y="75295"/>
                      </a:lnTo>
                      <a:lnTo>
                        <a:pt x="48402" y="75295"/>
                      </a:lnTo>
                      <a:lnTo>
                        <a:pt x="48402" y="21281"/>
                      </a:lnTo>
                      <a:cubicBezTo>
                        <a:pt x="48402" y="18265"/>
                        <a:pt x="45958" y="15821"/>
                        <a:pt x="42942" y="15821"/>
                      </a:cubicBezTo>
                      <a:cubicBezTo>
                        <a:pt x="19264" y="15822"/>
                        <a:pt x="0" y="35085"/>
                        <a:pt x="0" y="58764"/>
                      </a:cubicBezTo>
                      <a:lnTo>
                        <a:pt x="0" y="290667"/>
                      </a:lnTo>
                      <a:cubicBezTo>
                        <a:pt x="0" y="291071"/>
                        <a:pt x="46" y="291463"/>
                        <a:pt x="129" y="291841"/>
                      </a:cubicBezTo>
                      <a:cubicBezTo>
                        <a:pt x="883" y="301888"/>
                        <a:pt x="5230" y="311224"/>
                        <a:pt x="12495" y="318310"/>
                      </a:cubicBezTo>
                      <a:cubicBezTo>
                        <a:pt x="20260" y="325884"/>
                        <a:pt x="30511" y="330055"/>
                        <a:pt x="41360" y="330055"/>
                      </a:cubicBezTo>
                      <a:lnTo>
                        <a:pt x="208202" y="330055"/>
                      </a:lnTo>
                      <a:lnTo>
                        <a:pt x="176780" y="361477"/>
                      </a:lnTo>
                      <a:cubicBezTo>
                        <a:pt x="175219" y="363039"/>
                        <a:pt x="174752" y="365387"/>
                        <a:pt x="175596" y="367428"/>
                      </a:cubicBezTo>
                      <a:cubicBezTo>
                        <a:pt x="176441" y="369468"/>
                        <a:pt x="178433" y="370798"/>
                        <a:pt x="180641" y="370798"/>
                      </a:cubicBezTo>
                      <a:lnTo>
                        <a:pt x="366531" y="370798"/>
                      </a:lnTo>
                      <a:cubicBezTo>
                        <a:pt x="369546" y="370798"/>
                        <a:pt x="371991" y="368354"/>
                        <a:pt x="371991" y="365338"/>
                      </a:cubicBezTo>
                      <a:lnTo>
                        <a:pt x="371991" y="179449"/>
                      </a:lnTo>
                      <a:cubicBezTo>
                        <a:pt x="371991" y="177241"/>
                        <a:pt x="370660" y="175250"/>
                        <a:pt x="368621" y="174405"/>
                      </a:cubicBezTo>
                      <a:close/>
                      <a:moveTo>
                        <a:pt x="296026" y="12598"/>
                      </a:moveTo>
                      <a:cubicBezTo>
                        <a:pt x="298258" y="10364"/>
                        <a:pt x="301894" y="10364"/>
                        <a:pt x="304126" y="12598"/>
                      </a:cubicBezTo>
                      <a:lnTo>
                        <a:pt x="321094" y="29566"/>
                      </a:lnTo>
                      <a:cubicBezTo>
                        <a:pt x="323328" y="31799"/>
                        <a:pt x="323328" y="35434"/>
                        <a:pt x="321094" y="37667"/>
                      </a:cubicBezTo>
                      <a:lnTo>
                        <a:pt x="310275" y="48487"/>
                      </a:lnTo>
                      <a:lnTo>
                        <a:pt x="285205" y="23417"/>
                      </a:lnTo>
                      <a:lnTo>
                        <a:pt x="296026" y="12598"/>
                      </a:lnTo>
                      <a:close/>
                      <a:moveTo>
                        <a:pt x="277484" y="31139"/>
                      </a:moveTo>
                      <a:lnTo>
                        <a:pt x="302553" y="56208"/>
                      </a:lnTo>
                      <a:lnTo>
                        <a:pt x="292535" y="66226"/>
                      </a:lnTo>
                      <a:lnTo>
                        <a:pt x="267467" y="41157"/>
                      </a:lnTo>
                      <a:lnTo>
                        <a:pt x="277484" y="31139"/>
                      </a:lnTo>
                      <a:close/>
                      <a:moveTo>
                        <a:pt x="361072" y="240800"/>
                      </a:moveTo>
                      <a:lnTo>
                        <a:pt x="350999" y="240800"/>
                      </a:lnTo>
                      <a:cubicBezTo>
                        <a:pt x="347983" y="240800"/>
                        <a:pt x="345539" y="243244"/>
                        <a:pt x="345539" y="246260"/>
                      </a:cubicBezTo>
                      <a:cubicBezTo>
                        <a:pt x="345539" y="249276"/>
                        <a:pt x="347983" y="251720"/>
                        <a:pt x="350999" y="251720"/>
                      </a:cubicBezTo>
                      <a:lnTo>
                        <a:pt x="361072" y="251720"/>
                      </a:lnTo>
                      <a:lnTo>
                        <a:pt x="361072" y="268174"/>
                      </a:lnTo>
                      <a:lnTo>
                        <a:pt x="350999" y="268174"/>
                      </a:lnTo>
                      <a:cubicBezTo>
                        <a:pt x="347983" y="268174"/>
                        <a:pt x="345539" y="270618"/>
                        <a:pt x="345539" y="273634"/>
                      </a:cubicBezTo>
                      <a:cubicBezTo>
                        <a:pt x="345539" y="276649"/>
                        <a:pt x="347983" y="279094"/>
                        <a:pt x="350999" y="279094"/>
                      </a:cubicBezTo>
                      <a:lnTo>
                        <a:pt x="361072" y="279094"/>
                      </a:lnTo>
                      <a:lnTo>
                        <a:pt x="361072" y="295546"/>
                      </a:lnTo>
                      <a:lnTo>
                        <a:pt x="350999" y="295546"/>
                      </a:lnTo>
                      <a:cubicBezTo>
                        <a:pt x="347983" y="295546"/>
                        <a:pt x="345539" y="297990"/>
                        <a:pt x="345539" y="301006"/>
                      </a:cubicBezTo>
                      <a:cubicBezTo>
                        <a:pt x="345539" y="304022"/>
                        <a:pt x="347983" y="306466"/>
                        <a:pt x="350999" y="306466"/>
                      </a:cubicBezTo>
                      <a:lnTo>
                        <a:pt x="361072" y="306466"/>
                      </a:lnTo>
                      <a:lnTo>
                        <a:pt x="361072" y="322919"/>
                      </a:lnTo>
                      <a:lnTo>
                        <a:pt x="350999" y="322919"/>
                      </a:lnTo>
                      <a:cubicBezTo>
                        <a:pt x="347983" y="322919"/>
                        <a:pt x="345539" y="325364"/>
                        <a:pt x="345539" y="328379"/>
                      </a:cubicBezTo>
                      <a:cubicBezTo>
                        <a:pt x="345539" y="331395"/>
                        <a:pt x="347983" y="333839"/>
                        <a:pt x="350999" y="333839"/>
                      </a:cubicBezTo>
                      <a:lnTo>
                        <a:pt x="361072" y="333839"/>
                      </a:lnTo>
                      <a:lnTo>
                        <a:pt x="361072" y="359880"/>
                      </a:lnTo>
                      <a:lnTo>
                        <a:pt x="193822" y="359880"/>
                      </a:lnTo>
                      <a:lnTo>
                        <a:pt x="248972" y="304730"/>
                      </a:lnTo>
                      <a:cubicBezTo>
                        <a:pt x="251105" y="302597"/>
                        <a:pt x="251105" y="299141"/>
                        <a:pt x="248972" y="297009"/>
                      </a:cubicBezTo>
                      <a:cubicBezTo>
                        <a:pt x="248728" y="296764"/>
                        <a:pt x="248465" y="296552"/>
                        <a:pt x="248189" y="296363"/>
                      </a:cubicBezTo>
                      <a:cubicBezTo>
                        <a:pt x="246063" y="294907"/>
                        <a:pt x="243138" y="295121"/>
                        <a:pt x="241250" y="297009"/>
                      </a:cubicBezTo>
                      <a:lnTo>
                        <a:pt x="219122" y="319136"/>
                      </a:lnTo>
                      <a:lnTo>
                        <a:pt x="41361" y="319136"/>
                      </a:lnTo>
                      <a:cubicBezTo>
                        <a:pt x="24801" y="319136"/>
                        <a:pt x="11471" y="306208"/>
                        <a:pt x="10946" y="289679"/>
                      </a:cubicBezTo>
                      <a:cubicBezTo>
                        <a:pt x="10977" y="288641"/>
                        <a:pt x="11058" y="287612"/>
                        <a:pt x="11187" y="286595"/>
                      </a:cubicBezTo>
                      <a:cubicBezTo>
                        <a:pt x="11188" y="286589"/>
                        <a:pt x="11189" y="286583"/>
                        <a:pt x="11190" y="286578"/>
                      </a:cubicBezTo>
                      <a:cubicBezTo>
                        <a:pt x="11251" y="286095"/>
                        <a:pt x="11324" y="285614"/>
                        <a:pt x="11407" y="285135"/>
                      </a:cubicBezTo>
                      <a:cubicBezTo>
                        <a:pt x="11417" y="285081"/>
                        <a:pt x="11427" y="285026"/>
                        <a:pt x="11437" y="284972"/>
                      </a:cubicBezTo>
                      <a:cubicBezTo>
                        <a:pt x="11513" y="284546"/>
                        <a:pt x="11599" y="284121"/>
                        <a:pt x="11692" y="283698"/>
                      </a:cubicBezTo>
                      <a:cubicBezTo>
                        <a:pt x="11718" y="283581"/>
                        <a:pt x="11746" y="283463"/>
                        <a:pt x="11774" y="283346"/>
                      </a:cubicBezTo>
                      <a:cubicBezTo>
                        <a:pt x="11856" y="282989"/>
                        <a:pt x="11946" y="282633"/>
                        <a:pt x="12042" y="282279"/>
                      </a:cubicBezTo>
                      <a:cubicBezTo>
                        <a:pt x="12094" y="282088"/>
                        <a:pt x="12149" y="281898"/>
                        <a:pt x="12205" y="281707"/>
                      </a:cubicBezTo>
                      <a:cubicBezTo>
                        <a:pt x="12284" y="281429"/>
                        <a:pt x="12367" y="281153"/>
                        <a:pt x="12455" y="280879"/>
                      </a:cubicBezTo>
                      <a:cubicBezTo>
                        <a:pt x="12543" y="280605"/>
                        <a:pt x="12637" y="280334"/>
                        <a:pt x="12732" y="280063"/>
                      </a:cubicBezTo>
                      <a:cubicBezTo>
                        <a:pt x="12798" y="279873"/>
                        <a:pt x="12863" y="279683"/>
                        <a:pt x="12935" y="279495"/>
                      </a:cubicBezTo>
                      <a:cubicBezTo>
                        <a:pt x="13068" y="279138"/>
                        <a:pt x="13209" y="278784"/>
                        <a:pt x="13354" y="278433"/>
                      </a:cubicBezTo>
                      <a:cubicBezTo>
                        <a:pt x="13395" y="278332"/>
                        <a:pt x="13436" y="278230"/>
                        <a:pt x="13479" y="278129"/>
                      </a:cubicBezTo>
                      <a:cubicBezTo>
                        <a:pt x="13666" y="277693"/>
                        <a:pt x="13860" y="277262"/>
                        <a:pt x="14064" y="276836"/>
                      </a:cubicBezTo>
                      <a:cubicBezTo>
                        <a:pt x="14073" y="276818"/>
                        <a:pt x="14081" y="276800"/>
                        <a:pt x="14090" y="276782"/>
                      </a:cubicBezTo>
                      <a:cubicBezTo>
                        <a:pt x="18361" y="267944"/>
                        <a:pt x="26574" y="261355"/>
                        <a:pt x="36431" y="259310"/>
                      </a:cubicBezTo>
                      <a:cubicBezTo>
                        <a:pt x="36459" y="259305"/>
                        <a:pt x="36486" y="259298"/>
                        <a:pt x="36514" y="259292"/>
                      </a:cubicBezTo>
                      <a:cubicBezTo>
                        <a:pt x="36966" y="259200"/>
                        <a:pt x="37422" y="259121"/>
                        <a:pt x="37881" y="259047"/>
                      </a:cubicBezTo>
                      <a:cubicBezTo>
                        <a:pt x="37958" y="259035"/>
                        <a:pt x="38034" y="259020"/>
                        <a:pt x="38112" y="259008"/>
                      </a:cubicBezTo>
                      <a:cubicBezTo>
                        <a:pt x="38526" y="258945"/>
                        <a:pt x="38946" y="258896"/>
                        <a:pt x="39365" y="258848"/>
                      </a:cubicBezTo>
                      <a:cubicBezTo>
                        <a:pt x="39483" y="258835"/>
                        <a:pt x="39600" y="258817"/>
                        <a:pt x="39718" y="258805"/>
                      </a:cubicBezTo>
                      <a:cubicBezTo>
                        <a:pt x="40123" y="258765"/>
                        <a:pt x="40531" y="258738"/>
                        <a:pt x="40939" y="258712"/>
                      </a:cubicBezTo>
                      <a:cubicBezTo>
                        <a:pt x="41069" y="258704"/>
                        <a:pt x="41198" y="258691"/>
                        <a:pt x="41327" y="258684"/>
                      </a:cubicBezTo>
                      <a:cubicBezTo>
                        <a:pt x="41862" y="258657"/>
                        <a:pt x="42401" y="258643"/>
                        <a:pt x="42942" y="258643"/>
                      </a:cubicBezTo>
                      <a:cubicBezTo>
                        <a:pt x="45958" y="258643"/>
                        <a:pt x="48402" y="256199"/>
                        <a:pt x="48402" y="253183"/>
                      </a:cubicBezTo>
                      <a:lnTo>
                        <a:pt x="48402" y="213595"/>
                      </a:lnTo>
                      <a:cubicBezTo>
                        <a:pt x="48402" y="210579"/>
                        <a:pt x="45958" y="208135"/>
                        <a:pt x="42942" y="208135"/>
                      </a:cubicBezTo>
                      <a:cubicBezTo>
                        <a:pt x="39927" y="208135"/>
                        <a:pt x="37482" y="210579"/>
                        <a:pt x="37482" y="213595"/>
                      </a:cubicBezTo>
                      <a:lnTo>
                        <a:pt x="37482" y="248067"/>
                      </a:lnTo>
                      <a:cubicBezTo>
                        <a:pt x="28263" y="249233"/>
                        <a:pt x="19705" y="253346"/>
                        <a:pt x="12956" y="259935"/>
                      </a:cubicBezTo>
                      <a:cubicBezTo>
                        <a:pt x="12247" y="260628"/>
                        <a:pt x="11574" y="261349"/>
                        <a:pt x="10919" y="262081"/>
                      </a:cubicBezTo>
                      <a:lnTo>
                        <a:pt x="10919" y="58764"/>
                      </a:lnTo>
                      <a:cubicBezTo>
                        <a:pt x="10919" y="42969"/>
                        <a:pt x="22417" y="29806"/>
                        <a:pt x="37482" y="27206"/>
                      </a:cubicBezTo>
                      <a:lnTo>
                        <a:pt x="37482" y="80756"/>
                      </a:lnTo>
                      <a:lnTo>
                        <a:pt x="37482" y="191756"/>
                      </a:lnTo>
                      <a:lnTo>
                        <a:pt x="37482" y="191756"/>
                      </a:lnTo>
                      <a:cubicBezTo>
                        <a:pt x="37482" y="194771"/>
                        <a:pt x="39927" y="197216"/>
                        <a:pt x="42942" y="197216"/>
                      </a:cubicBezTo>
                      <a:cubicBezTo>
                        <a:pt x="45957" y="197216"/>
                        <a:pt x="48402" y="194771"/>
                        <a:pt x="48402" y="191756"/>
                      </a:cubicBezTo>
                      <a:lnTo>
                        <a:pt x="48402" y="191756"/>
                      </a:lnTo>
                      <a:lnTo>
                        <a:pt x="48402" y="86216"/>
                      </a:lnTo>
                      <a:lnTo>
                        <a:pt x="206963" y="86216"/>
                      </a:lnTo>
                      <a:lnTo>
                        <a:pt x="176779" y="116400"/>
                      </a:lnTo>
                      <a:cubicBezTo>
                        <a:pt x="174647" y="118533"/>
                        <a:pt x="174647" y="121989"/>
                        <a:pt x="176779" y="124121"/>
                      </a:cubicBezTo>
                      <a:cubicBezTo>
                        <a:pt x="178912" y="126253"/>
                        <a:pt x="182369" y="126253"/>
                        <a:pt x="184500" y="124121"/>
                      </a:cubicBezTo>
                      <a:lnTo>
                        <a:pt x="224005" y="84617"/>
                      </a:lnTo>
                      <a:cubicBezTo>
                        <a:pt x="224006" y="84616"/>
                        <a:pt x="224007" y="84614"/>
                        <a:pt x="224008" y="84613"/>
                      </a:cubicBezTo>
                      <a:lnTo>
                        <a:pt x="259743" y="48878"/>
                      </a:lnTo>
                      <a:lnTo>
                        <a:pt x="284811" y="73948"/>
                      </a:lnTo>
                      <a:lnTo>
                        <a:pt x="281870" y="76889"/>
                      </a:lnTo>
                      <a:cubicBezTo>
                        <a:pt x="281868" y="76891"/>
                        <a:pt x="281865" y="76893"/>
                        <a:pt x="281863" y="76895"/>
                      </a:cubicBezTo>
                      <a:lnTo>
                        <a:pt x="171771" y="186989"/>
                      </a:lnTo>
                      <a:lnTo>
                        <a:pt x="146703" y="161920"/>
                      </a:lnTo>
                      <a:lnTo>
                        <a:pt x="168403" y="140220"/>
                      </a:lnTo>
                      <a:cubicBezTo>
                        <a:pt x="170535" y="138086"/>
                        <a:pt x="170535" y="134630"/>
                        <a:pt x="168403" y="132498"/>
                      </a:cubicBezTo>
                      <a:cubicBezTo>
                        <a:pt x="166271" y="130366"/>
                        <a:pt x="162814" y="130366"/>
                        <a:pt x="160682" y="132498"/>
                      </a:cubicBezTo>
                      <a:lnTo>
                        <a:pt x="135120" y="158059"/>
                      </a:lnTo>
                      <a:cubicBezTo>
                        <a:pt x="134983" y="158196"/>
                        <a:pt x="134855" y="158340"/>
                        <a:pt x="134736" y="158489"/>
                      </a:cubicBezTo>
                      <a:cubicBezTo>
                        <a:pt x="134696" y="158538"/>
                        <a:pt x="134660" y="158591"/>
                        <a:pt x="134622" y="158643"/>
                      </a:cubicBezTo>
                      <a:cubicBezTo>
                        <a:pt x="134545" y="158745"/>
                        <a:pt x="134470" y="158848"/>
                        <a:pt x="134399" y="158956"/>
                      </a:cubicBezTo>
                      <a:cubicBezTo>
                        <a:pt x="134359" y="159018"/>
                        <a:pt x="134323" y="159082"/>
                        <a:pt x="134285" y="159147"/>
                      </a:cubicBezTo>
                      <a:cubicBezTo>
                        <a:pt x="134225" y="159248"/>
                        <a:pt x="134167" y="159352"/>
                        <a:pt x="134114" y="159457"/>
                      </a:cubicBezTo>
                      <a:cubicBezTo>
                        <a:pt x="134079" y="159525"/>
                        <a:pt x="134048" y="159594"/>
                        <a:pt x="134016" y="159666"/>
                      </a:cubicBezTo>
                      <a:cubicBezTo>
                        <a:pt x="133967" y="159772"/>
                        <a:pt x="133922" y="159881"/>
                        <a:pt x="133880" y="159990"/>
                      </a:cubicBezTo>
                      <a:cubicBezTo>
                        <a:pt x="133866" y="160029"/>
                        <a:pt x="133847" y="160065"/>
                        <a:pt x="133833" y="160104"/>
                      </a:cubicBezTo>
                      <a:lnTo>
                        <a:pt x="123196" y="190237"/>
                      </a:lnTo>
                      <a:lnTo>
                        <a:pt x="115943" y="210783"/>
                      </a:lnTo>
                      <a:cubicBezTo>
                        <a:pt x="115848" y="211056"/>
                        <a:pt x="115779" y="211334"/>
                        <a:pt x="115727" y="211613"/>
                      </a:cubicBezTo>
                      <a:lnTo>
                        <a:pt x="97569" y="211613"/>
                      </a:lnTo>
                      <a:cubicBezTo>
                        <a:pt x="94554" y="211613"/>
                        <a:pt x="92109" y="214058"/>
                        <a:pt x="92109" y="217073"/>
                      </a:cubicBezTo>
                      <a:cubicBezTo>
                        <a:pt x="92109" y="220089"/>
                        <a:pt x="94554" y="222533"/>
                        <a:pt x="97569" y="222533"/>
                      </a:cubicBezTo>
                      <a:lnTo>
                        <a:pt x="248773" y="222533"/>
                      </a:lnTo>
                      <a:cubicBezTo>
                        <a:pt x="251789" y="222533"/>
                        <a:pt x="254233" y="220089"/>
                        <a:pt x="254233" y="217073"/>
                      </a:cubicBezTo>
                      <a:cubicBezTo>
                        <a:pt x="254233" y="214058"/>
                        <a:pt x="251789" y="211613"/>
                        <a:pt x="248773" y="211613"/>
                      </a:cubicBezTo>
                      <a:lnTo>
                        <a:pt x="140291" y="211613"/>
                      </a:lnTo>
                      <a:lnTo>
                        <a:pt x="173588" y="199859"/>
                      </a:lnTo>
                      <a:cubicBezTo>
                        <a:pt x="173616" y="199849"/>
                        <a:pt x="173642" y="199835"/>
                        <a:pt x="173670" y="199825"/>
                      </a:cubicBezTo>
                      <a:cubicBezTo>
                        <a:pt x="173799" y="199777"/>
                        <a:pt x="173926" y="199724"/>
                        <a:pt x="174052" y="199666"/>
                      </a:cubicBezTo>
                      <a:cubicBezTo>
                        <a:pt x="174102" y="199643"/>
                        <a:pt x="174152" y="199621"/>
                        <a:pt x="174201" y="199597"/>
                      </a:cubicBezTo>
                      <a:cubicBezTo>
                        <a:pt x="174332" y="199532"/>
                        <a:pt x="174460" y="199460"/>
                        <a:pt x="174587" y="199383"/>
                      </a:cubicBezTo>
                      <a:cubicBezTo>
                        <a:pt x="174627" y="199358"/>
                        <a:pt x="174669" y="199336"/>
                        <a:pt x="174709" y="199310"/>
                      </a:cubicBezTo>
                      <a:cubicBezTo>
                        <a:pt x="174841" y="199226"/>
                        <a:pt x="174969" y="199134"/>
                        <a:pt x="175094" y="199036"/>
                      </a:cubicBezTo>
                      <a:cubicBezTo>
                        <a:pt x="175126" y="199012"/>
                        <a:pt x="175158" y="198991"/>
                        <a:pt x="175189" y="198967"/>
                      </a:cubicBezTo>
                      <a:cubicBezTo>
                        <a:pt x="175341" y="198844"/>
                        <a:pt x="175490" y="198713"/>
                        <a:pt x="175631" y="198572"/>
                      </a:cubicBezTo>
                      <a:lnTo>
                        <a:pt x="287986" y="86217"/>
                      </a:lnTo>
                      <a:lnTo>
                        <a:pt x="335397" y="86217"/>
                      </a:lnTo>
                      <a:lnTo>
                        <a:pt x="335397" y="202861"/>
                      </a:lnTo>
                      <a:lnTo>
                        <a:pt x="257296" y="280962"/>
                      </a:lnTo>
                      <a:cubicBezTo>
                        <a:pt x="255164" y="283095"/>
                        <a:pt x="255164" y="286552"/>
                        <a:pt x="257296" y="288684"/>
                      </a:cubicBezTo>
                      <a:cubicBezTo>
                        <a:pt x="257429" y="288817"/>
                        <a:pt x="257568" y="288942"/>
                        <a:pt x="257711" y="289059"/>
                      </a:cubicBezTo>
                      <a:cubicBezTo>
                        <a:pt x="258712" y="289875"/>
                        <a:pt x="259935" y="290283"/>
                        <a:pt x="261157" y="290283"/>
                      </a:cubicBezTo>
                      <a:cubicBezTo>
                        <a:pt x="262379" y="290283"/>
                        <a:pt x="263603" y="289875"/>
                        <a:pt x="264603" y="289059"/>
                      </a:cubicBezTo>
                      <a:cubicBezTo>
                        <a:pt x="264746" y="288943"/>
                        <a:pt x="264885" y="288817"/>
                        <a:pt x="265018" y="288684"/>
                      </a:cubicBezTo>
                      <a:cubicBezTo>
                        <a:pt x="265020" y="288682"/>
                        <a:pt x="265018" y="288684"/>
                        <a:pt x="265020" y="288682"/>
                      </a:cubicBezTo>
                      <a:lnTo>
                        <a:pt x="361072" y="192629"/>
                      </a:lnTo>
                      <a:lnTo>
                        <a:pt x="361072" y="240800"/>
                      </a:lnTo>
                      <a:close/>
                      <a:moveTo>
                        <a:pt x="161785" y="192444"/>
                      </a:moveTo>
                      <a:lnTo>
                        <a:pt x="146145" y="197965"/>
                      </a:lnTo>
                      <a:lnTo>
                        <a:pt x="135725" y="187545"/>
                      </a:lnTo>
                      <a:lnTo>
                        <a:pt x="141246" y="171906"/>
                      </a:lnTo>
                      <a:lnTo>
                        <a:pt x="161785" y="192444"/>
                      </a:lnTo>
                      <a:close/>
                    </a:path>
                  </a:pathLst>
                </a:custGeom>
                <a:grpFill/>
                <a:ln w="72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75A205D-DA59-0F02-0EA8-AE53A5348C47}"/>
                </a:ext>
              </a:extLst>
            </p:cNvPr>
            <p:cNvGrpSpPr/>
            <p:nvPr/>
          </p:nvGrpSpPr>
          <p:grpSpPr>
            <a:xfrm>
              <a:off x="7869362" y="2217305"/>
              <a:ext cx="777842" cy="777842"/>
              <a:chOff x="7869362" y="2217305"/>
              <a:chExt cx="777842" cy="77784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7EA8123-9107-C6CA-D564-31C6B26F9819}"/>
                  </a:ext>
                </a:extLst>
              </p:cNvPr>
              <p:cNvSpPr/>
              <p:nvPr/>
            </p:nvSpPr>
            <p:spPr bwMode="auto">
              <a:xfrm>
                <a:off x="7869362" y="2217305"/>
                <a:ext cx="777842" cy="777842"/>
              </a:xfrm>
              <a:prstGeom prst="ellipse">
                <a:avLst/>
              </a:prstGeom>
              <a:solidFill>
                <a:srgbClr val="2A93FB"/>
              </a:solidFill>
              <a:ln w="22225">
                <a:solidFill>
                  <a:srgbClr val="2276CA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7" name="Graphic 24">
                <a:extLst>
                  <a:ext uri="{FF2B5EF4-FFF2-40B4-BE49-F238E27FC236}">
                    <a16:creationId xmlns:a16="http://schemas.microsoft.com/office/drawing/2014/main" id="{7658FBE6-7EC3-7022-D937-257A30399FBA}"/>
                  </a:ext>
                </a:extLst>
              </p:cNvPr>
              <p:cNvGrpSpPr/>
              <p:nvPr/>
            </p:nvGrpSpPr>
            <p:grpSpPr>
              <a:xfrm>
                <a:off x="8033230" y="2381173"/>
                <a:ext cx="450109" cy="450109"/>
                <a:chOff x="-1040044" y="2118870"/>
                <a:chExt cx="450109" cy="450109"/>
              </a:xfrm>
              <a:solidFill>
                <a:schemeClr val="bg1"/>
              </a:solidFill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5408F049-B9E3-59C6-7B78-F84AD07A3B16}"/>
                    </a:ext>
                  </a:extLst>
                </p:cNvPr>
                <p:cNvSpPr/>
                <p:nvPr/>
              </p:nvSpPr>
              <p:spPr>
                <a:xfrm>
                  <a:off x="-943261" y="2263924"/>
                  <a:ext cx="256548" cy="281318"/>
                </a:xfrm>
                <a:custGeom>
                  <a:avLst/>
                  <a:gdLst>
                    <a:gd name="connsiteX0" fmla="*/ 175359 w 256548"/>
                    <a:gd name="connsiteY0" fmla="*/ 140496 h 281318"/>
                    <a:gd name="connsiteX1" fmla="*/ 171565 w 256548"/>
                    <a:gd name="connsiteY1" fmla="*/ 140233 h 281318"/>
                    <a:gd name="connsiteX2" fmla="*/ 171121 w 256548"/>
                    <a:gd name="connsiteY2" fmla="*/ 140216 h 281318"/>
                    <a:gd name="connsiteX3" fmla="*/ 189637 w 256548"/>
                    <a:gd name="connsiteY3" fmla="*/ 96349 h 281318"/>
                    <a:gd name="connsiteX4" fmla="*/ 189637 w 256548"/>
                    <a:gd name="connsiteY4" fmla="*/ 8791 h 281318"/>
                    <a:gd name="connsiteX5" fmla="*/ 180845 w 256548"/>
                    <a:gd name="connsiteY5" fmla="*/ 0 h 281318"/>
                    <a:gd name="connsiteX6" fmla="*/ 115725 w 256548"/>
                    <a:gd name="connsiteY6" fmla="*/ 0 h 281318"/>
                    <a:gd name="connsiteX7" fmla="*/ 66911 w 256548"/>
                    <a:gd name="connsiteY7" fmla="*/ 48814 h 281318"/>
                    <a:gd name="connsiteX8" fmla="*/ 66911 w 256548"/>
                    <a:gd name="connsiteY8" fmla="*/ 96348 h 281318"/>
                    <a:gd name="connsiteX9" fmla="*/ 85426 w 256548"/>
                    <a:gd name="connsiteY9" fmla="*/ 140215 h 281318"/>
                    <a:gd name="connsiteX10" fmla="*/ 84982 w 256548"/>
                    <a:gd name="connsiteY10" fmla="*/ 140232 h 281318"/>
                    <a:gd name="connsiteX11" fmla="*/ 81188 w 256548"/>
                    <a:gd name="connsiteY11" fmla="*/ 140495 h 281318"/>
                    <a:gd name="connsiteX12" fmla="*/ 0 w 256548"/>
                    <a:gd name="connsiteY12" fmla="*/ 229360 h 281318"/>
                    <a:gd name="connsiteX13" fmla="*/ 0 w 256548"/>
                    <a:gd name="connsiteY13" fmla="*/ 272527 h 281318"/>
                    <a:gd name="connsiteX14" fmla="*/ 8791 w 256548"/>
                    <a:gd name="connsiteY14" fmla="*/ 281318 h 281318"/>
                    <a:gd name="connsiteX15" fmla="*/ 247757 w 256548"/>
                    <a:gd name="connsiteY15" fmla="*/ 281318 h 281318"/>
                    <a:gd name="connsiteX16" fmla="*/ 256548 w 256548"/>
                    <a:gd name="connsiteY16" fmla="*/ 272527 h 281318"/>
                    <a:gd name="connsiteX17" fmla="*/ 256548 w 256548"/>
                    <a:gd name="connsiteY17" fmla="*/ 229360 h 281318"/>
                    <a:gd name="connsiteX18" fmla="*/ 175359 w 256548"/>
                    <a:gd name="connsiteY18" fmla="*/ 140496 h 281318"/>
                    <a:gd name="connsiteX19" fmla="*/ 84491 w 256548"/>
                    <a:gd name="connsiteY19" fmla="*/ 61128 h 281318"/>
                    <a:gd name="connsiteX20" fmla="*/ 84491 w 256548"/>
                    <a:gd name="connsiteY20" fmla="*/ 48814 h 281318"/>
                    <a:gd name="connsiteX21" fmla="*/ 84491 w 256548"/>
                    <a:gd name="connsiteY21" fmla="*/ 48814 h 281318"/>
                    <a:gd name="connsiteX22" fmla="*/ 115723 w 256548"/>
                    <a:gd name="connsiteY22" fmla="*/ 17582 h 281318"/>
                    <a:gd name="connsiteX23" fmla="*/ 172052 w 256548"/>
                    <a:gd name="connsiteY23" fmla="*/ 17582 h 281318"/>
                    <a:gd name="connsiteX24" fmla="*/ 172052 w 256548"/>
                    <a:gd name="connsiteY24" fmla="*/ 41108 h 281318"/>
                    <a:gd name="connsiteX25" fmla="*/ 150494 w 256548"/>
                    <a:gd name="connsiteY25" fmla="*/ 62667 h 281318"/>
                    <a:gd name="connsiteX26" fmla="*/ 84491 w 256548"/>
                    <a:gd name="connsiteY26" fmla="*/ 62667 h 281318"/>
                    <a:gd name="connsiteX27" fmla="*/ 84491 w 256548"/>
                    <a:gd name="connsiteY27" fmla="*/ 61128 h 281318"/>
                    <a:gd name="connsiteX28" fmla="*/ 84491 w 256548"/>
                    <a:gd name="connsiteY28" fmla="*/ 96349 h 281318"/>
                    <a:gd name="connsiteX29" fmla="*/ 84491 w 256548"/>
                    <a:gd name="connsiteY29" fmla="*/ 80250 h 281318"/>
                    <a:gd name="connsiteX30" fmla="*/ 150494 w 256548"/>
                    <a:gd name="connsiteY30" fmla="*/ 80250 h 281318"/>
                    <a:gd name="connsiteX31" fmla="*/ 172052 w 256548"/>
                    <a:gd name="connsiteY31" fmla="*/ 73755 h 281318"/>
                    <a:gd name="connsiteX32" fmla="*/ 172052 w 256548"/>
                    <a:gd name="connsiteY32" fmla="*/ 96348 h 281318"/>
                    <a:gd name="connsiteX33" fmla="*/ 128271 w 256548"/>
                    <a:gd name="connsiteY33" fmla="*/ 140129 h 281318"/>
                    <a:gd name="connsiteX34" fmla="*/ 84491 w 256548"/>
                    <a:gd name="connsiteY34" fmla="*/ 96349 h 281318"/>
                    <a:gd name="connsiteX35" fmla="*/ 151620 w 256548"/>
                    <a:gd name="connsiteY35" fmla="*/ 157711 h 281318"/>
                    <a:gd name="connsiteX36" fmla="*/ 128272 w 256548"/>
                    <a:gd name="connsiteY36" fmla="*/ 181059 h 281318"/>
                    <a:gd name="connsiteX37" fmla="*/ 104925 w 256548"/>
                    <a:gd name="connsiteY37" fmla="*/ 157711 h 281318"/>
                    <a:gd name="connsiteX38" fmla="*/ 151620 w 256548"/>
                    <a:gd name="connsiteY38" fmla="*/ 157711 h 281318"/>
                    <a:gd name="connsiteX39" fmla="*/ 238964 w 256548"/>
                    <a:gd name="connsiteY39" fmla="*/ 263736 h 281318"/>
                    <a:gd name="connsiteX40" fmla="*/ 17581 w 256548"/>
                    <a:gd name="connsiteY40" fmla="*/ 263736 h 281318"/>
                    <a:gd name="connsiteX41" fmla="*/ 17581 w 256548"/>
                    <a:gd name="connsiteY41" fmla="*/ 238435 h 281318"/>
                    <a:gd name="connsiteX42" fmla="*/ 89320 w 256548"/>
                    <a:gd name="connsiteY42" fmla="*/ 238435 h 281318"/>
                    <a:gd name="connsiteX43" fmla="*/ 98111 w 256548"/>
                    <a:gd name="connsiteY43" fmla="*/ 229644 h 281318"/>
                    <a:gd name="connsiteX44" fmla="*/ 89320 w 256548"/>
                    <a:gd name="connsiteY44" fmla="*/ 220852 h 281318"/>
                    <a:gd name="connsiteX45" fmla="*/ 18104 w 256548"/>
                    <a:gd name="connsiteY45" fmla="*/ 220852 h 281318"/>
                    <a:gd name="connsiteX46" fmla="*/ 80598 w 256548"/>
                    <a:gd name="connsiteY46" fmla="*/ 158250 h 281318"/>
                    <a:gd name="connsiteX47" fmla="*/ 122056 w 256548"/>
                    <a:gd name="connsiteY47" fmla="*/ 199709 h 281318"/>
                    <a:gd name="connsiteX48" fmla="*/ 128272 w 256548"/>
                    <a:gd name="connsiteY48" fmla="*/ 202284 h 281318"/>
                    <a:gd name="connsiteX49" fmla="*/ 134489 w 256548"/>
                    <a:gd name="connsiteY49" fmla="*/ 199709 h 281318"/>
                    <a:gd name="connsiteX50" fmla="*/ 175947 w 256548"/>
                    <a:gd name="connsiteY50" fmla="*/ 158250 h 281318"/>
                    <a:gd name="connsiteX51" fmla="*/ 238964 w 256548"/>
                    <a:gd name="connsiteY51" fmla="*/ 229360 h 281318"/>
                    <a:gd name="connsiteX52" fmla="*/ 238964 w 256548"/>
                    <a:gd name="connsiteY52" fmla="*/ 263736 h 281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256548" h="281318">
                      <a:moveTo>
                        <a:pt x="175359" y="140496"/>
                      </a:moveTo>
                      <a:cubicBezTo>
                        <a:pt x="174126" y="140129"/>
                        <a:pt x="172830" y="140047"/>
                        <a:pt x="171565" y="140233"/>
                      </a:cubicBezTo>
                      <a:cubicBezTo>
                        <a:pt x="171418" y="140226"/>
                        <a:pt x="171269" y="140222"/>
                        <a:pt x="171121" y="140216"/>
                      </a:cubicBezTo>
                      <a:cubicBezTo>
                        <a:pt x="182533" y="129067"/>
                        <a:pt x="189637" y="113525"/>
                        <a:pt x="189637" y="96349"/>
                      </a:cubicBezTo>
                      <a:lnTo>
                        <a:pt x="189637" y="8791"/>
                      </a:lnTo>
                      <a:cubicBezTo>
                        <a:pt x="189637" y="3937"/>
                        <a:pt x="185700" y="0"/>
                        <a:pt x="180845" y="0"/>
                      </a:cubicBezTo>
                      <a:lnTo>
                        <a:pt x="115725" y="0"/>
                      </a:lnTo>
                      <a:cubicBezTo>
                        <a:pt x="88809" y="0"/>
                        <a:pt x="66911" y="21898"/>
                        <a:pt x="66911" y="48814"/>
                      </a:cubicBezTo>
                      <a:lnTo>
                        <a:pt x="66911" y="96348"/>
                      </a:lnTo>
                      <a:cubicBezTo>
                        <a:pt x="66911" y="113524"/>
                        <a:pt x="74014" y="129066"/>
                        <a:pt x="85426" y="140215"/>
                      </a:cubicBezTo>
                      <a:cubicBezTo>
                        <a:pt x="85278" y="140221"/>
                        <a:pt x="85130" y="140225"/>
                        <a:pt x="84982" y="140232"/>
                      </a:cubicBezTo>
                      <a:cubicBezTo>
                        <a:pt x="83718" y="140047"/>
                        <a:pt x="82421" y="140128"/>
                        <a:pt x="81188" y="140495"/>
                      </a:cubicBezTo>
                      <a:cubicBezTo>
                        <a:pt x="35741" y="144575"/>
                        <a:pt x="0" y="182868"/>
                        <a:pt x="0" y="229360"/>
                      </a:cubicBezTo>
                      <a:lnTo>
                        <a:pt x="0" y="272527"/>
                      </a:lnTo>
                      <a:cubicBezTo>
                        <a:pt x="0" y="277381"/>
                        <a:pt x="3937" y="281318"/>
                        <a:pt x="8791" y="281318"/>
                      </a:cubicBezTo>
                      <a:lnTo>
                        <a:pt x="247757" y="281318"/>
                      </a:lnTo>
                      <a:cubicBezTo>
                        <a:pt x="252611" y="281318"/>
                        <a:pt x="256548" y="277381"/>
                        <a:pt x="256548" y="272527"/>
                      </a:cubicBezTo>
                      <a:lnTo>
                        <a:pt x="256548" y="229360"/>
                      </a:lnTo>
                      <a:cubicBezTo>
                        <a:pt x="256546" y="182870"/>
                        <a:pt x="220806" y="144576"/>
                        <a:pt x="175359" y="140496"/>
                      </a:cubicBezTo>
                      <a:close/>
                      <a:moveTo>
                        <a:pt x="84491" y="61128"/>
                      </a:moveTo>
                      <a:lnTo>
                        <a:pt x="84491" y="48814"/>
                      </a:lnTo>
                      <a:lnTo>
                        <a:pt x="84491" y="48814"/>
                      </a:lnTo>
                      <a:cubicBezTo>
                        <a:pt x="84491" y="31593"/>
                        <a:pt x="98503" y="17582"/>
                        <a:pt x="115723" y="17582"/>
                      </a:cubicBezTo>
                      <a:lnTo>
                        <a:pt x="172052" y="17582"/>
                      </a:lnTo>
                      <a:lnTo>
                        <a:pt x="172052" y="41108"/>
                      </a:lnTo>
                      <a:cubicBezTo>
                        <a:pt x="172052" y="52996"/>
                        <a:pt x="162381" y="62667"/>
                        <a:pt x="150494" y="62667"/>
                      </a:cubicBezTo>
                      <a:lnTo>
                        <a:pt x="84491" y="62667"/>
                      </a:lnTo>
                      <a:lnTo>
                        <a:pt x="84491" y="61128"/>
                      </a:lnTo>
                      <a:close/>
                      <a:moveTo>
                        <a:pt x="84491" y="96349"/>
                      </a:moveTo>
                      <a:lnTo>
                        <a:pt x="84491" y="80250"/>
                      </a:lnTo>
                      <a:lnTo>
                        <a:pt x="150494" y="80250"/>
                      </a:lnTo>
                      <a:cubicBezTo>
                        <a:pt x="158456" y="80250"/>
                        <a:pt x="165865" y="77854"/>
                        <a:pt x="172052" y="73755"/>
                      </a:cubicBezTo>
                      <a:lnTo>
                        <a:pt x="172052" y="96348"/>
                      </a:lnTo>
                      <a:cubicBezTo>
                        <a:pt x="172052" y="120489"/>
                        <a:pt x="152412" y="140129"/>
                        <a:pt x="128271" y="140129"/>
                      </a:cubicBezTo>
                      <a:cubicBezTo>
                        <a:pt x="104131" y="140129"/>
                        <a:pt x="84491" y="120489"/>
                        <a:pt x="84491" y="96349"/>
                      </a:cubicBezTo>
                      <a:close/>
                      <a:moveTo>
                        <a:pt x="151620" y="157711"/>
                      </a:moveTo>
                      <a:lnTo>
                        <a:pt x="128272" y="181059"/>
                      </a:lnTo>
                      <a:lnTo>
                        <a:pt x="104925" y="157711"/>
                      </a:lnTo>
                      <a:lnTo>
                        <a:pt x="151620" y="157711"/>
                      </a:lnTo>
                      <a:close/>
                      <a:moveTo>
                        <a:pt x="238964" y="263736"/>
                      </a:moveTo>
                      <a:lnTo>
                        <a:pt x="17581" y="263736"/>
                      </a:lnTo>
                      <a:lnTo>
                        <a:pt x="17581" y="238435"/>
                      </a:lnTo>
                      <a:lnTo>
                        <a:pt x="89320" y="238435"/>
                      </a:lnTo>
                      <a:cubicBezTo>
                        <a:pt x="94175" y="238435"/>
                        <a:pt x="98111" y="234498"/>
                        <a:pt x="98111" y="229644"/>
                      </a:cubicBezTo>
                      <a:cubicBezTo>
                        <a:pt x="98111" y="224789"/>
                        <a:pt x="94175" y="220852"/>
                        <a:pt x="89320" y="220852"/>
                      </a:cubicBezTo>
                      <a:lnTo>
                        <a:pt x="18104" y="220852"/>
                      </a:lnTo>
                      <a:cubicBezTo>
                        <a:pt x="21989" y="188178"/>
                        <a:pt x="47940" y="162192"/>
                        <a:pt x="80598" y="158250"/>
                      </a:cubicBezTo>
                      <a:lnTo>
                        <a:pt x="122056" y="199709"/>
                      </a:lnTo>
                      <a:cubicBezTo>
                        <a:pt x="123773" y="201425"/>
                        <a:pt x="126023" y="202284"/>
                        <a:pt x="128272" y="202284"/>
                      </a:cubicBezTo>
                      <a:cubicBezTo>
                        <a:pt x="130522" y="202284"/>
                        <a:pt x="132772" y="201425"/>
                        <a:pt x="134489" y="199709"/>
                      </a:cubicBezTo>
                      <a:lnTo>
                        <a:pt x="175947" y="158250"/>
                      </a:lnTo>
                      <a:cubicBezTo>
                        <a:pt x="211396" y="162529"/>
                        <a:pt x="238964" y="192777"/>
                        <a:pt x="238964" y="229360"/>
                      </a:cubicBezTo>
                      <a:lnTo>
                        <a:pt x="238964" y="263736"/>
                      </a:lnTo>
                      <a:close/>
                    </a:path>
                  </a:pathLst>
                </a:custGeom>
                <a:grpFill/>
                <a:ln w="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A5EBBF3C-E9E6-B6AC-A81C-6C3164635381}"/>
                    </a:ext>
                  </a:extLst>
                </p:cNvPr>
                <p:cNvSpPr/>
                <p:nvPr/>
              </p:nvSpPr>
              <p:spPr>
                <a:xfrm>
                  <a:off x="-823780" y="2484776"/>
                  <a:ext cx="17582" cy="17582"/>
                </a:xfrm>
                <a:custGeom>
                  <a:avLst/>
                  <a:gdLst>
                    <a:gd name="connsiteX0" fmla="*/ 15006 w 17582"/>
                    <a:gd name="connsiteY0" fmla="*/ 2576 h 17582"/>
                    <a:gd name="connsiteX1" fmla="*/ 8791 w 17582"/>
                    <a:gd name="connsiteY1" fmla="*/ 0 h 17582"/>
                    <a:gd name="connsiteX2" fmla="*/ 2576 w 17582"/>
                    <a:gd name="connsiteY2" fmla="*/ 2576 h 17582"/>
                    <a:gd name="connsiteX3" fmla="*/ 0 w 17582"/>
                    <a:gd name="connsiteY3" fmla="*/ 8791 h 17582"/>
                    <a:gd name="connsiteX4" fmla="*/ 2576 w 17582"/>
                    <a:gd name="connsiteY4" fmla="*/ 15007 h 17582"/>
                    <a:gd name="connsiteX5" fmla="*/ 8791 w 17582"/>
                    <a:gd name="connsiteY5" fmla="*/ 17582 h 17582"/>
                    <a:gd name="connsiteX6" fmla="*/ 15006 w 17582"/>
                    <a:gd name="connsiteY6" fmla="*/ 15007 h 17582"/>
                    <a:gd name="connsiteX7" fmla="*/ 17582 w 17582"/>
                    <a:gd name="connsiteY7" fmla="*/ 8791 h 17582"/>
                    <a:gd name="connsiteX8" fmla="*/ 15006 w 17582"/>
                    <a:gd name="connsiteY8" fmla="*/ 2576 h 1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82" h="17582">
                      <a:moveTo>
                        <a:pt x="15006" y="2576"/>
                      </a:moveTo>
                      <a:cubicBezTo>
                        <a:pt x="13371" y="941"/>
                        <a:pt x="11103" y="0"/>
                        <a:pt x="8791" y="0"/>
                      </a:cubicBezTo>
                      <a:cubicBezTo>
                        <a:pt x="6479" y="0"/>
                        <a:pt x="4211" y="941"/>
                        <a:pt x="2576" y="2576"/>
                      </a:cubicBezTo>
                      <a:cubicBezTo>
                        <a:pt x="941" y="4211"/>
                        <a:pt x="0" y="6479"/>
                        <a:pt x="0" y="8791"/>
                      </a:cubicBezTo>
                      <a:cubicBezTo>
                        <a:pt x="0" y="11103"/>
                        <a:pt x="940" y="13371"/>
                        <a:pt x="2576" y="15007"/>
                      </a:cubicBezTo>
                      <a:cubicBezTo>
                        <a:pt x="4211" y="16641"/>
                        <a:pt x="6479" y="17582"/>
                        <a:pt x="8791" y="17582"/>
                      </a:cubicBezTo>
                      <a:cubicBezTo>
                        <a:pt x="11103" y="17582"/>
                        <a:pt x="13371" y="16642"/>
                        <a:pt x="15006" y="15007"/>
                      </a:cubicBezTo>
                      <a:cubicBezTo>
                        <a:pt x="16641" y="13371"/>
                        <a:pt x="17582" y="11103"/>
                        <a:pt x="17582" y="8791"/>
                      </a:cubicBezTo>
                      <a:cubicBezTo>
                        <a:pt x="17582" y="6479"/>
                        <a:pt x="16642" y="4211"/>
                        <a:pt x="15006" y="2576"/>
                      </a:cubicBezTo>
                      <a:close/>
                    </a:path>
                  </a:pathLst>
                </a:custGeom>
                <a:grpFill/>
                <a:ln w="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55430AAF-8EDC-7BC7-6778-B53E0ECD4CB8}"/>
                    </a:ext>
                  </a:extLst>
                </p:cNvPr>
                <p:cNvSpPr/>
                <p:nvPr/>
              </p:nvSpPr>
              <p:spPr>
                <a:xfrm>
                  <a:off x="-848284" y="2142606"/>
                  <a:ext cx="66813" cy="95892"/>
                </a:xfrm>
                <a:custGeom>
                  <a:avLst/>
                  <a:gdLst>
                    <a:gd name="connsiteX0" fmla="*/ 33407 w 66813"/>
                    <a:gd name="connsiteY0" fmla="*/ 0 h 95892"/>
                    <a:gd name="connsiteX1" fmla="*/ 0 w 66813"/>
                    <a:gd name="connsiteY1" fmla="*/ 33407 h 95892"/>
                    <a:gd name="connsiteX2" fmla="*/ 24615 w 66813"/>
                    <a:gd name="connsiteY2" fmla="*/ 65631 h 95892"/>
                    <a:gd name="connsiteX3" fmla="*/ 24615 w 66813"/>
                    <a:gd name="connsiteY3" fmla="*/ 87101 h 95892"/>
                    <a:gd name="connsiteX4" fmla="*/ 33407 w 66813"/>
                    <a:gd name="connsiteY4" fmla="*/ 95893 h 95892"/>
                    <a:gd name="connsiteX5" fmla="*/ 42198 w 66813"/>
                    <a:gd name="connsiteY5" fmla="*/ 87101 h 95892"/>
                    <a:gd name="connsiteX6" fmla="*/ 42198 w 66813"/>
                    <a:gd name="connsiteY6" fmla="*/ 65631 h 95892"/>
                    <a:gd name="connsiteX7" fmla="*/ 66813 w 66813"/>
                    <a:gd name="connsiteY7" fmla="*/ 33407 h 95892"/>
                    <a:gd name="connsiteX8" fmla="*/ 33407 w 66813"/>
                    <a:gd name="connsiteY8" fmla="*/ 0 h 95892"/>
                    <a:gd name="connsiteX9" fmla="*/ 33407 w 66813"/>
                    <a:gd name="connsiteY9" fmla="*/ 49231 h 95892"/>
                    <a:gd name="connsiteX10" fmla="*/ 17582 w 66813"/>
                    <a:gd name="connsiteY10" fmla="*/ 33407 h 95892"/>
                    <a:gd name="connsiteX11" fmla="*/ 33407 w 66813"/>
                    <a:gd name="connsiteY11" fmla="*/ 17582 h 95892"/>
                    <a:gd name="connsiteX12" fmla="*/ 49231 w 66813"/>
                    <a:gd name="connsiteY12" fmla="*/ 33407 h 95892"/>
                    <a:gd name="connsiteX13" fmla="*/ 33407 w 66813"/>
                    <a:gd name="connsiteY13" fmla="*/ 49231 h 9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813" h="95892">
                      <a:moveTo>
                        <a:pt x="33407" y="0"/>
                      </a:moveTo>
                      <a:cubicBezTo>
                        <a:pt x="14986" y="0"/>
                        <a:pt x="0" y="14986"/>
                        <a:pt x="0" y="33407"/>
                      </a:cubicBezTo>
                      <a:cubicBezTo>
                        <a:pt x="0" y="48784"/>
                        <a:pt x="10447" y="61761"/>
                        <a:pt x="24615" y="65631"/>
                      </a:cubicBezTo>
                      <a:lnTo>
                        <a:pt x="24615" y="87101"/>
                      </a:lnTo>
                      <a:cubicBezTo>
                        <a:pt x="24615" y="91956"/>
                        <a:pt x="28552" y="95893"/>
                        <a:pt x="33407" y="95893"/>
                      </a:cubicBezTo>
                      <a:cubicBezTo>
                        <a:pt x="38261" y="95893"/>
                        <a:pt x="42198" y="91956"/>
                        <a:pt x="42198" y="87101"/>
                      </a:cubicBezTo>
                      <a:lnTo>
                        <a:pt x="42198" y="65631"/>
                      </a:lnTo>
                      <a:cubicBezTo>
                        <a:pt x="56366" y="61761"/>
                        <a:pt x="66813" y="48784"/>
                        <a:pt x="66813" y="33407"/>
                      </a:cubicBezTo>
                      <a:cubicBezTo>
                        <a:pt x="66813" y="14986"/>
                        <a:pt x="51827" y="0"/>
                        <a:pt x="33407" y="0"/>
                      </a:cubicBezTo>
                      <a:close/>
                      <a:moveTo>
                        <a:pt x="33407" y="49231"/>
                      </a:moveTo>
                      <a:cubicBezTo>
                        <a:pt x="24681" y="49231"/>
                        <a:pt x="17582" y="42132"/>
                        <a:pt x="17582" y="33407"/>
                      </a:cubicBezTo>
                      <a:cubicBezTo>
                        <a:pt x="17582" y="24681"/>
                        <a:pt x="24681" y="17582"/>
                        <a:pt x="33407" y="17582"/>
                      </a:cubicBezTo>
                      <a:cubicBezTo>
                        <a:pt x="42132" y="17582"/>
                        <a:pt x="49231" y="24681"/>
                        <a:pt x="49231" y="33407"/>
                      </a:cubicBezTo>
                      <a:cubicBezTo>
                        <a:pt x="49231" y="42132"/>
                        <a:pt x="42132" y="49231"/>
                        <a:pt x="33407" y="49231"/>
                      </a:cubicBezTo>
                      <a:close/>
                    </a:path>
                  </a:pathLst>
                </a:custGeom>
                <a:grpFill/>
                <a:ln w="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D73967E2-ADAB-3A85-AE93-C11CA3E72DEA}"/>
                    </a:ext>
                  </a:extLst>
                </p:cNvPr>
                <p:cNvSpPr/>
                <p:nvPr/>
              </p:nvSpPr>
              <p:spPr>
                <a:xfrm>
                  <a:off x="-708770" y="2201393"/>
                  <a:ext cx="80166" cy="80166"/>
                </a:xfrm>
                <a:custGeom>
                  <a:avLst/>
                  <a:gdLst>
                    <a:gd name="connsiteX0" fmla="*/ 70381 w 80166"/>
                    <a:gd name="connsiteY0" fmla="*/ 9785 h 80166"/>
                    <a:gd name="connsiteX1" fmla="*/ 46759 w 80166"/>
                    <a:gd name="connsiteY1" fmla="*/ 0 h 80166"/>
                    <a:gd name="connsiteX2" fmla="*/ 23137 w 80166"/>
                    <a:gd name="connsiteY2" fmla="*/ 9785 h 80166"/>
                    <a:gd name="connsiteX3" fmla="*/ 17757 w 80166"/>
                    <a:gd name="connsiteY3" fmla="*/ 49977 h 80166"/>
                    <a:gd name="connsiteX4" fmla="*/ 2575 w 80166"/>
                    <a:gd name="connsiteY4" fmla="*/ 65159 h 80166"/>
                    <a:gd name="connsiteX5" fmla="*/ 2575 w 80166"/>
                    <a:gd name="connsiteY5" fmla="*/ 77593 h 80166"/>
                    <a:gd name="connsiteX6" fmla="*/ 8792 w 80166"/>
                    <a:gd name="connsiteY6" fmla="*/ 80167 h 80166"/>
                    <a:gd name="connsiteX7" fmla="*/ 15008 w 80166"/>
                    <a:gd name="connsiteY7" fmla="*/ 77592 h 80166"/>
                    <a:gd name="connsiteX8" fmla="*/ 30183 w 80166"/>
                    <a:gd name="connsiteY8" fmla="*/ 62417 h 80166"/>
                    <a:gd name="connsiteX9" fmla="*/ 46759 w 80166"/>
                    <a:gd name="connsiteY9" fmla="*/ 66814 h 80166"/>
                    <a:gd name="connsiteX10" fmla="*/ 70380 w 80166"/>
                    <a:gd name="connsiteY10" fmla="*/ 57029 h 80166"/>
                    <a:gd name="connsiteX11" fmla="*/ 80167 w 80166"/>
                    <a:gd name="connsiteY11" fmla="*/ 33407 h 80166"/>
                    <a:gd name="connsiteX12" fmla="*/ 70381 w 80166"/>
                    <a:gd name="connsiteY12" fmla="*/ 9785 h 80166"/>
                    <a:gd name="connsiteX13" fmla="*/ 57950 w 80166"/>
                    <a:gd name="connsiteY13" fmla="*/ 44598 h 80166"/>
                    <a:gd name="connsiteX14" fmla="*/ 35572 w 80166"/>
                    <a:gd name="connsiteY14" fmla="*/ 44598 h 80166"/>
                    <a:gd name="connsiteX15" fmla="*/ 35571 w 80166"/>
                    <a:gd name="connsiteY15" fmla="*/ 22218 h 80166"/>
                    <a:gd name="connsiteX16" fmla="*/ 46760 w 80166"/>
                    <a:gd name="connsiteY16" fmla="*/ 17590 h 80166"/>
                    <a:gd name="connsiteX17" fmla="*/ 57950 w 80166"/>
                    <a:gd name="connsiteY17" fmla="*/ 22218 h 80166"/>
                    <a:gd name="connsiteX18" fmla="*/ 62585 w 80166"/>
                    <a:gd name="connsiteY18" fmla="*/ 33408 h 80166"/>
                    <a:gd name="connsiteX19" fmla="*/ 57950 w 80166"/>
                    <a:gd name="connsiteY19" fmla="*/ 44598 h 80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0166" h="80166">
                      <a:moveTo>
                        <a:pt x="70381" y="9785"/>
                      </a:moveTo>
                      <a:cubicBezTo>
                        <a:pt x="64071" y="3475"/>
                        <a:pt x="55682" y="0"/>
                        <a:pt x="46759" y="0"/>
                      </a:cubicBezTo>
                      <a:cubicBezTo>
                        <a:pt x="37836" y="0"/>
                        <a:pt x="29448" y="3475"/>
                        <a:pt x="23137" y="9785"/>
                      </a:cubicBezTo>
                      <a:cubicBezTo>
                        <a:pt x="12264" y="20659"/>
                        <a:pt x="10476" y="37222"/>
                        <a:pt x="17757" y="49977"/>
                      </a:cubicBezTo>
                      <a:lnTo>
                        <a:pt x="2575" y="65159"/>
                      </a:lnTo>
                      <a:cubicBezTo>
                        <a:pt x="-858" y="68592"/>
                        <a:pt x="-858" y="74159"/>
                        <a:pt x="2575" y="77593"/>
                      </a:cubicBezTo>
                      <a:cubicBezTo>
                        <a:pt x="4293" y="79308"/>
                        <a:pt x="6542" y="80167"/>
                        <a:pt x="8792" y="80167"/>
                      </a:cubicBezTo>
                      <a:cubicBezTo>
                        <a:pt x="11042" y="80167"/>
                        <a:pt x="13291" y="79308"/>
                        <a:pt x="15008" y="77592"/>
                      </a:cubicBezTo>
                      <a:lnTo>
                        <a:pt x="30183" y="62417"/>
                      </a:lnTo>
                      <a:cubicBezTo>
                        <a:pt x="35177" y="65280"/>
                        <a:pt x="40848" y="66814"/>
                        <a:pt x="46759" y="66814"/>
                      </a:cubicBezTo>
                      <a:cubicBezTo>
                        <a:pt x="55682" y="66814"/>
                        <a:pt x="64071" y="63339"/>
                        <a:pt x="70380" y="57029"/>
                      </a:cubicBezTo>
                      <a:cubicBezTo>
                        <a:pt x="76692" y="50720"/>
                        <a:pt x="80167" y="42330"/>
                        <a:pt x="80167" y="33407"/>
                      </a:cubicBezTo>
                      <a:cubicBezTo>
                        <a:pt x="80167" y="24484"/>
                        <a:pt x="76692" y="16095"/>
                        <a:pt x="70381" y="9785"/>
                      </a:cubicBezTo>
                      <a:close/>
                      <a:moveTo>
                        <a:pt x="57950" y="44598"/>
                      </a:moveTo>
                      <a:cubicBezTo>
                        <a:pt x="51780" y="50767"/>
                        <a:pt x="41740" y="50767"/>
                        <a:pt x="35572" y="44598"/>
                      </a:cubicBezTo>
                      <a:cubicBezTo>
                        <a:pt x="29401" y="38427"/>
                        <a:pt x="29401" y="28388"/>
                        <a:pt x="35571" y="22218"/>
                      </a:cubicBezTo>
                      <a:cubicBezTo>
                        <a:pt x="38656" y="19132"/>
                        <a:pt x="42707" y="17590"/>
                        <a:pt x="46760" y="17590"/>
                      </a:cubicBezTo>
                      <a:cubicBezTo>
                        <a:pt x="50813" y="17590"/>
                        <a:pt x="54865" y="19132"/>
                        <a:pt x="57950" y="22218"/>
                      </a:cubicBezTo>
                      <a:cubicBezTo>
                        <a:pt x="60939" y="25207"/>
                        <a:pt x="62585" y="29181"/>
                        <a:pt x="62585" y="33408"/>
                      </a:cubicBezTo>
                      <a:cubicBezTo>
                        <a:pt x="62585" y="37635"/>
                        <a:pt x="60939" y="41609"/>
                        <a:pt x="57950" y="44598"/>
                      </a:cubicBezTo>
                      <a:close/>
                    </a:path>
                  </a:pathLst>
                </a:custGeom>
                <a:grpFill/>
                <a:ln w="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0D880D96-C4A2-3ED2-F532-F4A7D9DFEA05}"/>
                    </a:ext>
                  </a:extLst>
                </p:cNvPr>
                <p:cNvSpPr/>
                <p:nvPr/>
              </p:nvSpPr>
              <p:spPr>
                <a:xfrm>
                  <a:off x="-685827" y="2354327"/>
                  <a:ext cx="95892" cy="66813"/>
                </a:xfrm>
                <a:custGeom>
                  <a:avLst/>
                  <a:gdLst>
                    <a:gd name="connsiteX0" fmla="*/ 62486 w 95892"/>
                    <a:gd name="connsiteY0" fmla="*/ 0 h 66813"/>
                    <a:gd name="connsiteX1" fmla="*/ 30262 w 95892"/>
                    <a:gd name="connsiteY1" fmla="*/ 24615 h 66813"/>
                    <a:gd name="connsiteX2" fmla="*/ 8791 w 95892"/>
                    <a:gd name="connsiteY2" fmla="*/ 24615 h 66813"/>
                    <a:gd name="connsiteX3" fmla="*/ 0 w 95892"/>
                    <a:gd name="connsiteY3" fmla="*/ 33407 h 66813"/>
                    <a:gd name="connsiteX4" fmla="*/ 8791 w 95892"/>
                    <a:gd name="connsiteY4" fmla="*/ 42198 h 66813"/>
                    <a:gd name="connsiteX5" fmla="*/ 30262 w 95892"/>
                    <a:gd name="connsiteY5" fmla="*/ 42198 h 66813"/>
                    <a:gd name="connsiteX6" fmla="*/ 62486 w 95892"/>
                    <a:gd name="connsiteY6" fmla="*/ 66813 h 66813"/>
                    <a:gd name="connsiteX7" fmla="*/ 95893 w 95892"/>
                    <a:gd name="connsiteY7" fmla="*/ 33407 h 66813"/>
                    <a:gd name="connsiteX8" fmla="*/ 62486 w 95892"/>
                    <a:gd name="connsiteY8" fmla="*/ 0 h 66813"/>
                    <a:gd name="connsiteX9" fmla="*/ 62486 w 95892"/>
                    <a:gd name="connsiteY9" fmla="*/ 49231 h 66813"/>
                    <a:gd name="connsiteX10" fmla="*/ 46662 w 95892"/>
                    <a:gd name="connsiteY10" fmla="*/ 33407 h 66813"/>
                    <a:gd name="connsiteX11" fmla="*/ 62486 w 95892"/>
                    <a:gd name="connsiteY11" fmla="*/ 17582 h 66813"/>
                    <a:gd name="connsiteX12" fmla="*/ 78310 w 95892"/>
                    <a:gd name="connsiteY12" fmla="*/ 33407 h 66813"/>
                    <a:gd name="connsiteX13" fmla="*/ 62486 w 95892"/>
                    <a:gd name="connsiteY13" fmla="*/ 49231 h 6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5892" h="66813">
                      <a:moveTo>
                        <a:pt x="62486" y="0"/>
                      </a:moveTo>
                      <a:cubicBezTo>
                        <a:pt x="47108" y="0"/>
                        <a:pt x="34132" y="10447"/>
                        <a:pt x="30262" y="24615"/>
                      </a:cubicBezTo>
                      <a:lnTo>
                        <a:pt x="8791" y="24615"/>
                      </a:lnTo>
                      <a:cubicBezTo>
                        <a:pt x="3937" y="24615"/>
                        <a:pt x="0" y="28552"/>
                        <a:pt x="0" y="33407"/>
                      </a:cubicBezTo>
                      <a:cubicBezTo>
                        <a:pt x="0" y="38261"/>
                        <a:pt x="3937" y="42198"/>
                        <a:pt x="8791" y="42198"/>
                      </a:cubicBezTo>
                      <a:lnTo>
                        <a:pt x="30262" y="42198"/>
                      </a:lnTo>
                      <a:cubicBezTo>
                        <a:pt x="34132" y="56366"/>
                        <a:pt x="47108" y="66813"/>
                        <a:pt x="62486" y="66813"/>
                      </a:cubicBezTo>
                      <a:cubicBezTo>
                        <a:pt x="80906" y="66813"/>
                        <a:pt x="95893" y="51827"/>
                        <a:pt x="95893" y="33407"/>
                      </a:cubicBezTo>
                      <a:cubicBezTo>
                        <a:pt x="95893" y="14986"/>
                        <a:pt x="80906" y="0"/>
                        <a:pt x="62486" y="0"/>
                      </a:cubicBezTo>
                      <a:close/>
                      <a:moveTo>
                        <a:pt x="62486" y="49231"/>
                      </a:moveTo>
                      <a:cubicBezTo>
                        <a:pt x="53761" y="49231"/>
                        <a:pt x="46662" y="42132"/>
                        <a:pt x="46662" y="33407"/>
                      </a:cubicBezTo>
                      <a:cubicBezTo>
                        <a:pt x="46662" y="24681"/>
                        <a:pt x="53761" y="17582"/>
                        <a:pt x="62486" y="17582"/>
                      </a:cubicBezTo>
                      <a:cubicBezTo>
                        <a:pt x="71211" y="17582"/>
                        <a:pt x="78310" y="24681"/>
                        <a:pt x="78310" y="33407"/>
                      </a:cubicBezTo>
                      <a:cubicBezTo>
                        <a:pt x="78310" y="42132"/>
                        <a:pt x="71211" y="49231"/>
                        <a:pt x="62486" y="49231"/>
                      </a:cubicBezTo>
                      <a:close/>
                    </a:path>
                  </a:pathLst>
                </a:custGeom>
                <a:grpFill/>
                <a:ln w="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3F894E2-715B-8739-FD53-58CD0DF82C4A}"/>
                    </a:ext>
                  </a:extLst>
                </p:cNvPr>
                <p:cNvSpPr/>
                <p:nvPr/>
              </p:nvSpPr>
              <p:spPr>
                <a:xfrm>
                  <a:off x="-719165" y="2378939"/>
                  <a:ext cx="17582" cy="17582"/>
                </a:xfrm>
                <a:custGeom>
                  <a:avLst/>
                  <a:gdLst>
                    <a:gd name="connsiteX0" fmla="*/ 15006 w 17582"/>
                    <a:gd name="connsiteY0" fmla="*/ 2576 h 17582"/>
                    <a:gd name="connsiteX1" fmla="*/ 8791 w 17582"/>
                    <a:gd name="connsiteY1" fmla="*/ 0 h 17582"/>
                    <a:gd name="connsiteX2" fmla="*/ 2576 w 17582"/>
                    <a:gd name="connsiteY2" fmla="*/ 2576 h 17582"/>
                    <a:gd name="connsiteX3" fmla="*/ 0 w 17582"/>
                    <a:gd name="connsiteY3" fmla="*/ 8791 h 17582"/>
                    <a:gd name="connsiteX4" fmla="*/ 2576 w 17582"/>
                    <a:gd name="connsiteY4" fmla="*/ 15006 h 17582"/>
                    <a:gd name="connsiteX5" fmla="*/ 8791 w 17582"/>
                    <a:gd name="connsiteY5" fmla="*/ 17582 h 17582"/>
                    <a:gd name="connsiteX6" fmla="*/ 15006 w 17582"/>
                    <a:gd name="connsiteY6" fmla="*/ 15006 h 17582"/>
                    <a:gd name="connsiteX7" fmla="*/ 17582 w 17582"/>
                    <a:gd name="connsiteY7" fmla="*/ 8791 h 17582"/>
                    <a:gd name="connsiteX8" fmla="*/ 15006 w 17582"/>
                    <a:gd name="connsiteY8" fmla="*/ 2576 h 1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82" h="17582">
                      <a:moveTo>
                        <a:pt x="15006" y="2576"/>
                      </a:moveTo>
                      <a:cubicBezTo>
                        <a:pt x="13371" y="941"/>
                        <a:pt x="11103" y="0"/>
                        <a:pt x="8791" y="0"/>
                      </a:cubicBezTo>
                      <a:cubicBezTo>
                        <a:pt x="6479" y="0"/>
                        <a:pt x="4211" y="940"/>
                        <a:pt x="2576" y="2576"/>
                      </a:cubicBezTo>
                      <a:cubicBezTo>
                        <a:pt x="941" y="4212"/>
                        <a:pt x="0" y="6479"/>
                        <a:pt x="0" y="8791"/>
                      </a:cubicBezTo>
                      <a:cubicBezTo>
                        <a:pt x="0" y="11112"/>
                        <a:pt x="940" y="13371"/>
                        <a:pt x="2576" y="15006"/>
                      </a:cubicBezTo>
                      <a:cubicBezTo>
                        <a:pt x="4211" y="16651"/>
                        <a:pt x="6479" y="17582"/>
                        <a:pt x="8791" y="17582"/>
                      </a:cubicBezTo>
                      <a:cubicBezTo>
                        <a:pt x="11103" y="17582"/>
                        <a:pt x="13371" y="16650"/>
                        <a:pt x="15006" y="15006"/>
                      </a:cubicBezTo>
                      <a:cubicBezTo>
                        <a:pt x="16641" y="13371"/>
                        <a:pt x="17582" y="11103"/>
                        <a:pt x="17582" y="8791"/>
                      </a:cubicBezTo>
                      <a:cubicBezTo>
                        <a:pt x="17582" y="6479"/>
                        <a:pt x="16642" y="4220"/>
                        <a:pt x="15006" y="2576"/>
                      </a:cubicBezTo>
                      <a:close/>
                    </a:path>
                  </a:pathLst>
                </a:custGeom>
                <a:grpFill/>
                <a:ln w="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EDC4B070-9387-33EE-630F-F167EDF2F253}"/>
                    </a:ext>
                  </a:extLst>
                </p:cNvPr>
                <p:cNvSpPr/>
                <p:nvPr/>
              </p:nvSpPr>
              <p:spPr>
                <a:xfrm>
                  <a:off x="-1040044" y="2354103"/>
                  <a:ext cx="95892" cy="66813"/>
                </a:xfrm>
                <a:custGeom>
                  <a:avLst/>
                  <a:gdLst>
                    <a:gd name="connsiteX0" fmla="*/ 87101 w 95892"/>
                    <a:gd name="connsiteY0" fmla="*/ 24615 h 66813"/>
                    <a:gd name="connsiteX1" fmla="*/ 65631 w 95892"/>
                    <a:gd name="connsiteY1" fmla="*/ 24615 h 66813"/>
                    <a:gd name="connsiteX2" fmla="*/ 33407 w 95892"/>
                    <a:gd name="connsiteY2" fmla="*/ 0 h 66813"/>
                    <a:gd name="connsiteX3" fmla="*/ 0 w 95892"/>
                    <a:gd name="connsiteY3" fmla="*/ 33407 h 66813"/>
                    <a:gd name="connsiteX4" fmla="*/ 33407 w 95892"/>
                    <a:gd name="connsiteY4" fmla="*/ 66813 h 66813"/>
                    <a:gd name="connsiteX5" fmla="*/ 65631 w 95892"/>
                    <a:gd name="connsiteY5" fmla="*/ 42198 h 66813"/>
                    <a:gd name="connsiteX6" fmla="*/ 87101 w 95892"/>
                    <a:gd name="connsiteY6" fmla="*/ 42198 h 66813"/>
                    <a:gd name="connsiteX7" fmla="*/ 95893 w 95892"/>
                    <a:gd name="connsiteY7" fmla="*/ 33407 h 66813"/>
                    <a:gd name="connsiteX8" fmla="*/ 87101 w 95892"/>
                    <a:gd name="connsiteY8" fmla="*/ 24615 h 66813"/>
                    <a:gd name="connsiteX9" fmla="*/ 33407 w 95892"/>
                    <a:gd name="connsiteY9" fmla="*/ 49231 h 66813"/>
                    <a:gd name="connsiteX10" fmla="*/ 17582 w 95892"/>
                    <a:gd name="connsiteY10" fmla="*/ 33407 h 66813"/>
                    <a:gd name="connsiteX11" fmla="*/ 33407 w 95892"/>
                    <a:gd name="connsiteY11" fmla="*/ 17582 h 66813"/>
                    <a:gd name="connsiteX12" fmla="*/ 49231 w 95892"/>
                    <a:gd name="connsiteY12" fmla="*/ 33407 h 66813"/>
                    <a:gd name="connsiteX13" fmla="*/ 33407 w 95892"/>
                    <a:gd name="connsiteY13" fmla="*/ 49231 h 6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5892" h="66813">
                      <a:moveTo>
                        <a:pt x="87101" y="24615"/>
                      </a:moveTo>
                      <a:lnTo>
                        <a:pt x="65631" y="24615"/>
                      </a:lnTo>
                      <a:cubicBezTo>
                        <a:pt x="61761" y="10447"/>
                        <a:pt x="48784" y="0"/>
                        <a:pt x="33407" y="0"/>
                      </a:cubicBezTo>
                      <a:cubicBezTo>
                        <a:pt x="14986" y="0"/>
                        <a:pt x="0" y="14986"/>
                        <a:pt x="0" y="33407"/>
                      </a:cubicBezTo>
                      <a:cubicBezTo>
                        <a:pt x="0" y="51827"/>
                        <a:pt x="14986" y="66813"/>
                        <a:pt x="33407" y="66813"/>
                      </a:cubicBezTo>
                      <a:cubicBezTo>
                        <a:pt x="48784" y="66813"/>
                        <a:pt x="61761" y="56366"/>
                        <a:pt x="65631" y="42198"/>
                      </a:cubicBezTo>
                      <a:lnTo>
                        <a:pt x="87101" y="42198"/>
                      </a:lnTo>
                      <a:cubicBezTo>
                        <a:pt x="91956" y="42198"/>
                        <a:pt x="95893" y="38261"/>
                        <a:pt x="95893" y="33407"/>
                      </a:cubicBezTo>
                      <a:cubicBezTo>
                        <a:pt x="95893" y="28552"/>
                        <a:pt x="91957" y="24615"/>
                        <a:pt x="87101" y="24615"/>
                      </a:cubicBezTo>
                      <a:close/>
                      <a:moveTo>
                        <a:pt x="33407" y="49231"/>
                      </a:moveTo>
                      <a:cubicBezTo>
                        <a:pt x="24681" y="49231"/>
                        <a:pt x="17582" y="42132"/>
                        <a:pt x="17582" y="33407"/>
                      </a:cubicBezTo>
                      <a:cubicBezTo>
                        <a:pt x="17582" y="24681"/>
                        <a:pt x="24681" y="17582"/>
                        <a:pt x="33407" y="17582"/>
                      </a:cubicBezTo>
                      <a:cubicBezTo>
                        <a:pt x="42132" y="17582"/>
                        <a:pt x="49231" y="24681"/>
                        <a:pt x="49231" y="33407"/>
                      </a:cubicBezTo>
                      <a:cubicBezTo>
                        <a:pt x="49231" y="42132"/>
                        <a:pt x="42132" y="49231"/>
                        <a:pt x="33407" y="49231"/>
                      </a:cubicBezTo>
                      <a:close/>
                    </a:path>
                  </a:pathLst>
                </a:custGeom>
                <a:grpFill/>
                <a:ln w="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46F97AC-63B0-E037-7D31-655D0AC6311A}"/>
                    </a:ext>
                  </a:extLst>
                </p:cNvPr>
                <p:cNvSpPr/>
                <p:nvPr/>
              </p:nvSpPr>
              <p:spPr>
                <a:xfrm>
                  <a:off x="-1001891" y="2200546"/>
                  <a:ext cx="80150" cy="80166"/>
                </a:xfrm>
                <a:custGeom>
                  <a:avLst/>
                  <a:gdLst>
                    <a:gd name="connsiteX0" fmla="*/ 77575 w 80150"/>
                    <a:gd name="connsiteY0" fmla="*/ 65159 h 80166"/>
                    <a:gd name="connsiteX1" fmla="*/ 62400 w 80150"/>
                    <a:gd name="connsiteY1" fmla="*/ 49984 h 80166"/>
                    <a:gd name="connsiteX2" fmla="*/ 66797 w 80150"/>
                    <a:gd name="connsiteY2" fmla="*/ 33407 h 80166"/>
                    <a:gd name="connsiteX3" fmla="*/ 57012 w 80150"/>
                    <a:gd name="connsiteY3" fmla="*/ 9785 h 80166"/>
                    <a:gd name="connsiteX4" fmla="*/ 33390 w 80150"/>
                    <a:gd name="connsiteY4" fmla="*/ 0 h 80166"/>
                    <a:gd name="connsiteX5" fmla="*/ 9768 w 80150"/>
                    <a:gd name="connsiteY5" fmla="*/ 9785 h 80166"/>
                    <a:gd name="connsiteX6" fmla="*/ 9768 w 80150"/>
                    <a:gd name="connsiteY6" fmla="*/ 57029 h 80166"/>
                    <a:gd name="connsiteX7" fmla="*/ 33391 w 80150"/>
                    <a:gd name="connsiteY7" fmla="*/ 66814 h 80166"/>
                    <a:gd name="connsiteX8" fmla="*/ 49968 w 80150"/>
                    <a:gd name="connsiteY8" fmla="*/ 62417 h 80166"/>
                    <a:gd name="connsiteX9" fmla="*/ 65143 w 80150"/>
                    <a:gd name="connsiteY9" fmla="*/ 77592 h 80166"/>
                    <a:gd name="connsiteX10" fmla="*/ 71359 w 80150"/>
                    <a:gd name="connsiteY10" fmla="*/ 80167 h 80166"/>
                    <a:gd name="connsiteX11" fmla="*/ 77575 w 80150"/>
                    <a:gd name="connsiteY11" fmla="*/ 77592 h 80166"/>
                    <a:gd name="connsiteX12" fmla="*/ 77575 w 80150"/>
                    <a:gd name="connsiteY12" fmla="*/ 65159 h 80166"/>
                    <a:gd name="connsiteX13" fmla="*/ 44585 w 80150"/>
                    <a:gd name="connsiteY13" fmla="*/ 44593 h 80166"/>
                    <a:gd name="connsiteX14" fmla="*/ 44580 w 80150"/>
                    <a:gd name="connsiteY14" fmla="*/ 44598 h 80166"/>
                    <a:gd name="connsiteX15" fmla="*/ 22202 w 80150"/>
                    <a:gd name="connsiteY15" fmla="*/ 44598 h 80166"/>
                    <a:gd name="connsiteX16" fmla="*/ 22201 w 80150"/>
                    <a:gd name="connsiteY16" fmla="*/ 22218 h 80166"/>
                    <a:gd name="connsiteX17" fmla="*/ 33391 w 80150"/>
                    <a:gd name="connsiteY17" fmla="*/ 17590 h 80166"/>
                    <a:gd name="connsiteX18" fmla="*/ 44580 w 80150"/>
                    <a:gd name="connsiteY18" fmla="*/ 22218 h 80166"/>
                    <a:gd name="connsiteX19" fmla="*/ 49216 w 80150"/>
                    <a:gd name="connsiteY19" fmla="*/ 33408 h 80166"/>
                    <a:gd name="connsiteX20" fmla="*/ 44585 w 80150"/>
                    <a:gd name="connsiteY20" fmla="*/ 44593 h 80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150" h="80166">
                      <a:moveTo>
                        <a:pt x="77575" y="65159"/>
                      </a:moveTo>
                      <a:lnTo>
                        <a:pt x="62400" y="49984"/>
                      </a:lnTo>
                      <a:cubicBezTo>
                        <a:pt x="65264" y="44991"/>
                        <a:pt x="66797" y="39319"/>
                        <a:pt x="66797" y="33407"/>
                      </a:cubicBezTo>
                      <a:cubicBezTo>
                        <a:pt x="66797" y="24484"/>
                        <a:pt x="63322" y="16095"/>
                        <a:pt x="57012" y="9785"/>
                      </a:cubicBezTo>
                      <a:cubicBezTo>
                        <a:pt x="50702" y="3475"/>
                        <a:pt x="42313" y="0"/>
                        <a:pt x="33390" y="0"/>
                      </a:cubicBezTo>
                      <a:cubicBezTo>
                        <a:pt x="24467" y="0"/>
                        <a:pt x="16078" y="3475"/>
                        <a:pt x="9768" y="9785"/>
                      </a:cubicBezTo>
                      <a:cubicBezTo>
                        <a:pt x="-3256" y="22811"/>
                        <a:pt x="-3256" y="44004"/>
                        <a:pt x="9768" y="57029"/>
                      </a:cubicBezTo>
                      <a:cubicBezTo>
                        <a:pt x="16078" y="63339"/>
                        <a:pt x="24467" y="66814"/>
                        <a:pt x="33391" y="66814"/>
                      </a:cubicBezTo>
                      <a:cubicBezTo>
                        <a:pt x="39302" y="66814"/>
                        <a:pt x="44974" y="65280"/>
                        <a:pt x="49968" y="62417"/>
                      </a:cubicBezTo>
                      <a:lnTo>
                        <a:pt x="65143" y="77592"/>
                      </a:lnTo>
                      <a:cubicBezTo>
                        <a:pt x="66860" y="79308"/>
                        <a:pt x="69110" y="80167"/>
                        <a:pt x="71359" y="80167"/>
                      </a:cubicBezTo>
                      <a:cubicBezTo>
                        <a:pt x="73609" y="80167"/>
                        <a:pt x="75859" y="79308"/>
                        <a:pt x="77575" y="77592"/>
                      </a:cubicBezTo>
                      <a:cubicBezTo>
                        <a:pt x="81008" y="74159"/>
                        <a:pt x="81008" y="68592"/>
                        <a:pt x="77575" y="65159"/>
                      </a:cubicBezTo>
                      <a:close/>
                      <a:moveTo>
                        <a:pt x="44585" y="44593"/>
                      </a:moveTo>
                      <a:cubicBezTo>
                        <a:pt x="44584" y="44595"/>
                        <a:pt x="44582" y="44596"/>
                        <a:pt x="44580" y="44598"/>
                      </a:cubicBezTo>
                      <a:cubicBezTo>
                        <a:pt x="38411" y="50769"/>
                        <a:pt x="28371" y="50769"/>
                        <a:pt x="22202" y="44598"/>
                      </a:cubicBezTo>
                      <a:cubicBezTo>
                        <a:pt x="16032" y="38427"/>
                        <a:pt x="16032" y="28388"/>
                        <a:pt x="22201" y="22218"/>
                      </a:cubicBezTo>
                      <a:cubicBezTo>
                        <a:pt x="25286" y="19133"/>
                        <a:pt x="29338" y="17590"/>
                        <a:pt x="33391" y="17590"/>
                      </a:cubicBezTo>
                      <a:cubicBezTo>
                        <a:pt x="37444" y="17590"/>
                        <a:pt x="41496" y="19133"/>
                        <a:pt x="44580" y="22218"/>
                      </a:cubicBezTo>
                      <a:cubicBezTo>
                        <a:pt x="47569" y="25207"/>
                        <a:pt x="49216" y="29181"/>
                        <a:pt x="49216" y="33408"/>
                      </a:cubicBezTo>
                      <a:cubicBezTo>
                        <a:pt x="49216" y="37632"/>
                        <a:pt x="47570" y="41605"/>
                        <a:pt x="44585" y="44593"/>
                      </a:cubicBezTo>
                      <a:close/>
                    </a:path>
                  </a:pathLst>
                </a:custGeom>
                <a:grpFill/>
                <a:ln w="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E4A374D-F4D5-1CDD-9295-DC2F1E8AC531}"/>
                </a:ext>
              </a:extLst>
            </p:cNvPr>
            <p:cNvSpPr txBox="1"/>
            <p:nvPr/>
          </p:nvSpPr>
          <p:spPr>
            <a:xfrm>
              <a:off x="2914215" y="2144470"/>
              <a:ext cx="947106" cy="46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01.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639921B-CA97-E50F-6B3A-4F134A3F4BCF}"/>
                </a:ext>
              </a:extLst>
            </p:cNvPr>
            <p:cNvGrpSpPr/>
            <p:nvPr/>
          </p:nvGrpSpPr>
          <p:grpSpPr>
            <a:xfrm>
              <a:off x="8949743" y="3270091"/>
              <a:ext cx="843002" cy="843002"/>
              <a:chOff x="5466882" y="3495354"/>
              <a:chExt cx="843002" cy="843002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27916D66-A453-CE2B-DC2F-DEFE7709A1EB}"/>
                  </a:ext>
                </a:extLst>
              </p:cNvPr>
              <p:cNvSpPr/>
              <p:nvPr/>
            </p:nvSpPr>
            <p:spPr>
              <a:xfrm>
                <a:off x="5466882" y="3495354"/>
                <a:ext cx="843002" cy="843002"/>
              </a:xfrm>
              <a:prstGeom prst="ellipse">
                <a:avLst/>
              </a:prstGeom>
              <a:solidFill>
                <a:srgbClr val="0F6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50">
                <a:extLst>
                  <a:ext uri="{FF2B5EF4-FFF2-40B4-BE49-F238E27FC236}">
                    <a16:creationId xmlns:a16="http://schemas.microsoft.com/office/drawing/2014/main" id="{CA4BB815-787B-1D6A-CE5B-DF9AE5614F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7586" y="3712084"/>
                <a:ext cx="375122" cy="423676"/>
              </a:xfrm>
              <a:custGeom>
                <a:avLst/>
                <a:gdLst/>
                <a:ahLst/>
                <a:cxnLst/>
                <a:rect l="l" t="t" r="r" b="b"/>
                <a:pathLst>
                  <a:path w="2868687" h="3240000">
                    <a:moveTo>
                      <a:pt x="1433799" y="2290728"/>
                    </a:moveTo>
                    <a:cubicBezTo>
                      <a:pt x="1317650" y="2346839"/>
                      <a:pt x="1203301" y="2394700"/>
                      <a:pt x="1093028" y="2434329"/>
                    </a:cubicBezTo>
                    <a:cubicBezTo>
                      <a:pt x="1167481" y="2812207"/>
                      <a:pt x="1292592" y="3060000"/>
                      <a:pt x="1434343" y="3060000"/>
                    </a:cubicBezTo>
                    <a:cubicBezTo>
                      <a:pt x="1576138" y="3060000"/>
                      <a:pt x="1701284" y="2812053"/>
                      <a:pt x="1774025" y="2433735"/>
                    </a:cubicBezTo>
                    <a:cubicBezTo>
                      <a:pt x="1663854" y="2394452"/>
                      <a:pt x="1549823" y="2346469"/>
                      <a:pt x="1433799" y="2290728"/>
                    </a:cubicBezTo>
                    <a:close/>
                    <a:moveTo>
                      <a:pt x="1824954" y="2078037"/>
                    </a:moveTo>
                    <a:cubicBezTo>
                      <a:pt x="1794480" y="2097450"/>
                      <a:pt x="1763147" y="2116057"/>
                      <a:pt x="1731343" y="2134419"/>
                    </a:cubicBezTo>
                    <a:lnTo>
                      <a:pt x="1635415" y="2187161"/>
                    </a:lnTo>
                    <a:cubicBezTo>
                      <a:pt x="1691788" y="2215044"/>
                      <a:pt x="1747931" y="2239109"/>
                      <a:pt x="1803378" y="2259350"/>
                    </a:cubicBezTo>
                    <a:cubicBezTo>
                      <a:pt x="1812120" y="2201101"/>
                      <a:pt x="1819148" y="2140526"/>
                      <a:pt x="1824954" y="2078037"/>
                    </a:cubicBezTo>
                    <a:close/>
                    <a:moveTo>
                      <a:pt x="1042306" y="2077178"/>
                    </a:moveTo>
                    <a:cubicBezTo>
                      <a:pt x="1047949" y="2140175"/>
                      <a:pt x="1055328" y="2201182"/>
                      <a:pt x="1063873" y="2259905"/>
                    </a:cubicBezTo>
                    <a:cubicBezTo>
                      <a:pt x="1119365" y="2238275"/>
                      <a:pt x="1176217" y="2214355"/>
                      <a:pt x="1233887" y="2187801"/>
                    </a:cubicBezTo>
                    <a:cubicBezTo>
                      <a:pt x="1201538" y="2170955"/>
                      <a:pt x="1169452" y="2152957"/>
                      <a:pt x="1137343" y="2134419"/>
                    </a:cubicBezTo>
                    <a:close/>
                    <a:moveTo>
                      <a:pt x="559768" y="1732679"/>
                    </a:moveTo>
                    <a:cubicBezTo>
                      <a:pt x="268524" y="1984850"/>
                      <a:pt x="116369" y="2217202"/>
                      <a:pt x="187266" y="2340000"/>
                    </a:cubicBezTo>
                    <a:cubicBezTo>
                      <a:pt x="258144" y="2462764"/>
                      <a:pt x="535307" y="2447213"/>
                      <a:pt x="899736" y="2322555"/>
                    </a:cubicBezTo>
                    <a:cubicBezTo>
                      <a:pt x="878937" y="2207297"/>
                      <a:pt x="863223" y="2084405"/>
                      <a:pt x="853746" y="1955834"/>
                    </a:cubicBezTo>
                    <a:cubicBezTo>
                      <a:pt x="747454" y="1883220"/>
                      <a:pt x="648878" y="1808453"/>
                      <a:pt x="559768" y="1732679"/>
                    </a:cubicBezTo>
                    <a:close/>
                    <a:moveTo>
                      <a:pt x="2309048" y="1730507"/>
                    </a:moveTo>
                    <a:cubicBezTo>
                      <a:pt x="2220666" y="1807660"/>
                      <a:pt x="2121792" y="1882664"/>
                      <a:pt x="2015235" y="1955625"/>
                    </a:cubicBezTo>
                    <a:cubicBezTo>
                      <a:pt x="2005364" y="2084180"/>
                      <a:pt x="1989894" y="2207119"/>
                      <a:pt x="1967330" y="2322070"/>
                    </a:cubicBezTo>
                    <a:lnTo>
                      <a:pt x="2081685" y="2358048"/>
                    </a:lnTo>
                    <a:cubicBezTo>
                      <a:pt x="2116015" y="2320492"/>
                      <a:pt x="2165526" y="2297468"/>
                      <a:pt x="2220415" y="2297468"/>
                    </a:cubicBezTo>
                    <a:cubicBezTo>
                      <a:pt x="2302230" y="2297468"/>
                      <a:pt x="2372097" y="2348622"/>
                      <a:pt x="2399287" y="2420880"/>
                    </a:cubicBezTo>
                    <a:cubicBezTo>
                      <a:pt x="2542053" y="2432945"/>
                      <a:pt x="2642630" y="2407186"/>
                      <a:pt x="2681420" y="2340000"/>
                    </a:cubicBezTo>
                    <a:cubicBezTo>
                      <a:pt x="2752393" y="2217071"/>
                      <a:pt x="2599836" y="1984353"/>
                      <a:pt x="2309048" y="1730507"/>
                    </a:cubicBezTo>
                    <a:close/>
                    <a:moveTo>
                      <a:pt x="2026056" y="1510554"/>
                    </a:moveTo>
                    <a:cubicBezTo>
                      <a:pt x="2027893" y="1546708"/>
                      <a:pt x="2028343" y="1583211"/>
                      <a:pt x="2028343" y="1620000"/>
                    </a:cubicBezTo>
                    <a:lnTo>
                      <a:pt x="2024251" y="1730716"/>
                    </a:lnTo>
                    <a:lnTo>
                      <a:pt x="2173722" y="1619092"/>
                    </a:lnTo>
                    <a:cubicBezTo>
                      <a:pt x="2127526" y="1582190"/>
                      <a:pt x="2078507" y="1545517"/>
                      <a:pt x="2026056" y="1510554"/>
                    </a:cubicBezTo>
                    <a:close/>
                    <a:moveTo>
                      <a:pt x="844436" y="1509285"/>
                    </a:moveTo>
                    <a:lnTo>
                      <a:pt x="694964" y="1620908"/>
                    </a:lnTo>
                    <a:cubicBezTo>
                      <a:pt x="741160" y="1657811"/>
                      <a:pt x="790179" y="1694484"/>
                      <a:pt x="842630" y="1729447"/>
                    </a:cubicBezTo>
                    <a:cubicBezTo>
                      <a:pt x="840793" y="1693293"/>
                      <a:pt x="840343" y="1656790"/>
                      <a:pt x="840343" y="1620000"/>
                    </a:cubicBezTo>
                    <a:close/>
                    <a:moveTo>
                      <a:pt x="1434343" y="1361184"/>
                    </a:moveTo>
                    <a:cubicBezTo>
                      <a:pt x="1573534" y="1361184"/>
                      <a:pt x="1686371" y="1474021"/>
                      <a:pt x="1686371" y="1613212"/>
                    </a:cubicBezTo>
                    <a:cubicBezTo>
                      <a:pt x="1686371" y="1752403"/>
                      <a:pt x="1573534" y="1865240"/>
                      <a:pt x="1434343" y="1865240"/>
                    </a:cubicBezTo>
                    <a:cubicBezTo>
                      <a:pt x="1295152" y="1865240"/>
                      <a:pt x="1182315" y="1752403"/>
                      <a:pt x="1182315" y="1613212"/>
                    </a:cubicBezTo>
                    <a:cubicBezTo>
                      <a:pt x="1182315" y="1474021"/>
                      <a:pt x="1295152" y="1361184"/>
                      <a:pt x="1434343" y="1361184"/>
                    </a:cubicBezTo>
                    <a:close/>
                    <a:moveTo>
                      <a:pt x="1433770" y="1149513"/>
                    </a:moveTo>
                    <a:cubicBezTo>
                      <a:pt x="1365445" y="1183896"/>
                      <a:pt x="1296585" y="1221489"/>
                      <a:pt x="1227343" y="1261466"/>
                    </a:cubicBezTo>
                    <a:lnTo>
                      <a:pt x="1027157" y="1384911"/>
                    </a:lnTo>
                    <a:cubicBezTo>
                      <a:pt x="1022222" y="1461370"/>
                      <a:pt x="1020343" y="1539922"/>
                      <a:pt x="1020343" y="1620000"/>
                    </a:cubicBezTo>
                    <a:lnTo>
                      <a:pt x="1028287" y="1855786"/>
                    </a:lnTo>
                    <a:cubicBezTo>
                      <a:pt x="1091680" y="1898065"/>
                      <a:pt x="1158394" y="1938727"/>
                      <a:pt x="1227343" y="1978535"/>
                    </a:cubicBezTo>
                    <a:lnTo>
                      <a:pt x="1434916" y="2090488"/>
                    </a:lnTo>
                    <a:cubicBezTo>
                      <a:pt x="1503241" y="2056105"/>
                      <a:pt x="1572101" y="2018511"/>
                      <a:pt x="1641343" y="1978535"/>
                    </a:cubicBezTo>
                    <a:lnTo>
                      <a:pt x="1841530" y="1855090"/>
                    </a:lnTo>
                    <a:cubicBezTo>
                      <a:pt x="1846464" y="1778631"/>
                      <a:pt x="1848343" y="1700079"/>
                      <a:pt x="1848343" y="1620000"/>
                    </a:cubicBezTo>
                    <a:lnTo>
                      <a:pt x="1840399" y="1384214"/>
                    </a:lnTo>
                    <a:cubicBezTo>
                      <a:pt x="1777006" y="1341936"/>
                      <a:pt x="1710293" y="1301274"/>
                      <a:pt x="1641343" y="1261466"/>
                    </a:cubicBezTo>
                    <a:close/>
                    <a:moveTo>
                      <a:pt x="1065308" y="980650"/>
                    </a:moveTo>
                    <a:cubicBezTo>
                      <a:pt x="1056566" y="1038899"/>
                      <a:pt x="1049538" y="1099475"/>
                      <a:pt x="1043732" y="1161964"/>
                    </a:cubicBezTo>
                    <a:cubicBezTo>
                      <a:pt x="1074206" y="1142551"/>
                      <a:pt x="1105539" y="1123943"/>
                      <a:pt x="1137343" y="1105581"/>
                    </a:cubicBezTo>
                    <a:lnTo>
                      <a:pt x="1233271" y="1052839"/>
                    </a:lnTo>
                    <a:cubicBezTo>
                      <a:pt x="1176898" y="1024957"/>
                      <a:pt x="1120756" y="1000892"/>
                      <a:pt x="1065308" y="980650"/>
                    </a:cubicBezTo>
                    <a:close/>
                    <a:moveTo>
                      <a:pt x="1804814" y="980095"/>
                    </a:moveTo>
                    <a:cubicBezTo>
                      <a:pt x="1749321" y="1001726"/>
                      <a:pt x="1692469" y="1025646"/>
                      <a:pt x="1634800" y="1052200"/>
                    </a:cubicBezTo>
                    <a:cubicBezTo>
                      <a:pt x="1667149" y="1069046"/>
                      <a:pt x="1699234" y="1087043"/>
                      <a:pt x="1731343" y="1105581"/>
                    </a:cubicBezTo>
                    <a:lnTo>
                      <a:pt x="1826380" y="1162822"/>
                    </a:lnTo>
                    <a:cubicBezTo>
                      <a:pt x="1820738" y="1099825"/>
                      <a:pt x="1813359" y="1038819"/>
                      <a:pt x="1804814" y="980095"/>
                    </a:cubicBezTo>
                    <a:close/>
                    <a:moveTo>
                      <a:pt x="2432236" y="816002"/>
                    </a:moveTo>
                    <a:cubicBezTo>
                      <a:pt x="2308930" y="820546"/>
                      <a:pt x="2149627" y="855445"/>
                      <a:pt x="1968950" y="917446"/>
                    </a:cubicBezTo>
                    <a:cubicBezTo>
                      <a:pt x="1989749" y="1032703"/>
                      <a:pt x="2005463" y="1155596"/>
                      <a:pt x="2014941" y="1284167"/>
                    </a:cubicBezTo>
                    <a:cubicBezTo>
                      <a:pt x="2121232" y="1356780"/>
                      <a:pt x="2219808" y="1431548"/>
                      <a:pt x="2308918" y="1507322"/>
                    </a:cubicBezTo>
                    <a:cubicBezTo>
                      <a:pt x="2600162" y="1255150"/>
                      <a:pt x="2752317" y="1022798"/>
                      <a:pt x="2681420" y="900000"/>
                    </a:cubicBezTo>
                    <a:cubicBezTo>
                      <a:pt x="2645694" y="838121"/>
                      <a:pt x="2557557" y="811383"/>
                      <a:pt x="2432236" y="816002"/>
                    </a:cubicBezTo>
                    <a:close/>
                    <a:moveTo>
                      <a:pt x="436450" y="816001"/>
                    </a:moveTo>
                    <a:cubicBezTo>
                      <a:pt x="311129" y="811383"/>
                      <a:pt x="222992" y="838121"/>
                      <a:pt x="187266" y="900000"/>
                    </a:cubicBezTo>
                    <a:cubicBezTo>
                      <a:pt x="158404" y="949991"/>
                      <a:pt x="166508" y="1018139"/>
                      <a:pt x="206887" y="1097970"/>
                    </a:cubicBezTo>
                    <a:cubicBezTo>
                      <a:pt x="213842" y="1096217"/>
                      <a:pt x="221021" y="1095812"/>
                      <a:pt x="228294" y="1095812"/>
                    </a:cubicBezTo>
                    <a:cubicBezTo>
                      <a:pt x="334372" y="1095812"/>
                      <a:pt x="420366" y="1181806"/>
                      <a:pt x="420366" y="1287884"/>
                    </a:cubicBezTo>
                    <a:cubicBezTo>
                      <a:pt x="420366" y="1314219"/>
                      <a:pt x="415066" y="1339317"/>
                      <a:pt x="405427" y="1362148"/>
                    </a:cubicBezTo>
                    <a:cubicBezTo>
                      <a:pt x="450585" y="1410442"/>
                      <a:pt x="502437" y="1459559"/>
                      <a:pt x="559639" y="1509493"/>
                    </a:cubicBezTo>
                    <a:cubicBezTo>
                      <a:pt x="648020" y="1432341"/>
                      <a:pt x="746894" y="1357336"/>
                      <a:pt x="853451" y="1284376"/>
                    </a:cubicBezTo>
                    <a:cubicBezTo>
                      <a:pt x="863322" y="1155820"/>
                      <a:pt x="878792" y="1032881"/>
                      <a:pt x="901357" y="917930"/>
                    </a:cubicBezTo>
                    <a:cubicBezTo>
                      <a:pt x="719999" y="855651"/>
                      <a:pt x="560119" y="820559"/>
                      <a:pt x="436450" y="816001"/>
                    </a:cubicBezTo>
                    <a:close/>
                    <a:moveTo>
                      <a:pt x="1434343" y="180000"/>
                    </a:moveTo>
                    <a:cubicBezTo>
                      <a:pt x="1292548" y="180000"/>
                      <a:pt x="1167402" y="427948"/>
                      <a:pt x="1094661" y="806265"/>
                    </a:cubicBezTo>
                    <a:cubicBezTo>
                      <a:pt x="1204832" y="845548"/>
                      <a:pt x="1318864" y="893532"/>
                      <a:pt x="1434887" y="949272"/>
                    </a:cubicBezTo>
                    <a:cubicBezTo>
                      <a:pt x="1551037" y="893162"/>
                      <a:pt x="1665385" y="845301"/>
                      <a:pt x="1775658" y="805671"/>
                    </a:cubicBezTo>
                    <a:cubicBezTo>
                      <a:pt x="1751860" y="684885"/>
                      <a:pt x="1722886" y="577390"/>
                      <a:pt x="1688823" y="487405"/>
                    </a:cubicBezTo>
                    <a:cubicBezTo>
                      <a:pt x="1688009" y="487647"/>
                      <a:pt x="1687191" y="487652"/>
                      <a:pt x="1686371" y="487652"/>
                    </a:cubicBezTo>
                    <a:cubicBezTo>
                      <a:pt x="1580293" y="487652"/>
                      <a:pt x="1494299" y="401658"/>
                      <a:pt x="1494299" y="295580"/>
                    </a:cubicBezTo>
                    <a:cubicBezTo>
                      <a:pt x="1494299" y="264819"/>
                      <a:pt x="1501530" y="235747"/>
                      <a:pt x="1516122" y="210837"/>
                    </a:cubicBezTo>
                    <a:cubicBezTo>
                      <a:pt x="1490583" y="189985"/>
                      <a:pt x="1462798" y="180000"/>
                      <a:pt x="1434343" y="180000"/>
                    </a:cubicBezTo>
                    <a:close/>
                    <a:moveTo>
                      <a:pt x="1434343" y="0"/>
                    </a:moveTo>
                    <a:cubicBezTo>
                      <a:pt x="1509303" y="0"/>
                      <a:pt x="1581019" y="37868"/>
                      <a:pt x="1646062" y="107907"/>
                    </a:cubicBezTo>
                    <a:cubicBezTo>
                      <a:pt x="1659037" y="104972"/>
                      <a:pt x="1672533" y="103508"/>
                      <a:pt x="1686371" y="103508"/>
                    </a:cubicBezTo>
                    <a:cubicBezTo>
                      <a:pt x="1792449" y="103508"/>
                      <a:pt x="1878443" y="189502"/>
                      <a:pt x="1878443" y="295580"/>
                    </a:cubicBezTo>
                    <a:cubicBezTo>
                      <a:pt x="1878443" y="342831"/>
                      <a:pt x="1861381" y="386097"/>
                      <a:pt x="1831228" y="417985"/>
                    </a:cubicBezTo>
                    <a:cubicBezTo>
                      <a:pt x="1871860" y="515668"/>
                      <a:pt x="1906636" y="628220"/>
                      <a:pt x="1935357" y="752219"/>
                    </a:cubicBezTo>
                    <a:cubicBezTo>
                      <a:pt x="2379384" y="616814"/>
                      <a:pt x="2731816" y="627289"/>
                      <a:pt x="2837304" y="810000"/>
                    </a:cubicBezTo>
                    <a:cubicBezTo>
                      <a:pt x="2942793" y="992711"/>
                      <a:pt x="2775650" y="1303161"/>
                      <a:pt x="2436521" y="1620139"/>
                    </a:cubicBezTo>
                    <a:cubicBezTo>
                      <a:pt x="2775698" y="1936928"/>
                      <a:pt x="2942777" y="2247316"/>
                      <a:pt x="2837304" y="2430000"/>
                    </a:cubicBezTo>
                    <a:cubicBezTo>
                      <a:pt x="2771439" y="2544083"/>
                      <a:pt x="2609300" y="2591017"/>
                      <a:pt x="2388706" y="2577188"/>
                    </a:cubicBezTo>
                    <a:cubicBezTo>
                      <a:pt x="2358753" y="2639691"/>
                      <a:pt x="2294480" y="2681612"/>
                      <a:pt x="2220415" y="2681612"/>
                    </a:cubicBezTo>
                    <a:cubicBezTo>
                      <a:pt x="2122541" y="2681612"/>
                      <a:pt x="2041764" y="2608405"/>
                      <a:pt x="2030773" y="2513644"/>
                    </a:cubicBezTo>
                    <a:cubicBezTo>
                      <a:pt x="1999304" y="2506661"/>
                      <a:pt x="1967635" y="2497623"/>
                      <a:pt x="1935485" y="2487821"/>
                    </a:cubicBezTo>
                    <a:cubicBezTo>
                      <a:pt x="1830610" y="2940018"/>
                      <a:pt x="1645322" y="3240000"/>
                      <a:pt x="1434343" y="3240000"/>
                    </a:cubicBezTo>
                    <a:cubicBezTo>
                      <a:pt x="1223366" y="3240000"/>
                      <a:pt x="1038079" y="2940023"/>
                      <a:pt x="933330" y="2487781"/>
                    </a:cubicBezTo>
                    <a:cubicBezTo>
                      <a:pt x="489302" y="2623186"/>
                      <a:pt x="136870" y="2612712"/>
                      <a:pt x="31382" y="2430000"/>
                    </a:cubicBezTo>
                    <a:cubicBezTo>
                      <a:pt x="-74106" y="2247290"/>
                      <a:pt x="93037" y="1936840"/>
                      <a:pt x="432165" y="1619862"/>
                    </a:cubicBezTo>
                    <a:cubicBezTo>
                      <a:pt x="378689" y="1569916"/>
                      <a:pt x="329491" y="1520128"/>
                      <a:pt x="285801" y="1470219"/>
                    </a:cubicBezTo>
                    <a:cubicBezTo>
                      <a:pt x="267844" y="1476857"/>
                      <a:pt x="248431" y="1479956"/>
                      <a:pt x="228294" y="1479956"/>
                    </a:cubicBezTo>
                    <a:cubicBezTo>
                      <a:pt x="122216" y="1479956"/>
                      <a:pt x="36222" y="1393962"/>
                      <a:pt x="36222" y="1287884"/>
                    </a:cubicBezTo>
                    <a:cubicBezTo>
                      <a:pt x="36222" y="1246866"/>
                      <a:pt x="49080" y="1208850"/>
                      <a:pt x="73868" y="1179672"/>
                    </a:cubicBezTo>
                    <a:cubicBezTo>
                      <a:pt x="-4733" y="1033688"/>
                      <a:pt x="-23287" y="904690"/>
                      <a:pt x="31382" y="810000"/>
                    </a:cubicBezTo>
                    <a:cubicBezTo>
                      <a:pt x="136860" y="627306"/>
                      <a:pt x="489234" y="616816"/>
                      <a:pt x="933201" y="752179"/>
                    </a:cubicBezTo>
                    <a:cubicBezTo>
                      <a:pt x="1038076" y="299982"/>
                      <a:pt x="1223365" y="0"/>
                      <a:pt x="14343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238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6B2E6364-F992-9156-F4FE-3233A5F59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7" b="-9807"/>
          <a:stretch/>
        </p:blipFill>
        <p:spPr>
          <a:xfrm>
            <a:off x="0" y="0"/>
            <a:ext cx="12192000" cy="82150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DC2E36-567F-3854-CB0F-F6C7A1899DB1}"/>
              </a:ext>
            </a:extLst>
          </p:cNvPr>
          <p:cNvSpPr/>
          <p:nvPr/>
        </p:nvSpPr>
        <p:spPr>
          <a:xfrm>
            <a:off x="0" y="0"/>
            <a:ext cx="12192000" cy="741794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8527E-E097-BB3E-D9CF-EB8237BFDBDB}"/>
              </a:ext>
            </a:extLst>
          </p:cNvPr>
          <p:cNvSpPr txBox="1"/>
          <p:nvPr/>
        </p:nvSpPr>
        <p:spPr>
          <a:xfrm>
            <a:off x="426112" y="5373926"/>
            <a:ext cx="492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FAA1C-4381-071B-3FC6-7A75E7B2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096"/>
                    </a14:imgEffect>
                    <a14:imgEffect>
                      <a14:saturation sat="132000"/>
                    </a14:imgEffect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601"/>
            <a:ext cx="12192000" cy="8128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1614" y="1023995"/>
            <a:ext cx="49031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tx1">
                  <a:lumMod val="9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7E2ECC-1D52-421D-9F23-B73B230847E7}"/>
              </a:ext>
            </a:extLst>
          </p:cNvPr>
          <p:cNvGrpSpPr/>
          <p:nvPr/>
        </p:nvGrpSpPr>
        <p:grpSpPr>
          <a:xfrm>
            <a:off x="6770868" y="2209499"/>
            <a:ext cx="5332978" cy="646331"/>
            <a:chOff x="5616952" y="2519949"/>
            <a:chExt cx="5332978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95000"/>
                    </a:schemeClr>
                  </a:solidFill>
                  <a:cs typeface="Arial" pitchFamily="34" charset="0"/>
                </a:rPr>
                <a:t>Dataset Description</a:t>
              </a:r>
              <a:endParaRPr lang="ko-KR" altLang="en-US" sz="27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9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EFF719-BE80-4294-AE80-D8BDD4A6F51E}"/>
              </a:ext>
            </a:extLst>
          </p:cNvPr>
          <p:cNvGrpSpPr/>
          <p:nvPr/>
        </p:nvGrpSpPr>
        <p:grpSpPr>
          <a:xfrm>
            <a:off x="6770868" y="3117916"/>
            <a:ext cx="5332978" cy="646331"/>
            <a:chOff x="5616952" y="2519949"/>
            <a:chExt cx="5332978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9C4717-4026-4D05-A2CF-7DD355C79381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95000"/>
                    </a:schemeClr>
                  </a:solidFill>
                  <a:cs typeface="Arial" pitchFamily="34" charset="0"/>
                </a:rPr>
                <a:t>Exploratory Data Analysis</a:t>
              </a:r>
              <a:endParaRPr lang="ko-KR" altLang="en-US" sz="27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5D30CB-5C36-4D09-BC90-0B224EA2A980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9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30DD4A-E38C-4DEB-842A-F3D9EB8A1A1F}"/>
              </a:ext>
            </a:extLst>
          </p:cNvPr>
          <p:cNvGrpSpPr/>
          <p:nvPr/>
        </p:nvGrpSpPr>
        <p:grpSpPr>
          <a:xfrm>
            <a:off x="6770868" y="4028372"/>
            <a:ext cx="5332978" cy="646331"/>
            <a:chOff x="5616952" y="2519949"/>
            <a:chExt cx="5332978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BCC90C-5ED3-4576-A6C7-91E71BFA86A8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95000"/>
                    </a:schemeClr>
                  </a:solidFill>
                  <a:cs typeface="Arial" pitchFamily="34" charset="0"/>
                </a:rPr>
                <a:t>Visualization</a:t>
              </a:r>
              <a:endParaRPr lang="ko-KR" altLang="en-US" sz="27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F70C-1B48-4DCA-932F-E9F78CD2448A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9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0DC91C-A2C3-4C23-9B43-3112BDE5B585}"/>
              </a:ext>
            </a:extLst>
          </p:cNvPr>
          <p:cNvGrpSpPr/>
          <p:nvPr/>
        </p:nvGrpSpPr>
        <p:grpSpPr>
          <a:xfrm>
            <a:off x="6770868" y="4966356"/>
            <a:ext cx="5332978" cy="646331"/>
            <a:chOff x="5616952" y="2519949"/>
            <a:chExt cx="5332978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179AD8-BBD9-4A61-B038-7F2AB58C6C5E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95000"/>
                    </a:schemeClr>
                  </a:solidFill>
                  <a:cs typeface="Arial" pitchFamily="34" charset="0"/>
                </a:rPr>
                <a:t>Model Building</a:t>
              </a:r>
              <a:endParaRPr lang="ko-KR" altLang="en-US" sz="27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F9A50D-B5FE-4187-87F7-EDD83395857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9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8C7133-6BA5-3130-047E-C9F0BC862EE0}"/>
              </a:ext>
            </a:extLst>
          </p:cNvPr>
          <p:cNvGrpSpPr/>
          <p:nvPr/>
        </p:nvGrpSpPr>
        <p:grpSpPr>
          <a:xfrm>
            <a:off x="6770868" y="5904340"/>
            <a:ext cx="5332978" cy="646331"/>
            <a:chOff x="5616952" y="2519949"/>
            <a:chExt cx="5332978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FB5395-8348-67E8-8B4D-6F29A0A1D656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95000"/>
                    </a:schemeClr>
                  </a:solidFill>
                  <a:cs typeface="Arial" pitchFamily="34" charset="0"/>
                </a:rPr>
                <a:t>Conclusion</a:t>
              </a:r>
              <a:endParaRPr lang="ko-KR" altLang="en-US" sz="27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E5BB3F-FE3E-6375-2EBF-112CC89A33E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9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E2F5C4-553B-AF4F-612F-BB85A7636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" t="15625" b="-6271"/>
          <a:stretch/>
        </p:blipFill>
        <p:spPr>
          <a:xfrm>
            <a:off x="0" y="0"/>
            <a:ext cx="12192000" cy="7385144"/>
          </a:xfrm>
          <a:prstGeom prst="rect">
            <a:avLst/>
          </a:prstGeom>
          <a:noFill/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613637" y="0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970415" y="2716224"/>
            <a:ext cx="557966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DATASET DESCRIPTION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3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A6CB1-0B41-F29A-9439-36066D2A1CB5}"/>
              </a:ext>
            </a:extLst>
          </p:cNvPr>
          <p:cNvSpPr txBox="1"/>
          <p:nvPr/>
        </p:nvSpPr>
        <p:spPr>
          <a:xfrm>
            <a:off x="899734" y="1964881"/>
            <a:ext cx="5655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7 types of dry beans, taking into account the features such as form, shape, type and structure by the market situation. Here, we have 13611 data points with a total of 16 features taken into consideration.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CBE3E-CBFE-9B3A-6A9C-11299D65FC63}"/>
              </a:ext>
            </a:extLst>
          </p:cNvPr>
          <p:cNvSpPr txBox="1"/>
          <p:nvPr/>
        </p:nvSpPr>
        <p:spPr>
          <a:xfrm>
            <a:off x="899735" y="1464693"/>
            <a:ext cx="581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D1BB6-3E1C-21F6-6F2F-A4C30354BB63}"/>
              </a:ext>
            </a:extLst>
          </p:cNvPr>
          <p:cNvSpPr txBox="1"/>
          <p:nvPr/>
        </p:nvSpPr>
        <p:spPr>
          <a:xfrm>
            <a:off x="899733" y="4831556"/>
            <a:ext cx="565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classes of dry beans with 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9DC7-D5FA-3347-F838-DA8EC56F5FF7}"/>
              </a:ext>
            </a:extLst>
          </p:cNvPr>
          <p:cNvSpPr txBox="1"/>
          <p:nvPr/>
        </p:nvSpPr>
        <p:spPr>
          <a:xfrm>
            <a:off x="899733" y="4347021"/>
            <a:ext cx="581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8FD23-614E-5777-3136-DA68CB90D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66" y="1988557"/>
            <a:ext cx="4518414" cy="30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A6CB1-0B41-F29A-9439-36066D2A1CB5}"/>
              </a:ext>
            </a:extLst>
          </p:cNvPr>
          <p:cNvSpPr txBox="1"/>
          <p:nvPr/>
        </p:nvSpPr>
        <p:spPr>
          <a:xfrm>
            <a:off x="985520" y="1477201"/>
            <a:ext cx="59232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Inter"/>
              </a:rPr>
              <a:t>Area (A): </a:t>
            </a:r>
            <a:r>
              <a:rPr lang="en-US" sz="1600" b="0" i="0" dirty="0">
                <a:effectLst/>
                <a:latin typeface="Inter"/>
              </a:rPr>
              <a:t>The area of a bean zone and the number of pixels 	     within its boundaries.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Inter"/>
              </a:rPr>
              <a:t>Perimeter (P): </a:t>
            </a:r>
            <a:r>
              <a:rPr lang="en-US" sz="1600" b="0" i="0" dirty="0">
                <a:effectLst/>
                <a:latin typeface="Inter"/>
              </a:rPr>
              <a:t>Bean circumference is defined as the length of 	      its border.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Inter"/>
              </a:rPr>
              <a:t>Major axis length (L): </a:t>
            </a:r>
            <a:r>
              <a:rPr lang="en-US" sz="1600" b="0" i="0" dirty="0">
                <a:effectLst/>
                <a:latin typeface="Inter"/>
              </a:rPr>
              <a:t>The distance between the ends of the </a:t>
            </a:r>
            <a:r>
              <a:rPr lang="en-US" sz="1600" dirty="0">
                <a:latin typeface="Inter"/>
              </a:rPr>
              <a:t>	      </a:t>
            </a:r>
            <a:r>
              <a:rPr lang="en-US" sz="1600" b="0" i="0" dirty="0">
                <a:effectLst/>
                <a:latin typeface="Inter"/>
              </a:rPr>
              <a:t>longest line that can be drawn from a bean.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Inter"/>
              </a:rPr>
              <a:t>Minor axis length (l): </a:t>
            </a:r>
            <a:r>
              <a:rPr lang="en-US" sz="1600" b="0" i="0" dirty="0">
                <a:effectLst/>
                <a:latin typeface="Inter"/>
              </a:rPr>
              <a:t>The longest line that can be drawn from 	      the bean while standing perpendicular to the main 	axis.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Inter"/>
              </a:rPr>
              <a:t>Aspect ratio (K): </a:t>
            </a:r>
            <a:r>
              <a:rPr lang="en-US" sz="1600" b="0" i="0" dirty="0">
                <a:effectLst/>
                <a:latin typeface="Inter"/>
              </a:rPr>
              <a:t>Defines the relationship between L and l.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Inter"/>
              </a:rPr>
              <a:t>Eccentricity (</a:t>
            </a:r>
            <a:r>
              <a:rPr lang="en-US" sz="1600" b="1" i="0" dirty="0" err="1">
                <a:effectLst/>
                <a:latin typeface="Inter"/>
              </a:rPr>
              <a:t>Ec</a:t>
            </a:r>
            <a:r>
              <a:rPr lang="en-US" sz="1600" b="1" i="0" dirty="0">
                <a:effectLst/>
                <a:latin typeface="Inter"/>
              </a:rPr>
              <a:t>): </a:t>
            </a:r>
            <a:r>
              <a:rPr lang="en-US" sz="1600" b="0" i="0" dirty="0">
                <a:effectLst/>
                <a:latin typeface="Inter"/>
              </a:rPr>
              <a:t>Eccentricity of the ellipse having the same 	      moments as the region.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Inter"/>
              </a:rPr>
              <a:t>Convex area (C): </a:t>
            </a:r>
            <a:r>
              <a:rPr lang="en-US" sz="1600" b="0" i="0" dirty="0">
                <a:effectLst/>
                <a:latin typeface="Inter"/>
              </a:rPr>
              <a:t>Number of pixels in the smallest convex 	      polygon that can contain the area of a bean seed.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CBE3E-CBFE-9B3A-6A9C-11299D65FC63}"/>
              </a:ext>
            </a:extLst>
          </p:cNvPr>
          <p:cNvSpPr txBox="1"/>
          <p:nvPr/>
        </p:nvSpPr>
        <p:spPr>
          <a:xfrm>
            <a:off x="985520" y="802640"/>
            <a:ext cx="5728763" cy="40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8FD23-614E-5777-3136-DA68CB90D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66" y="1988557"/>
            <a:ext cx="4518414" cy="30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1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A6CB1-0B41-F29A-9439-36066D2A1CB5}"/>
              </a:ext>
            </a:extLst>
          </p:cNvPr>
          <p:cNvSpPr txBox="1"/>
          <p:nvPr/>
        </p:nvSpPr>
        <p:spPr>
          <a:xfrm>
            <a:off x="892603" y="1355648"/>
            <a:ext cx="58216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b="1" dirty="0">
                <a:latin typeface="Inter"/>
              </a:rPr>
              <a:t>Equivalent diameter (Ed): </a:t>
            </a:r>
            <a:r>
              <a:rPr lang="en-US" sz="1600" dirty="0">
                <a:latin typeface="Inter"/>
              </a:rPr>
              <a:t>The diameter of a circle having the 			same area as a bean seed area.</a:t>
            </a:r>
          </a:p>
          <a:p>
            <a:pPr marL="342900" indent="-342900">
              <a:buFont typeface="+mj-lt"/>
              <a:buAutoNum type="arabicPeriod" startAt="8"/>
            </a:pPr>
            <a:endParaRPr lang="en-US" sz="1600" dirty="0">
              <a:latin typeface="Inter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600" b="1" dirty="0">
                <a:latin typeface="Inter"/>
              </a:rPr>
              <a:t>Extent (Ex): </a:t>
            </a:r>
            <a:r>
              <a:rPr lang="en-US" sz="1600" dirty="0">
                <a:latin typeface="Inter"/>
              </a:rPr>
              <a:t>The ratio of the pixels in the bounding box to the 			bean area.</a:t>
            </a:r>
          </a:p>
          <a:p>
            <a:pPr marL="342900" indent="-342900">
              <a:buFont typeface="+mj-lt"/>
              <a:buAutoNum type="arabicPeriod" startAt="8"/>
            </a:pPr>
            <a:endParaRPr lang="en-US" sz="1600" dirty="0">
              <a:latin typeface="Inter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600" b="1" dirty="0">
                <a:latin typeface="Inter"/>
              </a:rPr>
              <a:t>Solidity (S): </a:t>
            </a:r>
            <a:r>
              <a:rPr lang="en-US" sz="1600" dirty="0">
                <a:latin typeface="Inter"/>
              </a:rPr>
              <a:t>Also known as convexity. The ratio of the pixels 			in the convex shell to those found in beans.</a:t>
            </a:r>
          </a:p>
          <a:p>
            <a:pPr marL="342900" indent="-342900">
              <a:buFont typeface="+mj-lt"/>
              <a:buAutoNum type="arabicPeriod" startAt="8"/>
            </a:pPr>
            <a:endParaRPr lang="en-US" sz="1600" dirty="0">
              <a:latin typeface="Inter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600" b="1" dirty="0">
                <a:latin typeface="Inter"/>
              </a:rPr>
              <a:t>Roundness (R): </a:t>
            </a:r>
            <a:r>
              <a:rPr lang="en-US" sz="1600" dirty="0">
                <a:latin typeface="Inter"/>
              </a:rPr>
              <a:t>Calculated with the following formula: 			(4piA)/(P^2)</a:t>
            </a:r>
          </a:p>
          <a:p>
            <a:pPr marL="342900" indent="-342900">
              <a:buFont typeface="+mj-lt"/>
              <a:buAutoNum type="arabicPeriod" startAt="8"/>
            </a:pPr>
            <a:endParaRPr lang="en-US" sz="1600" dirty="0">
              <a:latin typeface="Inter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600" b="1" dirty="0">
                <a:latin typeface="Inter"/>
              </a:rPr>
              <a:t>Compactness (CO): </a:t>
            </a:r>
            <a:r>
              <a:rPr lang="en-US" sz="1600" dirty="0">
                <a:latin typeface="Inter"/>
              </a:rPr>
              <a:t>Measures the roundness of an object: Ed/L</a:t>
            </a:r>
          </a:p>
          <a:p>
            <a:pPr marL="342900" indent="-342900">
              <a:buFont typeface="+mj-lt"/>
              <a:buAutoNum type="arabicPeriod" startAt="8"/>
            </a:pPr>
            <a:endParaRPr lang="en-US" sz="1600" dirty="0">
              <a:latin typeface="Inter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600" b="1" dirty="0">
                <a:latin typeface="Inter"/>
              </a:rPr>
              <a:t>ShapeFactor1 (SF1), ShapeFactor2 (SF2),</a:t>
            </a:r>
          </a:p>
          <a:p>
            <a:r>
              <a:rPr lang="en-US" sz="1600" b="1" dirty="0">
                <a:latin typeface="Inter"/>
              </a:rPr>
              <a:t>       ShapeFactor3 (SF3),ShapeFactor4 (SF4)</a:t>
            </a:r>
          </a:p>
          <a:p>
            <a:endParaRPr lang="en-US" sz="1600" b="1" dirty="0">
              <a:latin typeface="Inter"/>
            </a:endParaRPr>
          </a:p>
          <a:p>
            <a:pPr marL="342900" indent="-342900">
              <a:buFont typeface="+mj-lt"/>
              <a:buAutoNum type="arabicPeriod" startAt="14"/>
            </a:pPr>
            <a:r>
              <a:rPr lang="en-US" sz="1600" b="1" dirty="0">
                <a:latin typeface="Inter"/>
              </a:rPr>
              <a:t>Class: </a:t>
            </a:r>
            <a:r>
              <a:rPr lang="en-US" sz="1600" dirty="0">
                <a:latin typeface="Inter"/>
              </a:rPr>
              <a:t>Class- </a:t>
            </a:r>
            <a:r>
              <a:rPr lang="en-US" sz="1600" dirty="0" err="1">
                <a:latin typeface="Inter"/>
              </a:rPr>
              <a:t>Seker</a:t>
            </a:r>
            <a:r>
              <a:rPr lang="en-US" sz="1600" dirty="0">
                <a:latin typeface="Inter"/>
              </a:rPr>
              <a:t>, </a:t>
            </a:r>
            <a:r>
              <a:rPr lang="en-US" sz="1600" dirty="0" err="1">
                <a:latin typeface="Inter"/>
              </a:rPr>
              <a:t>Barbunya</a:t>
            </a:r>
            <a:r>
              <a:rPr lang="en-US" sz="1600" dirty="0">
                <a:latin typeface="Inter"/>
              </a:rPr>
              <a:t>, Bombay, Cali, </a:t>
            </a:r>
            <a:r>
              <a:rPr lang="en-US" sz="1600" dirty="0" err="1">
                <a:latin typeface="Inter"/>
              </a:rPr>
              <a:t>Dermosan</a:t>
            </a:r>
            <a:r>
              <a:rPr lang="en-US" sz="1600" dirty="0">
                <a:latin typeface="Inter"/>
              </a:rPr>
              <a:t>, </a:t>
            </a:r>
            <a:r>
              <a:rPr lang="en-US" sz="1600" dirty="0" err="1">
                <a:latin typeface="Inter"/>
              </a:rPr>
              <a:t>Horoz</a:t>
            </a:r>
            <a:r>
              <a:rPr lang="en-US" sz="1600" dirty="0">
                <a:latin typeface="Inter"/>
              </a:rPr>
              <a:t> 			and Sira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CBE3E-CBFE-9B3A-6A9C-11299D65FC63}"/>
              </a:ext>
            </a:extLst>
          </p:cNvPr>
          <p:cNvSpPr txBox="1"/>
          <p:nvPr/>
        </p:nvSpPr>
        <p:spPr>
          <a:xfrm>
            <a:off x="985520" y="802640"/>
            <a:ext cx="5728763" cy="40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8FD23-614E-5777-3136-DA68CB90D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66" y="1988557"/>
            <a:ext cx="4518414" cy="30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1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E2F5C4-553B-AF4F-612F-BB85A7636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" t="15625" b="-6271"/>
          <a:stretch/>
        </p:blipFill>
        <p:spPr>
          <a:xfrm>
            <a:off x="0" y="0"/>
            <a:ext cx="12192000" cy="7385144"/>
          </a:xfrm>
          <a:prstGeom prst="rect">
            <a:avLst/>
          </a:prstGeom>
          <a:noFill/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665008" y="0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970415" y="2716224"/>
            <a:ext cx="557966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EXPLORATORY</a:t>
            </a:r>
          </a:p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DATA ANALYSIS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6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31030-CE72-3F6D-F630-2D6E6FC7C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BD72F83-5B04-5638-F740-8B67C4FB7B18}"/>
              </a:ext>
            </a:extLst>
          </p:cNvPr>
          <p:cNvGrpSpPr/>
          <p:nvPr/>
        </p:nvGrpSpPr>
        <p:grpSpPr>
          <a:xfrm>
            <a:off x="3988114" y="747820"/>
            <a:ext cx="5332978" cy="646331"/>
            <a:chOff x="5616952" y="2519949"/>
            <a:chExt cx="5332978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094EBD-254E-C87F-2E00-0149464349E7}"/>
                </a:ext>
              </a:extLst>
            </p:cNvPr>
            <p:cNvSpPr txBox="1"/>
            <p:nvPr/>
          </p:nvSpPr>
          <p:spPr>
            <a:xfrm>
              <a:off x="6442238" y="2627542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Missing Values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C6FC69-7293-EF20-09F6-A3CDDDDCD370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C75D4C-9EEF-FB63-D531-AA5C2DCFE782}"/>
              </a:ext>
            </a:extLst>
          </p:cNvPr>
          <p:cNvGrpSpPr/>
          <p:nvPr/>
        </p:nvGrpSpPr>
        <p:grpSpPr>
          <a:xfrm>
            <a:off x="4467162" y="1564810"/>
            <a:ext cx="5332978" cy="646331"/>
            <a:chOff x="5616952" y="2519949"/>
            <a:chExt cx="5332978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8F0934-F34E-784A-B146-91DA35323ABA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altLang="ko-KR" sz="2700" b="1" dirty="0">
                  <a:solidFill>
                    <a:schemeClr val="bg1"/>
                  </a:solidFill>
                  <a:cs typeface="Arial" pitchFamily="34" charset="0"/>
                </a:rPr>
                <a:t>Outliers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8790B4-6AC4-BFDB-FF59-A74E8C63B7BA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EC141C-C136-42B3-EB81-19773A049125}"/>
              </a:ext>
            </a:extLst>
          </p:cNvPr>
          <p:cNvGrpSpPr/>
          <p:nvPr/>
        </p:nvGrpSpPr>
        <p:grpSpPr>
          <a:xfrm>
            <a:off x="4987875" y="2376553"/>
            <a:ext cx="5332978" cy="646331"/>
            <a:chOff x="5616952" y="2519949"/>
            <a:chExt cx="5332978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8F7CB8-A69D-2376-C208-C68FA8AB2450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Test for Linearity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867FB2-4658-2775-95E1-369EAF04A172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25C818-5AC1-6D96-A885-3F01DCF7F4DB}"/>
              </a:ext>
            </a:extLst>
          </p:cNvPr>
          <p:cNvGrpSpPr/>
          <p:nvPr/>
        </p:nvGrpSpPr>
        <p:grpSpPr>
          <a:xfrm>
            <a:off x="5466923" y="3180633"/>
            <a:ext cx="5332978" cy="646331"/>
            <a:chOff x="5616952" y="2519949"/>
            <a:chExt cx="5332978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8B233E-FCE4-0683-DCCA-8B89BD6B5DE0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Correlation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502FD0-15A4-AC46-4E90-AAA6DDC03BC3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6C4DCC-E9A0-F4EA-D01B-E938AB44FD4A}"/>
              </a:ext>
            </a:extLst>
          </p:cNvPr>
          <p:cNvGrpSpPr/>
          <p:nvPr/>
        </p:nvGrpSpPr>
        <p:grpSpPr>
          <a:xfrm>
            <a:off x="6012101" y="4007097"/>
            <a:ext cx="5549978" cy="646331"/>
            <a:chOff x="5616952" y="2519949"/>
            <a:chExt cx="5549978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B90242-4621-D270-DBD9-06E4D74CC742}"/>
                </a:ext>
              </a:extLst>
            </p:cNvPr>
            <p:cNvSpPr txBox="1"/>
            <p:nvPr/>
          </p:nvSpPr>
          <p:spPr>
            <a:xfrm>
              <a:off x="6442237" y="2630866"/>
              <a:ext cx="472469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Dimensionality Reduction(PCA)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BED61E-678E-4B20-EF4C-9BBA34FBF09C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F4E4CD-BA2D-308D-DE9F-4A86E4AA86EA}"/>
              </a:ext>
            </a:extLst>
          </p:cNvPr>
          <p:cNvGrpSpPr/>
          <p:nvPr/>
        </p:nvGrpSpPr>
        <p:grpSpPr>
          <a:xfrm>
            <a:off x="6491149" y="4867649"/>
            <a:ext cx="5332978" cy="646331"/>
            <a:chOff x="5616952" y="2519949"/>
            <a:chExt cx="5332978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905A65-78F4-D796-6E34-ED7A3A00EB77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Balancing Classes(SMOTE)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26D8C7-31CE-5DA8-95DC-7EB961297E75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B7F62D-5D2A-0ED0-322A-A305367ECDBA}"/>
              </a:ext>
            </a:extLst>
          </p:cNvPr>
          <p:cNvGrpSpPr/>
          <p:nvPr/>
        </p:nvGrpSpPr>
        <p:grpSpPr>
          <a:xfrm>
            <a:off x="6941107" y="5718393"/>
            <a:ext cx="5364278" cy="646331"/>
            <a:chOff x="5616952" y="2519949"/>
            <a:chExt cx="5364278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9055FB-A19E-C469-35AF-0F3845E6540E}"/>
                </a:ext>
              </a:extLst>
            </p:cNvPr>
            <p:cNvSpPr txBox="1"/>
            <p:nvPr/>
          </p:nvSpPr>
          <p:spPr>
            <a:xfrm>
              <a:off x="6473538" y="2623209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Label Encoding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E4C52D-520E-C5FC-41BE-0A3A2EA9C6FE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53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E2F5C4-553B-AF4F-612F-BB85A7636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" t="15625" b="-6271"/>
          <a:stretch/>
        </p:blipFill>
        <p:spPr>
          <a:xfrm>
            <a:off x="0" y="0"/>
            <a:ext cx="12192000" cy="7385144"/>
          </a:xfrm>
          <a:prstGeom prst="rect">
            <a:avLst/>
          </a:prstGeom>
          <a:noFill/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665008" y="0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970415" y="3131722"/>
            <a:ext cx="557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VISUALISATION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84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667</Words>
  <Application>Microsoft Office PowerPoint</Application>
  <PresentationFormat>Widescreen</PresentationFormat>
  <Paragraphs>101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Inter</vt:lpstr>
      <vt:lpstr>Times New Roman</vt:lpstr>
      <vt:lpstr>Cover and End Slide Master</vt:lpstr>
      <vt:lpstr>Contents Slide Master</vt:lpstr>
      <vt:lpstr>Section Break Slide Master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sushree jena</cp:lastModifiedBy>
  <cp:revision>120</cp:revision>
  <dcterms:created xsi:type="dcterms:W3CDTF">2018-04-24T17:14:44Z</dcterms:created>
  <dcterms:modified xsi:type="dcterms:W3CDTF">2022-11-25T04:11:58Z</dcterms:modified>
</cp:coreProperties>
</file>