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  <p:sldMasterId id="2147483751" r:id="rId4"/>
  </p:sldMasterIdLst>
  <p:notesMasterIdLst>
    <p:notesMasterId r:id="rId21"/>
  </p:notesMasterIdLst>
  <p:sldIdLst>
    <p:sldId id="256" r:id="rId5"/>
    <p:sldId id="262" r:id="rId6"/>
    <p:sldId id="407" r:id="rId7"/>
    <p:sldId id="282" r:id="rId8"/>
    <p:sldId id="402" r:id="rId9"/>
    <p:sldId id="408" r:id="rId10"/>
    <p:sldId id="289" r:id="rId11"/>
    <p:sldId id="271" r:id="rId12"/>
    <p:sldId id="404" r:id="rId13"/>
    <p:sldId id="405" r:id="rId14"/>
    <p:sldId id="406" r:id="rId15"/>
    <p:sldId id="409" r:id="rId16"/>
    <p:sldId id="410" r:id="rId17"/>
    <p:sldId id="412" r:id="rId18"/>
    <p:sldId id="39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69" autoAdjust="0"/>
    <p:restoredTop sz="96196" autoAdjust="0"/>
  </p:normalViewPr>
  <p:slideViewPr>
    <p:cSldViewPr snapToGrid="0">
      <p:cViewPr varScale="1">
        <p:scale>
          <a:sx n="63" d="100"/>
          <a:sy n="63" d="100"/>
        </p:scale>
        <p:origin x="736" y="56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insurance\df_insuranc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insurance\df_insuranc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insurance\df_insuranc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ushree%20Jena\Desktop\imarticus\machine%20learning\Kaggle\insurance\df_insurance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 of</a:t>
            </a:r>
            <a:r>
              <a:rPr lang="en-IN" baseline="0"/>
              <a:t> People Based on Sex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EF6-4488-AAB0-1B6F0B4DCE5B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F6-4488-AAB0-1B6F0B4DCE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'[Chart in Microsoft PowerPoint]Sheet1'!$A$7:$A$8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'[Chart in Microsoft PowerPoint]Sheet1'!$B$7:$B$8</c:f>
              <c:numCache>
                <c:formatCode>General</c:formatCode>
                <c:ptCount val="2"/>
                <c:pt idx="0">
                  <c:v>662</c:v>
                </c:pt>
                <c:pt idx="1">
                  <c:v>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F6-4488-AAB0-1B6F0B4DCE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0814255"/>
        <c:axId val="500822575"/>
      </c:barChart>
      <c:catAx>
        <c:axId val="500814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822575"/>
        <c:crosses val="autoZero"/>
        <c:auto val="1"/>
        <c:lblAlgn val="ctr"/>
        <c:lblOffset val="100"/>
        <c:noMultiLvlLbl val="0"/>
      </c:catAx>
      <c:valAx>
        <c:axId val="50082257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0814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 based on Insurance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B5-448F-A338-15FAA3DE1D16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B5-448F-A338-15FAA3DE1D16}"/>
              </c:ext>
            </c:extLst>
          </c:dPt>
          <c:dLbls>
            <c:dLbl>
              <c:idx val="0"/>
              <c:layout>
                <c:manualLayout>
                  <c:x val="-3.9911011374006683E-2"/>
                  <c:y val="2.709254142173138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474723020416168"/>
                      <c:h val="0.1426260068771334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1B5-448F-A338-15FAA3DE1D16}"/>
                </c:ext>
              </c:extLst>
            </c:dLbl>
            <c:dLbl>
              <c:idx val="1"/>
              <c:layout>
                <c:manualLayout>
                  <c:x val="4.7844756362868453E-2"/>
                  <c:y val="-2.24635960831485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469562927965079"/>
                      <c:h val="0.113209392958724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1B5-448F-A338-15FAA3DE1D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df_insurance!$J$11:$J$12</c:f>
              <c:strCache>
                <c:ptCount val="2"/>
                <c:pt idx="0">
                  <c:v>family</c:v>
                </c:pt>
                <c:pt idx="1">
                  <c:v>single</c:v>
                </c:pt>
              </c:strCache>
            </c:strRef>
          </c:cat>
          <c:val>
            <c:numRef>
              <c:f>df_insurance!$K$11:$K$12</c:f>
              <c:numCache>
                <c:formatCode>General</c:formatCode>
                <c:ptCount val="2"/>
                <c:pt idx="0">
                  <c:v>764</c:v>
                </c:pt>
                <c:pt idx="1">
                  <c:v>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B5-448F-A338-15FAA3DE1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 of Charges based on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df_insurance!$J$8:$J$10</c:f>
              <c:strCache>
                <c:ptCount val="3"/>
                <c:pt idx="0">
                  <c:v>young</c:v>
                </c:pt>
                <c:pt idx="1">
                  <c:v>middle</c:v>
                </c:pt>
                <c:pt idx="2">
                  <c:v>old</c:v>
                </c:pt>
              </c:strCache>
            </c:strRef>
          </c:cat>
          <c:val>
            <c:numRef>
              <c:f>df_insurance!$K$8:$K$10</c:f>
              <c:numCache>
                <c:formatCode>0.000</c:formatCode>
                <c:ptCount val="3"/>
                <c:pt idx="0" formatCode="General">
                  <c:v>4046027.6106139943</c:v>
                </c:pt>
                <c:pt idx="1">
                  <c:v>4656896.9891449939</c:v>
                </c:pt>
                <c:pt idx="2" formatCode="General">
                  <c:v>6701181.6251049927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C7-49C6-95DB-6844382823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366975"/>
        <c:axId val="673374047"/>
      </c:barChart>
      <c:catAx>
        <c:axId val="6733669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age cat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74047"/>
        <c:crosses val="autoZero"/>
        <c:auto val="1"/>
        <c:lblAlgn val="ctr"/>
        <c:lblOffset val="100"/>
        <c:noMultiLvlLbl val="0"/>
      </c:catAx>
      <c:valAx>
        <c:axId val="6733740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Charges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36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Distribution of Charges based on the Insurance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0FD4-4BF0-8196-E77D848A2610}"/>
              </c:ext>
            </c:extLst>
          </c:dPt>
          <c:cat>
            <c:strRef>
              <c:f>Sheet1!$C$4:$C$5</c:f>
              <c:strCache>
                <c:ptCount val="2"/>
                <c:pt idx="0">
                  <c:v>family</c:v>
                </c:pt>
                <c:pt idx="1">
                  <c:v>single</c:v>
                </c:pt>
              </c:strCache>
            </c:strRef>
          </c:cat>
          <c:val>
            <c:numRef>
              <c:f>Sheet1!$D$4:$D$5</c:f>
              <c:numCache>
                <c:formatCode>0</c:formatCode>
                <c:ptCount val="2"/>
                <c:pt idx="0">
                  <c:v>9976424</c:v>
                </c:pt>
                <c:pt idx="1">
                  <c:v>6720971.0609999998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D4-4BF0-8196-E77D848A26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8018335"/>
        <c:axId val="728016671"/>
      </c:barChart>
      <c:catAx>
        <c:axId val="7280183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016671"/>
        <c:crosses val="autoZero"/>
        <c:auto val="1"/>
        <c:lblAlgn val="ctr"/>
        <c:lblOffset val="100"/>
        <c:noMultiLvlLbl val="0"/>
      </c:catAx>
      <c:valAx>
        <c:axId val="72801667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Charges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018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Distribution of Insurance Charges based on the sex and</a:t>
            </a:r>
            <a:r>
              <a:rPr lang="en-IN" baseline="0" dirty="0"/>
              <a:t> the smoking behaviour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PowerPoint]Sheet1'!$B$6</c:f>
              <c:strCache>
                <c:ptCount val="1"/>
                <c:pt idx="0">
                  <c:v>Non Smoker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PowerPoint]Sheet1'!$A$7:$A$8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'[Chart in Microsoft PowerPoint]Sheet1'!$B$7:$B$8</c:f>
              <c:numCache>
                <c:formatCode>General</c:formatCode>
                <c:ptCount val="2"/>
                <c:pt idx="0">
                  <c:v>8752</c:v>
                </c:pt>
                <c:pt idx="1">
                  <c:v>8087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0C-4692-BC87-D21904F56826}"/>
            </c:ext>
          </c:extLst>
        </c:ser>
        <c:ser>
          <c:idx val="1"/>
          <c:order val="1"/>
          <c:tx>
            <c:strRef>
              <c:f>'[Chart in Microsoft PowerPoint]Sheet1'!$C$6</c:f>
              <c:strCache>
                <c:ptCount val="1"/>
                <c:pt idx="0">
                  <c:v>Smoker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'[Chart in Microsoft PowerPoint]Sheet1'!$A$7:$A$8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'[Chart in Microsoft PowerPoint]Sheet1'!$C$7:$C$8</c:f>
              <c:numCache>
                <c:formatCode>General</c:formatCode>
                <c:ptCount val="2"/>
                <c:pt idx="0">
                  <c:v>27114</c:v>
                </c:pt>
                <c:pt idx="1">
                  <c:v>28996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0C-4692-BC87-D21904F56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53471"/>
        <c:axId val="580453887"/>
      </c:barChart>
      <c:catAx>
        <c:axId val="5804534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53887"/>
        <c:crosses val="autoZero"/>
        <c:auto val="1"/>
        <c:lblAlgn val="ctr"/>
        <c:lblOffset val="100"/>
        <c:noMultiLvlLbl val="0"/>
      </c:catAx>
      <c:valAx>
        <c:axId val="5804538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charges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53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</a:t>
            </a:r>
            <a:r>
              <a:rPr lang="en-US" baseline="0"/>
              <a:t> of Insurance charges based on the region and their smoking behaviour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Sheet2!$E$3</c:f>
              <c:strCache>
                <c:ptCount val="1"/>
                <c:pt idx="0">
                  <c:v>Non Smoker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Sheet2!$D$4:$D$7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Sheet2!$E$4:$E$7</c:f>
              <c:numCache>
                <c:formatCode>General</c:formatCode>
                <c:ptCount val="4"/>
                <c:pt idx="0">
                  <c:v>9165.5316717081714</c:v>
                </c:pt>
                <c:pt idx="1">
                  <c:v>8556.4637152059931</c:v>
                </c:pt>
                <c:pt idx="2">
                  <c:v>8024.5572188369924</c:v>
                </c:pt>
                <c:pt idx="3">
                  <c:v>8007.7038333895125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70-4D4A-9E61-EC440DF70D5F}"/>
            </c:ext>
          </c:extLst>
        </c:ser>
        <c:ser>
          <c:idx val="1"/>
          <c:order val="1"/>
          <c:tx>
            <c:strRef>
              <c:f>Sheet2!$F$3</c:f>
              <c:strCache>
                <c:ptCount val="1"/>
                <c:pt idx="0">
                  <c:v>Smoker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Sheet2!$D$4:$D$7</c:f>
              <c:strCache>
                <c:ptCount val="4"/>
                <c:pt idx="0">
                  <c:v>northeast</c:v>
                </c:pt>
                <c:pt idx="1">
                  <c:v>northwest</c:v>
                </c:pt>
                <c:pt idx="2">
                  <c:v>southeast</c:v>
                </c:pt>
                <c:pt idx="3">
                  <c:v>southwest</c:v>
                </c:pt>
              </c:strCache>
            </c:strRef>
          </c:cat>
          <c:val>
            <c:numRef>
              <c:f>Sheet2!$F$4:$F$7</c:f>
              <c:numCache>
                <c:formatCode>General</c:formatCode>
                <c:ptCount val="4"/>
                <c:pt idx="0">
                  <c:v>26687.970421641749</c:v>
                </c:pt>
                <c:pt idx="1">
                  <c:v>27001.846917930994</c:v>
                </c:pt>
                <c:pt idx="2">
                  <c:v>29829.59461505487</c:v>
                </c:pt>
                <c:pt idx="3">
                  <c:v>28617.643310862019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70-4D4A-9E61-EC440DF70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8529759"/>
        <c:axId val="588531007"/>
      </c:barChart>
      <c:catAx>
        <c:axId val="588529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region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31007"/>
        <c:crosses val="autoZero"/>
        <c:auto val="1"/>
        <c:lblAlgn val="ctr"/>
        <c:lblOffset val="100"/>
        <c:noMultiLvlLbl val="0"/>
      </c:catAx>
      <c:valAx>
        <c:axId val="588531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charges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8529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0DB4A-D8B6-444A-97FC-B379347A49B4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100DC-7169-4755-83CA-EBF300ECE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9BFB55-A802-447E-A910-BBD71F4058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6457B7BB-CD07-47C5-9965-2FA032CA8D5B}"/>
              </a:ext>
            </a:extLst>
          </p:cNvPr>
          <p:cNvSpPr/>
          <p:nvPr userDrawn="1"/>
        </p:nvSpPr>
        <p:spPr>
          <a:xfrm flipH="1">
            <a:off x="8052178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B81EF693-46E2-4180-A982-14109E40CB06}"/>
              </a:ext>
            </a:extLst>
          </p:cNvPr>
          <p:cNvSpPr/>
          <p:nvPr userDrawn="1"/>
        </p:nvSpPr>
        <p:spPr>
          <a:xfrm rot="10800000" flipH="1">
            <a:off x="4" y="0"/>
            <a:ext cx="4139819" cy="68580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7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764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12B6C6-12D5-49A1-B688-91C869139E0E}"/>
              </a:ext>
            </a:extLst>
          </p:cNvPr>
          <p:cNvSpPr/>
          <p:nvPr userDrawn="1"/>
        </p:nvSpPr>
        <p:spPr>
          <a:xfrm>
            <a:off x="0" y="0"/>
            <a:ext cx="12192000" cy="388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:\KBM-정애\014-Fullppt\PNG이미지\탭.png">
            <a:extLst>
              <a:ext uri="{FF2B5EF4-FFF2-40B4-BE49-F238E27FC236}">
                <a16:creationId xmlns:a16="http://schemas.microsoft.com/office/drawing/2014/main" id="{71CF212A-1782-49B4-8B17-581DC5D7B3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552" y="1709312"/>
            <a:ext cx="3530683" cy="434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:\KBM-정애\014-Fullppt\PNG이미지\핸드폰.png">
            <a:extLst>
              <a:ext uri="{FF2B5EF4-FFF2-40B4-BE49-F238E27FC236}">
                <a16:creationId xmlns:a16="http://schemas.microsoft.com/office/drawing/2014/main" id="{F6F9CC28-F54D-4BAA-BF10-18180D05E3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10" y="3259539"/>
            <a:ext cx="2660906" cy="322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510637AE-6F5C-4D3F-9611-7DA2098A802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60866" y="2158177"/>
            <a:ext cx="2449154" cy="31255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296F8098-C31E-4554-BACD-2C26FE4D24E9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86576" y="3403405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056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8A14214-3597-4AAB-AF55-FEBB5D8FD698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59C2908B-EF34-4DBE-978B-CDE49FAFD52F}"/>
              </a:ext>
            </a:extLst>
          </p:cNvPr>
          <p:cNvSpPr/>
          <p:nvPr userDrawn="1"/>
        </p:nvSpPr>
        <p:spPr>
          <a:xfrm>
            <a:off x="-10152" y="0"/>
            <a:ext cx="1546199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97F2111-7610-4948-BBB5-C217E5C6D28C}"/>
              </a:ext>
            </a:extLst>
          </p:cNvPr>
          <p:cNvSpPr/>
          <p:nvPr userDrawn="1"/>
        </p:nvSpPr>
        <p:spPr>
          <a:xfrm flipH="1" flipV="1">
            <a:off x="11280575" y="7851"/>
            <a:ext cx="911424" cy="68580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C83338C7-ECF6-4EFC-91D6-98F67A23BD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6" name="막힌 원호 14">
            <a:extLst>
              <a:ext uri="{FF2B5EF4-FFF2-40B4-BE49-F238E27FC236}">
                <a16:creationId xmlns:a16="http://schemas.microsoft.com/office/drawing/2014/main" id="{539A5EA1-4E21-44E3-A228-3288DE217C72}"/>
              </a:ext>
            </a:extLst>
          </p:cNvPr>
          <p:cNvSpPr/>
          <p:nvPr userDrawn="1"/>
        </p:nvSpPr>
        <p:spPr>
          <a:xfrm>
            <a:off x="4329288" y="1661219"/>
            <a:ext cx="3960000" cy="3960000"/>
          </a:xfrm>
          <a:prstGeom prst="blockArc">
            <a:avLst>
              <a:gd name="adj1" fmla="val 13812800"/>
              <a:gd name="adj2" fmla="val 7644143"/>
              <a:gd name="adj3" fmla="val 139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pic>
        <p:nvPicPr>
          <p:cNvPr id="37" name="그림 12">
            <a:extLst>
              <a:ext uri="{FF2B5EF4-FFF2-40B4-BE49-F238E27FC236}">
                <a16:creationId xmlns:a16="http://schemas.microsoft.com/office/drawing/2014/main" id="{1444ED57-CCCA-4F16-9ED6-C28E39B78D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53" y="2081880"/>
            <a:ext cx="4505652" cy="3937837"/>
          </a:xfrm>
          <a:prstGeom prst="rect">
            <a:avLst/>
          </a:prstGeom>
        </p:spPr>
      </p:pic>
      <p:sp>
        <p:nvSpPr>
          <p:cNvPr id="38" name="그림 개체 틀 2">
            <a:extLst>
              <a:ext uri="{FF2B5EF4-FFF2-40B4-BE49-F238E27FC236}">
                <a16:creationId xmlns:a16="http://schemas.microsoft.com/office/drawing/2014/main" id="{56022160-776B-46D5-93AB-4105F49135C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63434" y="2240518"/>
            <a:ext cx="4198167" cy="24604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1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489078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852074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039883" y="404664"/>
            <a:ext cx="7152117" cy="1368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641856" y="733302"/>
            <a:ext cx="596667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0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039883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68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353824" y="733302"/>
            <a:ext cx="203696" cy="722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8C2D50-3619-48EA-833C-CBFA42C474ED}"/>
              </a:ext>
            </a:extLst>
          </p:cNvPr>
          <p:cNvGrpSpPr/>
          <p:nvPr userDrawn="1"/>
        </p:nvGrpSpPr>
        <p:grpSpPr>
          <a:xfrm rot="10800000" flipH="1" flipV="1">
            <a:off x="5688624" y="5899288"/>
            <a:ext cx="6170002" cy="862288"/>
            <a:chOff x="-711608" y="4905446"/>
            <a:chExt cx="12267395" cy="171442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BE6F97E-237C-4F49-BF74-07AD0A30E4A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3C37DB-B814-413E-B87E-66D173097D3F}"/>
                </a:ext>
              </a:extLst>
            </p:cNvPr>
            <p:cNvGrpSpPr/>
            <p:nvPr/>
          </p:nvGrpSpPr>
          <p:grpSpPr>
            <a:xfrm>
              <a:off x="-711608" y="5658084"/>
              <a:ext cx="655351" cy="517912"/>
              <a:chOff x="5268098" y="5667609"/>
              <a:chExt cx="655351" cy="51791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EB85841-20E3-4B2B-8973-E00BEF9845D4}"/>
                  </a:ext>
                </a:extLst>
              </p:cNvPr>
              <p:cNvSpPr/>
              <p:nvPr/>
            </p:nvSpPr>
            <p:spPr>
              <a:xfrm>
                <a:off x="5268098" y="5667609"/>
                <a:ext cx="517912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0CB10DD-AABC-4EC4-BAD8-E9E469ADD706}"/>
                  </a:ext>
                </a:extLst>
              </p:cNvPr>
              <p:cNvSpPr/>
              <p:nvPr/>
            </p:nvSpPr>
            <p:spPr>
              <a:xfrm>
                <a:off x="5724922" y="5874289"/>
                <a:ext cx="198527" cy="129468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82D89-C9A8-4B16-9538-883DA044007E}"/>
                </a:ext>
              </a:extLst>
            </p:cNvPr>
            <p:cNvSpPr/>
            <p:nvPr/>
          </p:nvSpPr>
          <p:spPr>
            <a:xfrm>
              <a:off x="-343344" y="5898145"/>
              <a:ext cx="7817569" cy="6533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0061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037E98C1-EDB9-4998-B244-222AB3F04C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455235"/>
            <a:ext cx="12192000" cy="2908535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324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Sent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1255759"/>
            <a:ext cx="12192000" cy="2138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800" dirty="0"/>
              <a:t>                     </a:t>
            </a:r>
            <a:endParaRPr lang="ko-KR" altLang="en-US" sz="18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A2D9C9-F129-4617-B03C-AC1669105869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8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72920181-2924-4E1F-891D-E75A99509C25}"/>
              </a:ext>
            </a:extLst>
          </p:cNvPr>
          <p:cNvSpPr/>
          <p:nvPr userDrawn="1"/>
        </p:nvSpPr>
        <p:spPr>
          <a:xfrm>
            <a:off x="-1" y="0"/>
            <a:ext cx="428723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3205315" y="535021"/>
            <a:ext cx="3889913" cy="3542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7244568" y="2025072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467228" y="4260714"/>
            <a:ext cx="2628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36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88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ADD304-27A2-4440-9E8E-8F11D3F9CA1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0" y="0"/>
            <a:ext cx="8265502" cy="6858000"/>
          </a:xfrm>
          <a:custGeom>
            <a:avLst/>
            <a:gdLst>
              <a:gd name="connsiteX0" fmla="*/ 5195456 w 8265502"/>
              <a:gd name="connsiteY0" fmla="*/ 6338077 h 6858000"/>
              <a:gd name="connsiteX1" fmla="*/ 5918072 w 8265502"/>
              <a:gd name="connsiteY1" fmla="*/ 6338077 h 6858000"/>
              <a:gd name="connsiteX2" fmla="*/ 6178034 w 8265502"/>
              <a:gd name="connsiteY2" fmla="*/ 6858000 h 6858000"/>
              <a:gd name="connsiteX3" fmla="*/ 4935495 w 8265502"/>
              <a:gd name="connsiteY3" fmla="*/ 6858000 h 6858000"/>
              <a:gd name="connsiteX4" fmla="*/ 3119745 w 8265502"/>
              <a:gd name="connsiteY4" fmla="*/ 6338077 h 6858000"/>
              <a:gd name="connsiteX5" fmla="*/ 3842362 w 8265502"/>
              <a:gd name="connsiteY5" fmla="*/ 6338077 h 6858000"/>
              <a:gd name="connsiteX6" fmla="*/ 4102323 w 8265502"/>
              <a:gd name="connsiteY6" fmla="*/ 6858000 h 6858000"/>
              <a:gd name="connsiteX7" fmla="*/ 2859785 w 8265502"/>
              <a:gd name="connsiteY7" fmla="*/ 6858000 h 6858000"/>
              <a:gd name="connsiteX8" fmla="*/ 1044037 w 8265502"/>
              <a:gd name="connsiteY8" fmla="*/ 6338077 h 6858000"/>
              <a:gd name="connsiteX9" fmla="*/ 1766653 w 8265502"/>
              <a:gd name="connsiteY9" fmla="*/ 6338077 h 6858000"/>
              <a:gd name="connsiteX10" fmla="*/ 2026615 w 8265502"/>
              <a:gd name="connsiteY10" fmla="*/ 6858000 h 6858000"/>
              <a:gd name="connsiteX11" fmla="*/ 784076 w 8265502"/>
              <a:gd name="connsiteY11" fmla="*/ 6858000 h 6858000"/>
              <a:gd name="connsiteX12" fmla="*/ 3179 w 8265502"/>
              <a:gd name="connsiteY12" fmla="*/ 5766324 h 6858000"/>
              <a:gd name="connsiteX13" fmla="*/ 725796 w 8265502"/>
              <a:gd name="connsiteY13" fmla="*/ 5766324 h 6858000"/>
              <a:gd name="connsiteX14" fmla="*/ 999515 w 8265502"/>
              <a:gd name="connsiteY14" fmla="*/ 6313762 h 6858000"/>
              <a:gd name="connsiteX15" fmla="*/ 727396 w 8265502"/>
              <a:gd name="connsiteY15" fmla="*/ 6858000 h 6858000"/>
              <a:gd name="connsiteX16" fmla="*/ 1580 w 8265502"/>
              <a:gd name="connsiteY16" fmla="*/ 6858000 h 6858000"/>
              <a:gd name="connsiteX17" fmla="*/ 0 w 8265502"/>
              <a:gd name="connsiteY17" fmla="*/ 6854841 h 6858000"/>
              <a:gd name="connsiteX18" fmla="*/ 0 w 8265502"/>
              <a:gd name="connsiteY18" fmla="*/ 5772682 h 6858000"/>
              <a:gd name="connsiteX19" fmla="*/ 6243369 w 8265502"/>
              <a:gd name="connsiteY19" fmla="*/ 5763125 h 6858000"/>
              <a:gd name="connsiteX20" fmla="*/ 6965986 w 8265502"/>
              <a:gd name="connsiteY20" fmla="*/ 5763125 h 6858000"/>
              <a:gd name="connsiteX21" fmla="*/ 7239705 w 8265502"/>
              <a:gd name="connsiteY21" fmla="*/ 6310563 h 6858000"/>
              <a:gd name="connsiteX22" fmla="*/ 6965986 w 8265502"/>
              <a:gd name="connsiteY22" fmla="*/ 6858000 h 6858000"/>
              <a:gd name="connsiteX23" fmla="*/ 6243369 w 8265502"/>
              <a:gd name="connsiteY23" fmla="*/ 6858000 h 6858000"/>
              <a:gd name="connsiteX24" fmla="*/ 5969650 w 8265502"/>
              <a:gd name="connsiteY24" fmla="*/ 6310563 h 6858000"/>
              <a:gd name="connsiteX25" fmla="*/ 4154596 w 8265502"/>
              <a:gd name="connsiteY25" fmla="*/ 5763125 h 6858000"/>
              <a:gd name="connsiteX26" fmla="*/ 4877213 w 8265502"/>
              <a:gd name="connsiteY26" fmla="*/ 5763125 h 6858000"/>
              <a:gd name="connsiteX27" fmla="*/ 5150931 w 8265502"/>
              <a:gd name="connsiteY27" fmla="*/ 6310563 h 6858000"/>
              <a:gd name="connsiteX28" fmla="*/ 4877213 w 8265502"/>
              <a:gd name="connsiteY28" fmla="*/ 6858000 h 6858000"/>
              <a:gd name="connsiteX29" fmla="*/ 4154596 w 8265502"/>
              <a:gd name="connsiteY29" fmla="*/ 6858000 h 6858000"/>
              <a:gd name="connsiteX30" fmla="*/ 3880878 w 8265502"/>
              <a:gd name="connsiteY30" fmla="*/ 6310563 h 6858000"/>
              <a:gd name="connsiteX31" fmla="*/ 2078889 w 8265502"/>
              <a:gd name="connsiteY31" fmla="*/ 5763125 h 6858000"/>
              <a:gd name="connsiteX32" fmla="*/ 2801506 w 8265502"/>
              <a:gd name="connsiteY32" fmla="*/ 5763125 h 6858000"/>
              <a:gd name="connsiteX33" fmla="*/ 3075225 w 8265502"/>
              <a:gd name="connsiteY33" fmla="*/ 6310563 h 6858000"/>
              <a:gd name="connsiteX34" fmla="*/ 2801506 w 8265502"/>
              <a:gd name="connsiteY34" fmla="*/ 6858000 h 6858000"/>
              <a:gd name="connsiteX35" fmla="*/ 2078889 w 8265502"/>
              <a:gd name="connsiteY35" fmla="*/ 6858000 h 6858000"/>
              <a:gd name="connsiteX36" fmla="*/ 1805170 w 8265502"/>
              <a:gd name="connsiteY36" fmla="*/ 6310563 h 6858000"/>
              <a:gd name="connsiteX37" fmla="*/ 3119748 w 8265502"/>
              <a:gd name="connsiteY37" fmla="*/ 5187603 h 6858000"/>
              <a:gd name="connsiteX38" fmla="*/ 3842364 w 8265502"/>
              <a:gd name="connsiteY38" fmla="*/ 5187603 h 6858000"/>
              <a:gd name="connsiteX39" fmla="*/ 4116083 w 8265502"/>
              <a:gd name="connsiteY39" fmla="*/ 5735041 h 6858000"/>
              <a:gd name="connsiteX40" fmla="*/ 3842364 w 8265502"/>
              <a:gd name="connsiteY40" fmla="*/ 6282478 h 6858000"/>
              <a:gd name="connsiteX41" fmla="*/ 3119748 w 8265502"/>
              <a:gd name="connsiteY41" fmla="*/ 6282478 h 6858000"/>
              <a:gd name="connsiteX42" fmla="*/ 2846030 w 8265502"/>
              <a:gd name="connsiteY42" fmla="*/ 5735041 h 6858000"/>
              <a:gd name="connsiteX43" fmla="*/ 1044038 w 8265502"/>
              <a:gd name="connsiteY43" fmla="*/ 5187603 h 6858000"/>
              <a:gd name="connsiteX44" fmla="*/ 1766654 w 8265502"/>
              <a:gd name="connsiteY44" fmla="*/ 5187603 h 6858000"/>
              <a:gd name="connsiteX45" fmla="*/ 2040373 w 8265502"/>
              <a:gd name="connsiteY45" fmla="*/ 5735041 h 6858000"/>
              <a:gd name="connsiteX46" fmla="*/ 1766654 w 8265502"/>
              <a:gd name="connsiteY46" fmla="*/ 6282478 h 6858000"/>
              <a:gd name="connsiteX47" fmla="*/ 1044038 w 8265502"/>
              <a:gd name="connsiteY47" fmla="*/ 6282478 h 6858000"/>
              <a:gd name="connsiteX48" fmla="*/ 770319 w 8265502"/>
              <a:gd name="connsiteY48" fmla="*/ 5735041 h 6858000"/>
              <a:gd name="connsiteX49" fmla="*/ 4159388 w 8265502"/>
              <a:gd name="connsiteY49" fmla="*/ 4628392 h 6858000"/>
              <a:gd name="connsiteX50" fmla="*/ 4877791 w 8265502"/>
              <a:gd name="connsiteY50" fmla="*/ 4628392 h 6858000"/>
              <a:gd name="connsiteX51" fmla="*/ 5149913 w 8265502"/>
              <a:gd name="connsiteY51" fmla="*/ 5172637 h 6858000"/>
              <a:gd name="connsiteX52" fmla="*/ 4877791 w 8265502"/>
              <a:gd name="connsiteY52" fmla="*/ 5716881 h 6858000"/>
              <a:gd name="connsiteX53" fmla="*/ 4159388 w 8265502"/>
              <a:gd name="connsiteY53" fmla="*/ 5716881 h 6858000"/>
              <a:gd name="connsiteX54" fmla="*/ 3887266 w 8265502"/>
              <a:gd name="connsiteY54" fmla="*/ 5172637 h 6858000"/>
              <a:gd name="connsiteX55" fmla="*/ 2078891 w 8265502"/>
              <a:gd name="connsiteY55" fmla="*/ 4612651 h 6858000"/>
              <a:gd name="connsiteX56" fmla="*/ 2801507 w 8265502"/>
              <a:gd name="connsiteY56" fmla="*/ 4612651 h 6858000"/>
              <a:gd name="connsiteX57" fmla="*/ 3075227 w 8265502"/>
              <a:gd name="connsiteY57" fmla="*/ 5160089 h 6858000"/>
              <a:gd name="connsiteX58" fmla="*/ 2801507 w 8265502"/>
              <a:gd name="connsiteY58" fmla="*/ 5707526 h 6858000"/>
              <a:gd name="connsiteX59" fmla="*/ 2078891 w 8265502"/>
              <a:gd name="connsiteY59" fmla="*/ 5707526 h 6858000"/>
              <a:gd name="connsiteX60" fmla="*/ 1805171 w 8265502"/>
              <a:gd name="connsiteY60" fmla="*/ 5160089 h 6858000"/>
              <a:gd name="connsiteX61" fmla="*/ 3182 w 8265502"/>
              <a:gd name="connsiteY61" fmla="*/ 4612651 h 6858000"/>
              <a:gd name="connsiteX62" fmla="*/ 725798 w 8265502"/>
              <a:gd name="connsiteY62" fmla="*/ 4612651 h 6858000"/>
              <a:gd name="connsiteX63" fmla="*/ 999517 w 8265502"/>
              <a:gd name="connsiteY63" fmla="*/ 5160089 h 6858000"/>
              <a:gd name="connsiteX64" fmla="*/ 725798 w 8265502"/>
              <a:gd name="connsiteY64" fmla="*/ 5707526 h 6858000"/>
              <a:gd name="connsiteX65" fmla="*/ 3182 w 8265502"/>
              <a:gd name="connsiteY65" fmla="*/ 5707526 h 6858000"/>
              <a:gd name="connsiteX66" fmla="*/ 0 w 8265502"/>
              <a:gd name="connsiteY66" fmla="*/ 5701162 h 6858000"/>
              <a:gd name="connsiteX67" fmla="*/ 0 w 8265502"/>
              <a:gd name="connsiteY67" fmla="*/ 4619015 h 6858000"/>
              <a:gd name="connsiteX68" fmla="*/ 5195456 w 8265502"/>
              <a:gd name="connsiteY68" fmla="*/ 4037129 h 6858000"/>
              <a:gd name="connsiteX69" fmla="*/ 5918073 w 8265502"/>
              <a:gd name="connsiteY69" fmla="*/ 4037129 h 6858000"/>
              <a:gd name="connsiteX70" fmla="*/ 6191792 w 8265502"/>
              <a:gd name="connsiteY70" fmla="*/ 4584567 h 6858000"/>
              <a:gd name="connsiteX71" fmla="*/ 5918073 w 8265502"/>
              <a:gd name="connsiteY71" fmla="*/ 5132004 h 6858000"/>
              <a:gd name="connsiteX72" fmla="*/ 5195456 w 8265502"/>
              <a:gd name="connsiteY72" fmla="*/ 5132004 h 6858000"/>
              <a:gd name="connsiteX73" fmla="*/ 4921737 w 8265502"/>
              <a:gd name="connsiteY73" fmla="*/ 4584567 h 6858000"/>
              <a:gd name="connsiteX74" fmla="*/ 3119750 w 8265502"/>
              <a:gd name="connsiteY74" fmla="*/ 4037129 h 6858000"/>
              <a:gd name="connsiteX75" fmla="*/ 3842365 w 8265502"/>
              <a:gd name="connsiteY75" fmla="*/ 4037129 h 6858000"/>
              <a:gd name="connsiteX76" fmla="*/ 4116084 w 8265502"/>
              <a:gd name="connsiteY76" fmla="*/ 4584567 h 6858000"/>
              <a:gd name="connsiteX77" fmla="*/ 3842365 w 8265502"/>
              <a:gd name="connsiteY77" fmla="*/ 5132004 h 6858000"/>
              <a:gd name="connsiteX78" fmla="*/ 3119750 w 8265502"/>
              <a:gd name="connsiteY78" fmla="*/ 5132004 h 6858000"/>
              <a:gd name="connsiteX79" fmla="*/ 2846030 w 8265502"/>
              <a:gd name="connsiteY79" fmla="*/ 4584567 h 6858000"/>
              <a:gd name="connsiteX80" fmla="*/ 1044040 w 8265502"/>
              <a:gd name="connsiteY80" fmla="*/ 4037129 h 6858000"/>
              <a:gd name="connsiteX81" fmla="*/ 1766657 w 8265502"/>
              <a:gd name="connsiteY81" fmla="*/ 4037129 h 6858000"/>
              <a:gd name="connsiteX82" fmla="*/ 2040376 w 8265502"/>
              <a:gd name="connsiteY82" fmla="*/ 4584567 h 6858000"/>
              <a:gd name="connsiteX83" fmla="*/ 1766657 w 8265502"/>
              <a:gd name="connsiteY83" fmla="*/ 5132004 h 6858000"/>
              <a:gd name="connsiteX84" fmla="*/ 1044040 w 8265502"/>
              <a:gd name="connsiteY84" fmla="*/ 5132004 h 6858000"/>
              <a:gd name="connsiteX85" fmla="*/ 770321 w 8265502"/>
              <a:gd name="connsiteY85" fmla="*/ 4584567 h 6858000"/>
              <a:gd name="connsiteX86" fmla="*/ 4159387 w 8265502"/>
              <a:gd name="connsiteY86" fmla="*/ 3463221 h 6858000"/>
              <a:gd name="connsiteX87" fmla="*/ 4877790 w 8265502"/>
              <a:gd name="connsiteY87" fmla="*/ 3463221 h 6858000"/>
              <a:gd name="connsiteX88" fmla="*/ 5149912 w 8265502"/>
              <a:gd name="connsiteY88" fmla="*/ 4007466 h 6858000"/>
              <a:gd name="connsiteX89" fmla="*/ 4877790 w 8265502"/>
              <a:gd name="connsiteY89" fmla="*/ 4551710 h 6858000"/>
              <a:gd name="connsiteX90" fmla="*/ 4159387 w 8265502"/>
              <a:gd name="connsiteY90" fmla="*/ 4551710 h 6858000"/>
              <a:gd name="connsiteX91" fmla="*/ 3887265 w 8265502"/>
              <a:gd name="connsiteY91" fmla="*/ 4007466 h 6858000"/>
              <a:gd name="connsiteX92" fmla="*/ 2078891 w 8265502"/>
              <a:gd name="connsiteY92" fmla="*/ 3458978 h 6858000"/>
              <a:gd name="connsiteX93" fmla="*/ 2801507 w 8265502"/>
              <a:gd name="connsiteY93" fmla="*/ 3458978 h 6858000"/>
              <a:gd name="connsiteX94" fmla="*/ 3075227 w 8265502"/>
              <a:gd name="connsiteY94" fmla="*/ 4006416 h 6858000"/>
              <a:gd name="connsiteX95" fmla="*/ 2801507 w 8265502"/>
              <a:gd name="connsiteY95" fmla="*/ 4553853 h 6858000"/>
              <a:gd name="connsiteX96" fmla="*/ 2078891 w 8265502"/>
              <a:gd name="connsiteY96" fmla="*/ 4553853 h 6858000"/>
              <a:gd name="connsiteX97" fmla="*/ 1805171 w 8265502"/>
              <a:gd name="connsiteY97" fmla="*/ 4006416 h 6858000"/>
              <a:gd name="connsiteX98" fmla="*/ 3182 w 8265502"/>
              <a:gd name="connsiteY98" fmla="*/ 3458978 h 6858000"/>
              <a:gd name="connsiteX99" fmla="*/ 725798 w 8265502"/>
              <a:gd name="connsiteY99" fmla="*/ 3458978 h 6858000"/>
              <a:gd name="connsiteX100" fmla="*/ 999517 w 8265502"/>
              <a:gd name="connsiteY100" fmla="*/ 4006416 h 6858000"/>
              <a:gd name="connsiteX101" fmla="*/ 725798 w 8265502"/>
              <a:gd name="connsiteY101" fmla="*/ 4553853 h 6858000"/>
              <a:gd name="connsiteX102" fmla="*/ 3182 w 8265502"/>
              <a:gd name="connsiteY102" fmla="*/ 4553853 h 6858000"/>
              <a:gd name="connsiteX103" fmla="*/ 0 w 8265502"/>
              <a:gd name="connsiteY103" fmla="*/ 4547489 h 6858000"/>
              <a:gd name="connsiteX104" fmla="*/ 0 w 8265502"/>
              <a:gd name="connsiteY104" fmla="*/ 3465342 h 6858000"/>
              <a:gd name="connsiteX105" fmla="*/ 1044040 w 8265502"/>
              <a:gd name="connsiteY105" fmla="*/ 2883459 h 6858000"/>
              <a:gd name="connsiteX106" fmla="*/ 1766657 w 8265502"/>
              <a:gd name="connsiteY106" fmla="*/ 2883459 h 6858000"/>
              <a:gd name="connsiteX107" fmla="*/ 2040376 w 8265502"/>
              <a:gd name="connsiteY107" fmla="*/ 3430894 h 6858000"/>
              <a:gd name="connsiteX108" fmla="*/ 1766657 w 8265502"/>
              <a:gd name="connsiteY108" fmla="*/ 3978331 h 6858000"/>
              <a:gd name="connsiteX109" fmla="*/ 1044040 w 8265502"/>
              <a:gd name="connsiteY109" fmla="*/ 3978331 h 6858000"/>
              <a:gd name="connsiteX110" fmla="*/ 770321 w 8265502"/>
              <a:gd name="connsiteY110" fmla="*/ 3430894 h 6858000"/>
              <a:gd name="connsiteX111" fmla="*/ 3119750 w 8265502"/>
              <a:gd name="connsiteY111" fmla="*/ 2883459 h 6858000"/>
              <a:gd name="connsiteX112" fmla="*/ 3842365 w 8265502"/>
              <a:gd name="connsiteY112" fmla="*/ 2883459 h 6858000"/>
              <a:gd name="connsiteX113" fmla="*/ 4116084 w 8265502"/>
              <a:gd name="connsiteY113" fmla="*/ 3430894 h 6858000"/>
              <a:gd name="connsiteX114" fmla="*/ 3842365 w 8265502"/>
              <a:gd name="connsiteY114" fmla="*/ 3978331 h 6858000"/>
              <a:gd name="connsiteX115" fmla="*/ 3119750 w 8265502"/>
              <a:gd name="connsiteY115" fmla="*/ 3978331 h 6858000"/>
              <a:gd name="connsiteX116" fmla="*/ 2846030 w 8265502"/>
              <a:gd name="connsiteY116" fmla="*/ 3430894 h 6858000"/>
              <a:gd name="connsiteX117" fmla="*/ 3182 w 8265502"/>
              <a:gd name="connsiteY117" fmla="*/ 2305308 h 6858000"/>
              <a:gd name="connsiteX118" fmla="*/ 725799 w 8265502"/>
              <a:gd name="connsiteY118" fmla="*/ 2305308 h 6858000"/>
              <a:gd name="connsiteX119" fmla="*/ 999517 w 8265502"/>
              <a:gd name="connsiteY119" fmla="*/ 2852746 h 6858000"/>
              <a:gd name="connsiteX120" fmla="*/ 725799 w 8265502"/>
              <a:gd name="connsiteY120" fmla="*/ 3400180 h 6858000"/>
              <a:gd name="connsiteX121" fmla="*/ 3182 w 8265502"/>
              <a:gd name="connsiteY121" fmla="*/ 3400180 h 6858000"/>
              <a:gd name="connsiteX122" fmla="*/ 0 w 8265502"/>
              <a:gd name="connsiteY122" fmla="*/ 3393816 h 6858000"/>
              <a:gd name="connsiteX123" fmla="*/ 0 w 8265502"/>
              <a:gd name="connsiteY123" fmla="*/ 2311672 h 6858000"/>
              <a:gd name="connsiteX124" fmla="*/ 2078891 w 8265502"/>
              <a:gd name="connsiteY124" fmla="*/ 2305306 h 6858000"/>
              <a:gd name="connsiteX125" fmla="*/ 2801507 w 8265502"/>
              <a:gd name="connsiteY125" fmla="*/ 2305306 h 6858000"/>
              <a:gd name="connsiteX126" fmla="*/ 3075227 w 8265502"/>
              <a:gd name="connsiteY126" fmla="*/ 2852744 h 6858000"/>
              <a:gd name="connsiteX127" fmla="*/ 2801507 w 8265502"/>
              <a:gd name="connsiteY127" fmla="*/ 3400179 h 6858000"/>
              <a:gd name="connsiteX128" fmla="*/ 2078891 w 8265502"/>
              <a:gd name="connsiteY128" fmla="*/ 3400179 h 6858000"/>
              <a:gd name="connsiteX129" fmla="*/ 1805171 w 8265502"/>
              <a:gd name="connsiteY129" fmla="*/ 2852744 h 6858000"/>
              <a:gd name="connsiteX130" fmla="*/ 4154597 w 8265502"/>
              <a:gd name="connsiteY130" fmla="*/ 2305305 h 6858000"/>
              <a:gd name="connsiteX131" fmla="*/ 4877214 w 8265502"/>
              <a:gd name="connsiteY131" fmla="*/ 2305305 h 6858000"/>
              <a:gd name="connsiteX132" fmla="*/ 5150933 w 8265502"/>
              <a:gd name="connsiteY132" fmla="*/ 2852744 h 6858000"/>
              <a:gd name="connsiteX133" fmla="*/ 4877214 w 8265502"/>
              <a:gd name="connsiteY133" fmla="*/ 3400179 h 6858000"/>
              <a:gd name="connsiteX134" fmla="*/ 4154597 w 8265502"/>
              <a:gd name="connsiteY134" fmla="*/ 3400179 h 6858000"/>
              <a:gd name="connsiteX135" fmla="*/ 3880879 w 8265502"/>
              <a:gd name="connsiteY135" fmla="*/ 2852744 h 6858000"/>
              <a:gd name="connsiteX136" fmla="*/ 5202046 w 8265502"/>
              <a:gd name="connsiteY136" fmla="*/ 1738266 h 6858000"/>
              <a:gd name="connsiteX137" fmla="*/ 5920449 w 8265502"/>
              <a:gd name="connsiteY137" fmla="*/ 1738266 h 6858000"/>
              <a:gd name="connsiteX138" fmla="*/ 6192571 w 8265502"/>
              <a:gd name="connsiteY138" fmla="*/ 2282511 h 6858000"/>
              <a:gd name="connsiteX139" fmla="*/ 5920449 w 8265502"/>
              <a:gd name="connsiteY139" fmla="*/ 2826755 h 6858000"/>
              <a:gd name="connsiteX140" fmla="*/ 5202046 w 8265502"/>
              <a:gd name="connsiteY140" fmla="*/ 2826755 h 6858000"/>
              <a:gd name="connsiteX141" fmla="*/ 4929924 w 8265502"/>
              <a:gd name="connsiteY141" fmla="*/ 2282511 h 6858000"/>
              <a:gd name="connsiteX142" fmla="*/ 1044040 w 8265502"/>
              <a:gd name="connsiteY142" fmla="*/ 1729785 h 6858000"/>
              <a:gd name="connsiteX143" fmla="*/ 1766657 w 8265502"/>
              <a:gd name="connsiteY143" fmla="*/ 1729785 h 6858000"/>
              <a:gd name="connsiteX144" fmla="*/ 2040376 w 8265502"/>
              <a:gd name="connsiteY144" fmla="*/ 2277224 h 6858000"/>
              <a:gd name="connsiteX145" fmla="*/ 1766657 w 8265502"/>
              <a:gd name="connsiteY145" fmla="*/ 2824659 h 6858000"/>
              <a:gd name="connsiteX146" fmla="*/ 1044040 w 8265502"/>
              <a:gd name="connsiteY146" fmla="*/ 2824659 h 6858000"/>
              <a:gd name="connsiteX147" fmla="*/ 770321 w 8265502"/>
              <a:gd name="connsiteY147" fmla="*/ 2277224 h 6858000"/>
              <a:gd name="connsiteX148" fmla="*/ 3119750 w 8265502"/>
              <a:gd name="connsiteY148" fmla="*/ 1729784 h 6858000"/>
              <a:gd name="connsiteX149" fmla="*/ 3842365 w 8265502"/>
              <a:gd name="connsiteY149" fmla="*/ 1729784 h 6858000"/>
              <a:gd name="connsiteX150" fmla="*/ 4116084 w 8265502"/>
              <a:gd name="connsiteY150" fmla="*/ 2277222 h 6858000"/>
              <a:gd name="connsiteX151" fmla="*/ 3842365 w 8265502"/>
              <a:gd name="connsiteY151" fmla="*/ 2824659 h 6858000"/>
              <a:gd name="connsiteX152" fmla="*/ 3119750 w 8265502"/>
              <a:gd name="connsiteY152" fmla="*/ 2824659 h 6858000"/>
              <a:gd name="connsiteX153" fmla="*/ 2846030 w 8265502"/>
              <a:gd name="connsiteY153" fmla="*/ 2277222 h 6858000"/>
              <a:gd name="connsiteX154" fmla="*/ 3182 w 8265502"/>
              <a:gd name="connsiteY154" fmla="*/ 1151633 h 6858000"/>
              <a:gd name="connsiteX155" fmla="*/ 725799 w 8265502"/>
              <a:gd name="connsiteY155" fmla="*/ 1151633 h 6858000"/>
              <a:gd name="connsiteX156" fmla="*/ 999517 w 8265502"/>
              <a:gd name="connsiteY156" fmla="*/ 1699071 h 6858000"/>
              <a:gd name="connsiteX157" fmla="*/ 725799 w 8265502"/>
              <a:gd name="connsiteY157" fmla="*/ 2246508 h 6858000"/>
              <a:gd name="connsiteX158" fmla="*/ 3182 w 8265502"/>
              <a:gd name="connsiteY158" fmla="*/ 2246508 h 6858000"/>
              <a:gd name="connsiteX159" fmla="*/ 0 w 8265502"/>
              <a:gd name="connsiteY159" fmla="*/ 2240144 h 6858000"/>
              <a:gd name="connsiteX160" fmla="*/ 0 w 8265502"/>
              <a:gd name="connsiteY160" fmla="*/ 1157997 h 6858000"/>
              <a:gd name="connsiteX161" fmla="*/ 2078891 w 8265502"/>
              <a:gd name="connsiteY161" fmla="*/ 1151632 h 6858000"/>
              <a:gd name="connsiteX162" fmla="*/ 2801507 w 8265502"/>
              <a:gd name="connsiteY162" fmla="*/ 1151632 h 6858000"/>
              <a:gd name="connsiteX163" fmla="*/ 3075227 w 8265502"/>
              <a:gd name="connsiteY163" fmla="*/ 1699069 h 6858000"/>
              <a:gd name="connsiteX164" fmla="*/ 2801507 w 8265502"/>
              <a:gd name="connsiteY164" fmla="*/ 2246507 h 6858000"/>
              <a:gd name="connsiteX165" fmla="*/ 2078891 w 8265502"/>
              <a:gd name="connsiteY165" fmla="*/ 2246507 h 6858000"/>
              <a:gd name="connsiteX166" fmla="*/ 1805172 w 8265502"/>
              <a:gd name="connsiteY166" fmla="*/ 1699069 h 6858000"/>
              <a:gd name="connsiteX167" fmla="*/ 4154597 w 8265502"/>
              <a:gd name="connsiteY167" fmla="*/ 1151631 h 6858000"/>
              <a:gd name="connsiteX168" fmla="*/ 4877214 w 8265502"/>
              <a:gd name="connsiteY168" fmla="*/ 1151631 h 6858000"/>
              <a:gd name="connsiteX169" fmla="*/ 5150933 w 8265502"/>
              <a:gd name="connsiteY169" fmla="*/ 1699069 h 6858000"/>
              <a:gd name="connsiteX170" fmla="*/ 4877214 w 8265502"/>
              <a:gd name="connsiteY170" fmla="*/ 2246506 h 6858000"/>
              <a:gd name="connsiteX171" fmla="*/ 4154597 w 8265502"/>
              <a:gd name="connsiteY171" fmla="*/ 2246506 h 6858000"/>
              <a:gd name="connsiteX172" fmla="*/ 3880879 w 8265502"/>
              <a:gd name="connsiteY172" fmla="*/ 1699069 h 6858000"/>
              <a:gd name="connsiteX173" fmla="*/ 1044040 w 8265502"/>
              <a:gd name="connsiteY173" fmla="*/ 576110 h 6858000"/>
              <a:gd name="connsiteX174" fmla="*/ 1766657 w 8265502"/>
              <a:gd name="connsiteY174" fmla="*/ 576110 h 6858000"/>
              <a:gd name="connsiteX175" fmla="*/ 2040377 w 8265502"/>
              <a:gd name="connsiteY175" fmla="*/ 1123549 h 6858000"/>
              <a:gd name="connsiteX176" fmla="*/ 1766657 w 8265502"/>
              <a:gd name="connsiteY176" fmla="*/ 1670985 h 6858000"/>
              <a:gd name="connsiteX177" fmla="*/ 1044040 w 8265502"/>
              <a:gd name="connsiteY177" fmla="*/ 1670985 h 6858000"/>
              <a:gd name="connsiteX178" fmla="*/ 770321 w 8265502"/>
              <a:gd name="connsiteY178" fmla="*/ 1123549 h 6858000"/>
              <a:gd name="connsiteX179" fmla="*/ 3119750 w 8265502"/>
              <a:gd name="connsiteY179" fmla="*/ 576109 h 6858000"/>
              <a:gd name="connsiteX180" fmla="*/ 3842365 w 8265502"/>
              <a:gd name="connsiteY180" fmla="*/ 576109 h 6858000"/>
              <a:gd name="connsiteX181" fmla="*/ 4116084 w 8265502"/>
              <a:gd name="connsiteY181" fmla="*/ 1123547 h 6858000"/>
              <a:gd name="connsiteX182" fmla="*/ 3842365 w 8265502"/>
              <a:gd name="connsiteY182" fmla="*/ 1670984 h 6858000"/>
              <a:gd name="connsiteX183" fmla="*/ 3119750 w 8265502"/>
              <a:gd name="connsiteY183" fmla="*/ 1670984 h 6858000"/>
              <a:gd name="connsiteX184" fmla="*/ 2846030 w 8265502"/>
              <a:gd name="connsiteY184" fmla="*/ 1123547 h 6858000"/>
              <a:gd name="connsiteX185" fmla="*/ 5195456 w 8265502"/>
              <a:gd name="connsiteY185" fmla="*/ 576108 h 6858000"/>
              <a:gd name="connsiteX186" fmla="*/ 5918073 w 8265502"/>
              <a:gd name="connsiteY186" fmla="*/ 576108 h 6858000"/>
              <a:gd name="connsiteX187" fmla="*/ 6191792 w 8265502"/>
              <a:gd name="connsiteY187" fmla="*/ 1123546 h 6858000"/>
              <a:gd name="connsiteX188" fmla="*/ 5918073 w 8265502"/>
              <a:gd name="connsiteY188" fmla="*/ 1670983 h 6858000"/>
              <a:gd name="connsiteX189" fmla="*/ 5195456 w 8265502"/>
              <a:gd name="connsiteY189" fmla="*/ 1670983 h 6858000"/>
              <a:gd name="connsiteX190" fmla="*/ 4921737 w 8265502"/>
              <a:gd name="connsiteY190" fmla="*/ 1123546 h 6858000"/>
              <a:gd name="connsiteX191" fmla="*/ 7025576 w 8265502"/>
              <a:gd name="connsiteY191" fmla="*/ 0 h 6858000"/>
              <a:gd name="connsiteX192" fmla="*/ 8265502 w 8265502"/>
              <a:gd name="connsiteY192" fmla="*/ 0 h 6858000"/>
              <a:gd name="connsiteX193" fmla="*/ 8006847 w 8265502"/>
              <a:gd name="connsiteY193" fmla="*/ 517308 h 6858000"/>
              <a:gd name="connsiteX194" fmla="*/ 7284230 w 8265502"/>
              <a:gd name="connsiteY194" fmla="*/ 517308 h 6858000"/>
              <a:gd name="connsiteX195" fmla="*/ 6242345 w 8265502"/>
              <a:gd name="connsiteY195" fmla="*/ 0 h 6858000"/>
              <a:gd name="connsiteX196" fmla="*/ 6967007 w 8265502"/>
              <a:gd name="connsiteY196" fmla="*/ 0 h 6858000"/>
              <a:gd name="connsiteX197" fmla="*/ 7239703 w 8265502"/>
              <a:gd name="connsiteY197" fmla="*/ 545393 h 6858000"/>
              <a:gd name="connsiteX198" fmla="*/ 6965984 w 8265502"/>
              <a:gd name="connsiteY198" fmla="*/ 1092830 h 6858000"/>
              <a:gd name="connsiteX199" fmla="*/ 6243367 w 8265502"/>
              <a:gd name="connsiteY199" fmla="*/ 1092830 h 6858000"/>
              <a:gd name="connsiteX200" fmla="*/ 5969648 w 8265502"/>
              <a:gd name="connsiteY200" fmla="*/ 545393 h 6858000"/>
              <a:gd name="connsiteX201" fmla="*/ 4936801 w 8265502"/>
              <a:gd name="connsiteY201" fmla="*/ 0 h 6858000"/>
              <a:gd name="connsiteX202" fmla="*/ 6176728 w 8265502"/>
              <a:gd name="connsiteY202" fmla="*/ 0 h 6858000"/>
              <a:gd name="connsiteX203" fmla="*/ 5918073 w 8265502"/>
              <a:gd name="connsiteY203" fmla="*/ 517309 h 6858000"/>
              <a:gd name="connsiteX204" fmla="*/ 5195456 w 8265502"/>
              <a:gd name="connsiteY204" fmla="*/ 517309 h 6858000"/>
              <a:gd name="connsiteX205" fmla="*/ 4153576 w 8265502"/>
              <a:gd name="connsiteY205" fmla="*/ 0 h 6858000"/>
              <a:gd name="connsiteX206" fmla="*/ 4878236 w 8265502"/>
              <a:gd name="connsiteY206" fmla="*/ 0 h 6858000"/>
              <a:gd name="connsiteX207" fmla="*/ 5150933 w 8265502"/>
              <a:gd name="connsiteY207" fmla="*/ 545395 h 6858000"/>
              <a:gd name="connsiteX208" fmla="*/ 4877214 w 8265502"/>
              <a:gd name="connsiteY208" fmla="*/ 1092832 h 6858000"/>
              <a:gd name="connsiteX209" fmla="*/ 4154597 w 8265502"/>
              <a:gd name="connsiteY209" fmla="*/ 1092832 h 6858000"/>
              <a:gd name="connsiteX210" fmla="*/ 3880879 w 8265502"/>
              <a:gd name="connsiteY210" fmla="*/ 545395 h 6858000"/>
              <a:gd name="connsiteX211" fmla="*/ 2861095 w 8265502"/>
              <a:gd name="connsiteY211" fmla="*/ 0 h 6858000"/>
              <a:gd name="connsiteX212" fmla="*/ 4101020 w 8265502"/>
              <a:gd name="connsiteY212" fmla="*/ 0 h 6858000"/>
              <a:gd name="connsiteX213" fmla="*/ 3842365 w 8265502"/>
              <a:gd name="connsiteY213" fmla="*/ 517310 h 6858000"/>
              <a:gd name="connsiteX214" fmla="*/ 3119750 w 8265502"/>
              <a:gd name="connsiteY214" fmla="*/ 517310 h 6858000"/>
              <a:gd name="connsiteX215" fmla="*/ 2077870 w 8265502"/>
              <a:gd name="connsiteY215" fmla="*/ 0 h 6858000"/>
              <a:gd name="connsiteX216" fmla="*/ 2802528 w 8265502"/>
              <a:gd name="connsiteY216" fmla="*/ 0 h 6858000"/>
              <a:gd name="connsiteX217" fmla="*/ 3075227 w 8265502"/>
              <a:gd name="connsiteY217" fmla="*/ 545396 h 6858000"/>
              <a:gd name="connsiteX218" fmla="*/ 2801507 w 8265502"/>
              <a:gd name="connsiteY218" fmla="*/ 1092833 h 6858000"/>
              <a:gd name="connsiteX219" fmla="*/ 2078891 w 8265502"/>
              <a:gd name="connsiteY219" fmla="*/ 1092833 h 6858000"/>
              <a:gd name="connsiteX220" fmla="*/ 1805172 w 8265502"/>
              <a:gd name="connsiteY220" fmla="*/ 545396 h 6858000"/>
              <a:gd name="connsiteX221" fmla="*/ 785384 w 8265502"/>
              <a:gd name="connsiteY221" fmla="*/ 0 h 6858000"/>
              <a:gd name="connsiteX222" fmla="*/ 2025315 w 8265502"/>
              <a:gd name="connsiteY222" fmla="*/ 0 h 6858000"/>
              <a:gd name="connsiteX223" fmla="*/ 1766657 w 8265502"/>
              <a:gd name="connsiteY223" fmla="*/ 517311 h 6858000"/>
              <a:gd name="connsiteX224" fmla="*/ 1044040 w 8265502"/>
              <a:gd name="connsiteY224" fmla="*/ 517311 h 6858000"/>
              <a:gd name="connsiteX225" fmla="*/ 2162 w 8265502"/>
              <a:gd name="connsiteY225" fmla="*/ 0 h 6858000"/>
              <a:gd name="connsiteX226" fmla="*/ 726820 w 8265502"/>
              <a:gd name="connsiteY226" fmla="*/ 0 h 6858000"/>
              <a:gd name="connsiteX227" fmla="*/ 999517 w 8265502"/>
              <a:gd name="connsiteY227" fmla="*/ 545397 h 6858000"/>
              <a:gd name="connsiteX228" fmla="*/ 725799 w 8265502"/>
              <a:gd name="connsiteY228" fmla="*/ 1092834 h 6858000"/>
              <a:gd name="connsiteX229" fmla="*/ 3182 w 8265502"/>
              <a:gd name="connsiteY229" fmla="*/ 1092834 h 6858000"/>
              <a:gd name="connsiteX230" fmla="*/ 0 w 8265502"/>
              <a:gd name="connsiteY230" fmla="*/ 1086470 h 6858000"/>
              <a:gd name="connsiteX231" fmla="*/ 0 w 8265502"/>
              <a:gd name="connsiteY231" fmla="*/ 4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8265502" h="6858000">
                <a:moveTo>
                  <a:pt x="5195456" y="6338077"/>
                </a:moveTo>
                <a:lnTo>
                  <a:pt x="5918072" y="6338077"/>
                </a:lnTo>
                <a:lnTo>
                  <a:pt x="6178034" y="6858000"/>
                </a:lnTo>
                <a:lnTo>
                  <a:pt x="4935495" y="6858000"/>
                </a:lnTo>
                <a:close/>
                <a:moveTo>
                  <a:pt x="3119745" y="6338077"/>
                </a:moveTo>
                <a:lnTo>
                  <a:pt x="3842362" y="6338077"/>
                </a:lnTo>
                <a:lnTo>
                  <a:pt x="4102323" y="6858000"/>
                </a:lnTo>
                <a:lnTo>
                  <a:pt x="2859785" y="6858000"/>
                </a:lnTo>
                <a:close/>
                <a:moveTo>
                  <a:pt x="1044037" y="6338077"/>
                </a:moveTo>
                <a:lnTo>
                  <a:pt x="1766653" y="6338077"/>
                </a:lnTo>
                <a:lnTo>
                  <a:pt x="2026615" y="6858000"/>
                </a:lnTo>
                <a:lnTo>
                  <a:pt x="784076" y="6858000"/>
                </a:lnTo>
                <a:close/>
                <a:moveTo>
                  <a:pt x="3179" y="5766324"/>
                </a:moveTo>
                <a:lnTo>
                  <a:pt x="725796" y="5766324"/>
                </a:lnTo>
                <a:lnTo>
                  <a:pt x="999515" y="6313762"/>
                </a:lnTo>
                <a:lnTo>
                  <a:pt x="727396" y="6858000"/>
                </a:lnTo>
                <a:lnTo>
                  <a:pt x="1580" y="6858000"/>
                </a:lnTo>
                <a:lnTo>
                  <a:pt x="0" y="6854841"/>
                </a:lnTo>
                <a:lnTo>
                  <a:pt x="0" y="5772682"/>
                </a:lnTo>
                <a:close/>
                <a:moveTo>
                  <a:pt x="6243369" y="5763125"/>
                </a:moveTo>
                <a:lnTo>
                  <a:pt x="6965986" y="5763125"/>
                </a:lnTo>
                <a:lnTo>
                  <a:pt x="7239705" y="6310563"/>
                </a:lnTo>
                <a:lnTo>
                  <a:pt x="6965986" y="6858000"/>
                </a:lnTo>
                <a:lnTo>
                  <a:pt x="6243369" y="6858000"/>
                </a:lnTo>
                <a:lnTo>
                  <a:pt x="5969650" y="6310563"/>
                </a:lnTo>
                <a:close/>
                <a:moveTo>
                  <a:pt x="4154596" y="5763125"/>
                </a:moveTo>
                <a:lnTo>
                  <a:pt x="4877213" y="5763125"/>
                </a:lnTo>
                <a:lnTo>
                  <a:pt x="5150931" y="6310563"/>
                </a:lnTo>
                <a:lnTo>
                  <a:pt x="4877213" y="6858000"/>
                </a:lnTo>
                <a:lnTo>
                  <a:pt x="4154596" y="6858000"/>
                </a:lnTo>
                <a:lnTo>
                  <a:pt x="3880878" y="6310563"/>
                </a:lnTo>
                <a:close/>
                <a:moveTo>
                  <a:pt x="2078889" y="5763125"/>
                </a:moveTo>
                <a:lnTo>
                  <a:pt x="2801506" y="5763125"/>
                </a:lnTo>
                <a:lnTo>
                  <a:pt x="3075225" y="6310563"/>
                </a:lnTo>
                <a:lnTo>
                  <a:pt x="2801506" y="6858000"/>
                </a:lnTo>
                <a:lnTo>
                  <a:pt x="2078889" y="6858000"/>
                </a:lnTo>
                <a:lnTo>
                  <a:pt x="1805170" y="6310563"/>
                </a:lnTo>
                <a:close/>
                <a:moveTo>
                  <a:pt x="3119748" y="5187603"/>
                </a:moveTo>
                <a:lnTo>
                  <a:pt x="3842364" y="5187603"/>
                </a:lnTo>
                <a:lnTo>
                  <a:pt x="4116083" y="5735041"/>
                </a:lnTo>
                <a:lnTo>
                  <a:pt x="3842364" y="6282478"/>
                </a:lnTo>
                <a:lnTo>
                  <a:pt x="3119748" y="6282478"/>
                </a:lnTo>
                <a:lnTo>
                  <a:pt x="2846030" y="5735041"/>
                </a:lnTo>
                <a:close/>
                <a:moveTo>
                  <a:pt x="1044038" y="5187603"/>
                </a:moveTo>
                <a:lnTo>
                  <a:pt x="1766654" y="5187603"/>
                </a:lnTo>
                <a:lnTo>
                  <a:pt x="2040373" y="5735041"/>
                </a:lnTo>
                <a:lnTo>
                  <a:pt x="1766654" y="6282478"/>
                </a:lnTo>
                <a:lnTo>
                  <a:pt x="1044038" y="6282478"/>
                </a:lnTo>
                <a:lnTo>
                  <a:pt x="770319" y="5735041"/>
                </a:lnTo>
                <a:close/>
                <a:moveTo>
                  <a:pt x="4159388" y="4628392"/>
                </a:moveTo>
                <a:lnTo>
                  <a:pt x="4877791" y="4628392"/>
                </a:lnTo>
                <a:lnTo>
                  <a:pt x="5149913" y="5172637"/>
                </a:lnTo>
                <a:lnTo>
                  <a:pt x="4877791" y="5716881"/>
                </a:lnTo>
                <a:lnTo>
                  <a:pt x="4159388" y="5716881"/>
                </a:lnTo>
                <a:lnTo>
                  <a:pt x="3887266" y="5172637"/>
                </a:lnTo>
                <a:close/>
                <a:moveTo>
                  <a:pt x="2078891" y="4612651"/>
                </a:moveTo>
                <a:lnTo>
                  <a:pt x="2801507" y="4612651"/>
                </a:lnTo>
                <a:lnTo>
                  <a:pt x="3075227" y="5160089"/>
                </a:lnTo>
                <a:lnTo>
                  <a:pt x="2801507" y="5707526"/>
                </a:lnTo>
                <a:lnTo>
                  <a:pt x="2078891" y="5707526"/>
                </a:lnTo>
                <a:lnTo>
                  <a:pt x="1805171" y="5160089"/>
                </a:lnTo>
                <a:close/>
                <a:moveTo>
                  <a:pt x="3182" y="4612651"/>
                </a:moveTo>
                <a:lnTo>
                  <a:pt x="725798" y="4612651"/>
                </a:lnTo>
                <a:lnTo>
                  <a:pt x="999517" y="5160089"/>
                </a:lnTo>
                <a:lnTo>
                  <a:pt x="725798" y="5707526"/>
                </a:lnTo>
                <a:lnTo>
                  <a:pt x="3182" y="5707526"/>
                </a:lnTo>
                <a:lnTo>
                  <a:pt x="0" y="5701162"/>
                </a:lnTo>
                <a:lnTo>
                  <a:pt x="0" y="4619015"/>
                </a:lnTo>
                <a:close/>
                <a:moveTo>
                  <a:pt x="5195456" y="4037129"/>
                </a:moveTo>
                <a:lnTo>
                  <a:pt x="5918073" y="4037129"/>
                </a:lnTo>
                <a:lnTo>
                  <a:pt x="6191792" y="4584567"/>
                </a:lnTo>
                <a:lnTo>
                  <a:pt x="5918073" y="5132004"/>
                </a:lnTo>
                <a:lnTo>
                  <a:pt x="5195456" y="5132004"/>
                </a:lnTo>
                <a:lnTo>
                  <a:pt x="4921737" y="4584567"/>
                </a:lnTo>
                <a:close/>
                <a:moveTo>
                  <a:pt x="3119750" y="4037129"/>
                </a:moveTo>
                <a:lnTo>
                  <a:pt x="3842365" y="4037129"/>
                </a:lnTo>
                <a:lnTo>
                  <a:pt x="4116084" y="4584567"/>
                </a:lnTo>
                <a:lnTo>
                  <a:pt x="3842365" y="5132004"/>
                </a:lnTo>
                <a:lnTo>
                  <a:pt x="3119750" y="5132004"/>
                </a:lnTo>
                <a:lnTo>
                  <a:pt x="2846030" y="4584567"/>
                </a:lnTo>
                <a:close/>
                <a:moveTo>
                  <a:pt x="1044040" y="4037129"/>
                </a:moveTo>
                <a:lnTo>
                  <a:pt x="1766657" y="4037129"/>
                </a:lnTo>
                <a:lnTo>
                  <a:pt x="2040376" y="4584567"/>
                </a:lnTo>
                <a:lnTo>
                  <a:pt x="1766657" y="5132004"/>
                </a:lnTo>
                <a:lnTo>
                  <a:pt x="1044040" y="5132004"/>
                </a:lnTo>
                <a:lnTo>
                  <a:pt x="770321" y="4584567"/>
                </a:lnTo>
                <a:close/>
                <a:moveTo>
                  <a:pt x="4159387" y="3463221"/>
                </a:moveTo>
                <a:lnTo>
                  <a:pt x="4877790" y="3463221"/>
                </a:lnTo>
                <a:lnTo>
                  <a:pt x="5149912" y="4007466"/>
                </a:lnTo>
                <a:lnTo>
                  <a:pt x="4877790" y="4551710"/>
                </a:lnTo>
                <a:lnTo>
                  <a:pt x="4159387" y="4551710"/>
                </a:lnTo>
                <a:lnTo>
                  <a:pt x="3887265" y="4007466"/>
                </a:lnTo>
                <a:close/>
                <a:moveTo>
                  <a:pt x="2078891" y="3458978"/>
                </a:moveTo>
                <a:lnTo>
                  <a:pt x="2801507" y="3458978"/>
                </a:lnTo>
                <a:lnTo>
                  <a:pt x="3075227" y="4006416"/>
                </a:lnTo>
                <a:lnTo>
                  <a:pt x="2801507" y="4553853"/>
                </a:lnTo>
                <a:lnTo>
                  <a:pt x="2078891" y="4553853"/>
                </a:lnTo>
                <a:lnTo>
                  <a:pt x="1805171" y="4006416"/>
                </a:lnTo>
                <a:close/>
                <a:moveTo>
                  <a:pt x="3182" y="3458978"/>
                </a:moveTo>
                <a:lnTo>
                  <a:pt x="725798" y="3458978"/>
                </a:lnTo>
                <a:lnTo>
                  <a:pt x="999517" y="4006416"/>
                </a:lnTo>
                <a:lnTo>
                  <a:pt x="725798" y="4553853"/>
                </a:lnTo>
                <a:lnTo>
                  <a:pt x="3182" y="4553853"/>
                </a:lnTo>
                <a:lnTo>
                  <a:pt x="0" y="4547489"/>
                </a:lnTo>
                <a:lnTo>
                  <a:pt x="0" y="3465342"/>
                </a:lnTo>
                <a:close/>
                <a:moveTo>
                  <a:pt x="1044040" y="2883459"/>
                </a:moveTo>
                <a:lnTo>
                  <a:pt x="1766657" y="2883459"/>
                </a:lnTo>
                <a:lnTo>
                  <a:pt x="2040376" y="3430894"/>
                </a:lnTo>
                <a:lnTo>
                  <a:pt x="1766657" y="3978331"/>
                </a:lnTo>
                <a:lnTo>
                  <a:pt x="1044040" y="3978331"/>
                </a:lnTo>
                <a:lnTo>
                  <a:pt x="770321" y="3430894"/>
                </a:lnTo>
                <a:close/>
                <a:moveTo>
                  <a:pt x="3119750" y="2883459"/>
                </a:moveTo>
                <a:lnTo>
                  <a:pt x="3842365" y="2883459"/>
                </a:lnTo>
                <a:lnTo>
                  <a:pt x="4116084" y="3430894"/>
                </a:lnTo>
                <a:lnTo>
                  <a:pt x="3842365" y="3978331"/>
                </a:lnTo>
                <a:lnTo>
                  <a:pt x="3119750" y="3978331"/>
                </a:lnTo>
                <a:lnTo>
                  <a:pt x="2846030" y="3430894"/>
                </a:lnTo>
                <a:close/>
                <a:moveTo>
                  <a:pt x="3182" y="2305308"/>
                </a:moveTo>
                <a:lnTo>
                  <a:pt x="725799" y="2305308"/>
                </a:lnTo>
                <a:lnTo>
                  <a:pt x="999517" y="2852746"/>
                </a:lnTo>
                <a:lnTo>
                  <a:pt x="725799" y="3400180"/>
                </a:lnTo>
                <a:lnTo>
                  <a:pt x="3182" y="3400180"/>
                </a:lnTo>
                <a:lnTo>
                  <a:pt x="0" y="3393816"/>
                </a:lnTo>
                <a:lnTo>
                  <a:pt x="0" y="2311672"/>
                </a:lnTo>
                <a:close/>
                <a:moveTo>
                  <a:pt x="2078891" y="2305306"/>
                </a:moveTo>
                <a:lnTo>
                  <a:pt x="2801507" y="2305306"/>
                </a:lnTo>
                <a:lnTo>
                  <a:pt x="3075227" y="2852744"/>
                </a:lnTo>
                <a:lnTo>
                  <a:pt x="2801507" y="3400179"/>
                </a:lnTo>
                <a:lnTo>
                  <a:pt x="2078891" y="3400179"/>
                </a:lnTo>
                <a:lnTo>
                  <a:pt x="1805171" y="2852744"/>
                </a:lnTo>
                <a:close/>
                <a:moveTo>
                  <a:pt x="4154597" y="2305305"/>
                </a:moveTo>
                <a:lnTo>
                  <a:pt x="4877214" y="2305305"/>
                </a:lnTo>
                <a:lnTo>
                  <a:pt x="5150933" y="2852744"/>
                </a:lnTo>
                <a:lnTo>
                  <a:pt x="4877214" y="3400179"/>
                </a:lnTo>
                <a:lnTo>
                  <a:pt x="4154597" y="3400179"/>
                </a:lnTo>
                <a:lnTo>
                  <a:pt x="3880879" y="2852744"/>
                </a:lnTo>
                <a:close/>
                <a:moveTo>
                  <a:pt x="5202046" y="1738266"/>
                </a:moveTo>
                <a:lnTo>
                  <a:pt x="5920449" y="1738266"/>
                </a:lnTo>
                <a:lnTo>
                  <a:pt x="6192571" y="2282511"/>
                </a:lnTo>
                <a:lnTo>
                  <a:pt x="5920449" y="2826755"/>
                </a:lnTo>
                <a:lnTo>
                  <a:pt x="5202046" y="2826755"/>
                </a:lnTo>
                <a:lnTo>
                  <a:pt x="4929924" y="2282511"/>
                </a:lnTo>
                <a:close/>
                <a:moveTo>
                  <a:pt x="1044040" y="1729785"/>
                </a:moveTo>
                <a:lnTo>
                  <a:pt x="1766657" y="1729785"/>
                </a:lnTo>
                <a:lnTo>
                  <a:pt x="2040376" y="2277224"/>
                </a:lnTo>
                <a:lnTo>
                  <a:pt x="1766657" y="2824659"/>
                </a:lnTo>
                <a:lnTo>
                  <a:pt x="1044040" y="2824659"/>
                </a:lnTo>
                <a:lnTo>
                  <a:pt x="770321" y="2277224"/>
                </a:lnTo>
                <a:close/>
                <a:moveTo>
                  <a:pt x="3119750" y="1729784"/>
                </a:moveTo>
                <a:lnTo>
                  <a:pt x="3842365" y="1729784"/>
                </a:lnTo>
                <a:lnTo>
                  <a:pt x="4116084" y="2277222"/>
                </a:lnTo>
                <a:lnTo>
                  <a:pt x="3842365" y="2824659"/>
                </a:lnTo>
                <a:lnTo>
                  <a:pt x="3119750" y="2824659"/>
                </a:lnTo>
                <a:lnTo>
                  <a:pt x="2846030" y="2277222"/>
                </a:lnTo>
                <a:close/>
                <a:moveTo>
                  <a:pt x="3182" y="1151633"/>
                </a:moveTo>
                <a:lnTo>
                  <a:pt x="725799" y="1151633"/>
                </a:lnTo>
                <a:lnTo>
                  <a:pt x="999517" y="1699071"/>
                </a:lnTo>
                <a:lnTo>
                  <a:pt x="725799" y="2246508"/>
                </a:lnTo>
                <a:lnTo>
                  <a:pt x="3182" y="2246508"/>
                </a:lnTo>
                <a:lnTo>
                  <a:pt x="0" y="2240144"/>
                </a:lnTo>
                <a:lnTo>
                  <a:pt x="0" y="1157997"/>
                </a:lnTo>
                <a:close/>
                <a:moveTo>
                  <a:pt x="2078891" y="1151632"/>
                </a:moveTo>
                <a:lnTo>
                  <a:pt x="2801507" y="1151632"/>
                </a:lnTo>
                <a:lnTo>
                  <a:pt x="3075227" y="1699069"/>
                </a:lnTo>
                <a:lnTo>
                  <a:pt x="2801507" y="2246507"/>
                </a:lnTo>
                <a:lnTo>
                  <a:pt x="2078891" y="2246507"/>
                </a:lnTo>
                <a:lnTo>
                  <a:pt x="1805172" y="1699069"/>
                </a:lnTo>
                <a:close/>
                <a:moveTo>
                  <a:pt x="4154597" y="1151631"/>
                </a:moveTo>
                <a:lnTo>
                  <a:pt x="4877214" y="1151631"/>
                </a:lnTo>
                <a:lnTo>
                  <a:pt x="5150933" y="1699069"/>
                </a:lnTo>
                <a:lnTo>
                  <a:pt x="4877214" y="2246506"/>
                </a:lnTo>
                <a:lnTo>
                  <a:pt x="4154597" y="2246506"/>
                </a:lnTo>
                <a:lnTo>
                  <a:pt x="3880879" y="1699069"/>
                </a:lnTo>
                <a:close/>
                <a:moveTo>
                  <a:pt x="1044040" y="576110"/>
                </a:moveTo>
                <a:lnTo>
                  <a:pt x="1766657" y="576110"/>
                </a:lnTo>
                <a:lnTo>
                  <a:pt x="2040377" y="1123549"/>
                </a:lnTo>
                <a:lnTo>
                  <a:pt x="1766657" y="1670985"/>
                </a:lnTo>
                <a:lnTo>
                  <a:pt x="1044040" y="1670985"/>
                </a:lnTo>
                <a:lnTo>
                  <a:pt x="770321" y="1123549"/>
                </a:lnTo>
                <a:close/>
                <a:moveTo>
                  <a:pt x="3119750" y="576109"/>
                </a:moveTo>
                <a:lnTo>
                  <a:pt x="3842365" y="576109"/>
                </a:lnTo>
                <a:lnTo>
                  <a:pt x="4116084" y="1123547"/>
                </a:lnTo>
                <a:lnTo>
                  <a:pt x="3842365" y="1670984"/>
                </a:lnTo>
                <a:lnTo>
                  <a:pt x="3119750" y="1670984"/>
                </a:lnTo>
                <a:lnTo>
                  <a:pt x="2846030" y="1123547"/>
                </a:lnTo>
                <a:close/>
                <a:moveTo>
                  <a:pt x="5195456" y="576108"/>
                </a:moveTo>
                <a:lnTo>
                  <a:pt x="5918073" y="576108"/>
                </a:lnTo>
                <a:lnTo>
                  <a:pt x="6191792" y="1123546"/>
                </a:lnTo>
                <a:lnTo>
                  <a:pt x="5918073" y="1670983"/>
                </a:lnTo>
                <a:lnTo>
                  <a:pt x="5195456" y="1670983"/>
                </a:lnTo>
                <a:lnTo>
                  <a:pt x="4921737" y="1123546"/>
                </a:lnTo>
                <a:close/>
                <a:moveTo>
                  <a:pt x="7025576" y="0"/>
                </a:moveTo>
                <a:lnTo>
                  <a:pt x="8265502" y="0"/>
                </a:lnTo>
                <a:lnTo>
                  <a:pt x="8006847" y="517308"/>
                </a:lnTo>
                <a:lnTo>
                  <a:pt x="7284230" y="517308"/>
                </a:lnTo>
                <a:close/>
                <a:moveTo>
                  <a:pt x="6242345" y="0"/>
                </a:moveTo>
                <a:lnTo>
                  <a:pt x="6967007" y="0"/>
                </a:lnTo>
                <a:lnTo>
                  <a:pt x="7239703" y="545393"/>
                </a:lnTo>
                <a:lnTo>
                  <a:pt x="6965984" y="1092830"/>
                </a:lnTo>
                <a:lnTo>
                  <a:pt x="6243367" y="1092830"/>
                </a:lnTo>
                <a:lnTo>
                  <a:pt x="5969648" y="545393"/>
                </a:lnTo>
                <a:close/>
                <a:moveTo>
                  <a:pt x="4936801" y="0"/>
                </a:moveTo>
                <a:lnTo>
                  <a:pt x="6176728" y="0"/>
                </a:lnTo>
                <a:lnTo>
                  <a:pt x="5918073" y="517309"/>
                </a:lnTo>
                <a:lnTo>
                  <a:pt x="5195456" y="517309"/>
                </a:lnTo>
                <a:close/>
                <a:moveTo>
                  <a:pt x="4153576" y="0"/>
                </a:moveTo>
                <a:lnTo>
                  <a:pt x="4878236" y="0"/>
                </a:lnTo>
                <a:lnTo>
                  <a:pt x="5150933" y="545395"/>
                </a:lnTo>
                <a:lnTo>
                  <a:pt x="4877214" y="1092832"/>
                </a:lnTo>
                <a:lnTo>
                  <a:pt x="4154597" y="1092832"/>
                </a:lnTo>
                <a:lnTo>
                  <a:pt x="3880879" y="545395"/>
                </a:lnTo>
                <a:close/>
                <a:moveTo>
                  <a:pt x="2861095" y="0"/>
                </a:moveTo>
                <a:lnTo>
                  <a:pt x="4101020" y="0"/>
                </a:lnTo>
                <a:lnTo>
                  <a:pt x="3842365" y="517310"/>
                </a:lnTo>
                <a:lnTo>
                  <a:pt x="3119750" y="517310"/>
                </a:lnTo>
                <a:close/>
                <a:moveTo>
                  <a:pt x="2077870" y="0"/>
                </a:moveTo>
                <a:lnTo>
                  <a:pt x="2802528" y="0"/>
                </a:lnTo>
                <a:lnTo>
                  <a:pt x="3075227" y="545396"/>
                </a:lnTo>
                <a:lnTo>
                  <a:pt x="2801507" y="1092833"/>
                </a:lnTo>
                <a:lnTo>
                  <a:pt x="2078891" y="1092833"/>
                </a:lnTo>
                <a:lnTo>
                  <a:pt x="1805172" y="545396"/>
                </a:lnTo>
                <a:close/>
                <a:moveTo>
                  <a:pt x="785384" y="0"/>
                </a:moveTo>
                <a:lnTo>
                  <a:pt x="2025315" y="0"/>
                </a:lnTo>
                <a:lnTo>
                  <a:pt x="1766657" y="517311"/>
                </a:lnTo>
                <a:lnTo>
                  <a:pt x="1044040" y="517311"/>
                </a:lnTo>
                <a:close/>
                <a:moveTo>
                  <a:pt x="2162" y="0"/>
                </a:moveTo>
                <a:lnTo>
                  <a:pt x="726820" y="0"/>
                </a:lnTo>
                <a:lnTo>
                  <a:pt x="999517" y="545397"/>
                </a:lnTo>
                <a:lnTo>
                  <a:pt x="725799" y="1092834"/>
                </a:lnTo>
                <a:lnTo>
                  <a:pt x="3182" y="1092834"/>
                </a:lnTo>
                <a:lnTo>
                  <a:pt x="0" y="1086470"/>
                </a:lnTo>
                <a:lnTo>
                  <a:pt x="0" y="43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2609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66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01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066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9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59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97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28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5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68F6418-2F54-45D4-A57F-70F7C2212E90}"/>
              </a:ext>
            </a:extLst>
          </p:cNvPr>
          <p:cNvSpPr/>
          <p:nvPr userDrawn="1"/>
        </p:nvSpPr>
        <p:spPr>
          <a:xfrm>
            <a:off x="-20054" y="5839006"/>
            <a:ext cx="12212054" cy="794973"/>
          </a:xfrm>
          <a:custGeom>
            <a:avLst/>
            <a:gdLst>
              <a:gd name="connsiteX0" fmla="*/ 5579269 w 5600700"/>
              <a:gd name="connsiteY0" fmla="*/ 285274 h 409575"/>
              <a:gd name="connsiteX1" fmla="*/ 5285899 w 5600700"/>
              <a:gd name="connsiteY1" fmla="*/ 285274 h 409575"/>
              <a:gd name="connsiteX2" fmla="*/ 5258277 w 5600700"/>
              <a:gd name="connsiteY2" fmla="*/ 323374 h 409575"/>
              <a:gd name="connsiteX3" fmla="*/ 5218271 w 5600700"/>
              <a:gd name="connsiteY3" fmla="*/ 153829 h 409575"/>
              <a:gd name="connsiteX4" fmla="*/ 5182077 w 5600700"/>
              <a:gd name="connsiteY4" fmla="*/ 285274 h 409575"/>
              <a:gd name="connsiteX5" fmla="*/ 5094446 w 5600700"/>
              <a:gd name="connsiteY5" fmla="*/ 285274 h 409575"/>
              <a:gd name="connsiteX6" fmla="*/ 5081111 w 5600700"/>
              <a:gd name="connsiteY6" fmla="*/ 335756 h 409575"/>
              <a:gd name="connsiteX7" fmla="*/ 5057299 w 5600700"/>
              <a:gd name="connsiteY7" fmla="*/ 277654 h 409575"/>
              <a:gd name="connsiteX8" fmla="*/ 5033486 w 5600700"/>
              <a:gd name="connsiteY8" fmla="*/ 322421 h 409575"/>
              <a:gd name="connsiteX9" fmla="*/ 4988719 w 5600700"/>
              <a:gd name="connsiteY9" fmla="*/ 21431 h 409575"/>
              <a:gd name="connsiteX10" fmla="*/ 4933474 w 5600700"/>
              <a:gd name="connsiteY10" fmla="*/ 393859 h 409575"/>
              <a:gd name="connsiteX11" fmla="*/ 4912519 w 5600700"/>
              <a:gd name="connsiteY11" fmla="*/ 285274 h 409575"/>
              <a:gd name="connsiteX12" fmla="*/ 4686777 w 5600700"/>
              <a:gd name="connsiteY12" fmla="*/ 285274 h 409575"/>
              <a:gd name="connsiteX13" fmla="*/ 4657249 w 5600700"/>
              <a:gd name="connsiteY13" fmla="*/ 344329 h 409575"/>
              <a:gd name="connsiteX14" fmla="*/ 4622006 w 5600700"/>
              <a:gd name="connsiteY14" fmla="*/ 150971 h 409575"/>
              <a:gd name="connsiteX15" fmla="*/ 4579144 w 5600700"/>
              <a:gd name="connsiteY15" fmla="*/ 285274 h 409575"/>
              <a:gd name="connsiteX16" fmla="*/ 4492466 w 5600700"/>
              <a:gd name="connsiteY16" fmla="*/ 285274 h 409575"/>
              <a:gd name="connsiteX17" fmla="*/ 4467702 w 5600700"/>
              <a:gd name="connsiteY17" fmla="*/ 322421 h 409575"/>
              <a:gd name="connsiteX18" fmla="*/ 4441984 w 5600700"/>
              <a:gd name="connsiteY18" fmla="*/ 275749 h 409575"/>
              <a:gd name="connsiteX19" fmla="*/ 4408646 w 5600700"/>
              <a:gd name="connsiteY19" fmla="*/ 336709 h 409575"/>
              <a:gd name="connsiteX20" fmla="*/ 4377214 w 5600700"/>
              <a:gd name="connsiteY20" fmla="*/ 72866 h 409575"/>
              <a:gd name="connsiteX21" fmla="*/ 4336256 w 5600700"/>
              <a:gd name="connsiteY21" fmla="*/ 377666 h 409575"/>
              <a:gd name="connsiteX22" fmla="*/ 4308634 w 5600700"/>
              <a:gd name="connsiteY22" fmla="*/ 285274 h 409575"/>
              <a:gd name="connsiteX23" fmla="*/ 4239102 w 5600700"/>
              <a:gd name="connsiteY23" fmla="*/ 285274 h 409575"/>
              <a:gd name="connsiteX24" fmla="*/ 4210527 w 5600700"/>
              <a:gd name="connsiteY24" fmla="*/ 237649 h 409575"/>
              <a:gd name="connsiteX25" fmla="*/ 4178141 w 5600700"/>
              <a:gd name="connsiteY25" fmla="*/ 285274 h 409575"/>
              <a:gd name="connsiteX26" fmla="*/ 21431 w 5600700"/>
              <a:gd name="connsiteY26" fmla="*/ 285274 h 409575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75874 h 372428"/>
              <a:gd name="connsiteX0" fmla="*/ 5196891 w 5196891"/>
              <a:gd name="connsiteY0" fmla="*/ 263843 h 372428"/>
              <a:gd name="connsiteX1" fmla="*/ 4903521 w 5196891"/>
              <a:gd name="connsiteY1" fmla="*/ 263843 h 372428"/>
              <a:gd name="connsiteX2" fmla="*/ 4875899 w 5196891"/>
              <a:gd name="connsiteY2" fmla="*/ 301943 h 372428"/>
              <a:gd name="connsiteX3" fmla="*/ 4835893 w 5196891"/>
              <a:gd name="connsiteY3" fmla="*/ 132398 h 372428"/>
              <a:gd name="connsiteX4" fmla="*/ 4799699 w 5196891"/>
              <a:gd name="connsiteY4" fmla="*/ 263843 h 372428"/>
              <a:gd name="connsiteX5" fmla="*/ 4712068 w 5196891"/>
              <a:gd name="connsiteY5" fmla="*/ 263843 h 372428"/>
              <a:gd name="connsiteX6" fmla="*/ 4698733 w 5196891"/>
              <a:gd name="connsiteY6" fmla="*/ 314325 h 372428"/>
              <a:gd name="connsiteX7" fmla="*/ 4674921 w 5196891"/>
              <a:gd name="connsiteY7" fmla="*/ 256223 h 372428"/>
              <a:gd name="connsiteX8" fmla="*/ 4651108 w 5196891"/>
              <a:gd name="connsiteY8" fmla="*/ 300990 h 372428"/>
              <a:gd name="connsiteX9" fmla="*/ 4606341 w 5196891"/>
              <a:gd name="connsiteY9" fmla="*/ 0 h 372428"/>
              <a:gd name="connsiteX10" fmla="*/ 4551096 w 5196891"/>
              <a:gd name="connsiteY10" fmla="*/ 372428 h 372428"/>
              <a:gd name="connsiteX11" fmla="*/ 4530141 w 5196891"/>
              <a:gd name="connsiteY11" fmla="*/ 263843 h 372428"/>
              <a:gd name="connsiteX12" fmla="*/ 4304399 w 5196891"/>
              <a:gd name="connsiteY12" fmla="*/ 263843 h 372428"/>
              <a:gd name="connsiteX13" fmla="*/ 4274871 w 5196891"/>
              <a:gd name="connsiteY13" fmla="*/ 322898 h 372428"/>
              <a:gd name="connsiteX14" fmla="*/ 4239628 w 5196891"/>
              <a:gd name="connsiteY14" fmla="*/ 129540 h 372428"/>
              <a:gd name="connsiteX15" fmla="*/ 4196766 w 5196891"/>
              <a:gd name="connsiteY15" fmla="*/ 263843 h 372428"/>
              <a:gd name="connsiteX16" fmla="*/ 4110088 w 5196891"/>
              <a:gd name="connsiteY16" fmla="*/ 263843 h 372428"/>
              <a:gd name="connsiteX17" fmla="*/ 4085324 w 5196891"/>
              <a:gd name="connsiteY17" fmla="*/ 300990 h 372428"/>
              <a:gd name="connsiteX18" fmla="*/ 4059606 w 5196891"/>
              <a:gd name="connsiteY18" fmla="*/ 254318 h 372428"/>
              <a:gd name="connsiteX19" fmla="*/ 4026268 w 5196891"/>
              <a:gd name="connsiteY19" fmla="*/ 315278 h 372428"/>
              <a:gd name="connsiteX20" fmla="*/ 3994836 w 5196891"/>
              <a:gd name="connsiteY20" fmla="*/ 51435 h 372428"/>
              <a:gd name="connsiteX21" fmla="*/ 3953878 w 5196891"/>
              <a:gd name="connsiteY21" fmla="*/ 356235 h 372428"/>
              <a:gd name="connsiteX22" fmla="*/ 3926256 w 5196891"/>
              <a:gd name="connsiteY22" fmla="*/ 263843 h 372428"/>
              <a:gd name="connsiteX23" fmla="*/ 3856724 w 5196891"/>
              <a:gd name="connsiteY23" fmla="*/ 263843 h 372428"/>
              <a:gd name="connsiteX24" fmla="*/ 3828149 w 5196891"/>
              <a:gd name="connsiteY24" fmla="*/ 216218 h 372428"/>
              <a:gd name="connsiteX25" fmla="*/ 3795763 w 5196891"/>
              <a:gd name="connsiteY25" fmla="*/ 263843 h 372428"/>
              <a:gd name="connsiteX26" fmla="*/ 0 w 5196891"/>
              <a:gd name="connsiteY26" fmla="*/ 263842 h 372428"/>
              <a:gd name="connsiteX0" fmla="*/ 5698543 w 5698543"/>
              <a:gd name="connsiteY0" fmla="*/ 252570 h 372428"/>
              <a:gd name="connsiteX1" fmla="*/ 4903521 w 5698543"/>
              <a:gd name="connsiteY1" fmla="*/ 263843 h 372428"/>
              <a:gd name="connsiteX2" fmla="*/ 4875899 w 5698543"/>
              <a:gd name="connsiteY2" fmla="*/ 301943 h 372428"/>
              <a:gd name="connsiteX3" fmla="*/ 4835893 w 5698543"/>
              <a:gd name="connsiteY3" fmla="*/ 132398 h 372428"/>
              <a:gd name="connsiteX4" fmla="*/ 4799699 w 5698543"/>
              <a:gd name="connsiteY4" fmla="*/ 263843 h 372428"/>
              <a:gd name="connsiteX5" fmla="*/ 4712068 w 5698543"/>
              <a:gd name="connsiteY5" fmla="*/ 263843 h 372428"/>
              <a:gd name="connsiteX6" fmla="*/ 4698733 w 5698543"/>
              <a:gd name="connsiteY6" fmla="*/ 314325 h 372428"/>
              <a:gd name="connsiteX7" fmla="*/ 4674921 w 5698543"/>
              <a:gd name="connsiteY7" fmla="*/ 256223 h 372428"/>
              <a:gd name="connsiteX8" fmla="*/ 4651108 w 5698543"/>
              <a:gd name="connsiteY8" fmla="*/ 300990 h 372428"/>
              <a:gd name="connsiteX9" fmla="*/ 4606341 w 5698543"/>
              <a:gd name="connsiteY9" fmla="*/ 0 h 372428"/>
              <a:gd name="connsiteX10" fmla="*/ 4551096 w 5698543"/>
              <a:gd name="connsiteY10" fmla="*/ 372428 h 372428"/>
              <a:gd name="connsiteX11" fmla="*/ 4530141 w 5698543"/>
              <a:gd name="connsiteY11" fmla="*/ 263843 h 372428"/>
              <a:gd name="connsiteX12" fmla="*/ 4304399 w 5698543"/>
              <a:gd name="connsiteY12" fmla="*/ 263843 h 372428"/>
              <a:gd name="connsiteX13" fmla="*/ 4274871 w 5698543"/>
              <a:gd name="connsiteY13" fmla="*/ 322898 h 372428"/>
              <a:gd name="connsiteX14" fmla="*/ 4239628 w 5698543"/>
              <a:gd name="connsiteY14" fmla="*/ 129540 h 372428"/>
              <a:gd name="connsiteX15" fmla="*/ 4196766 w 5698543"/>
              <a:gd name="connsiteY15" fmla="*/ 263843 h 372428"/>
              <a:gd name="connsiteX16" fmla="*/ 4110088 w 5698543"/>
              <a:gd name="connsiteY16" fmla="*/ 263843 h 372428"/>
              <a:gd name="connsiteX17" fmla="*/ 4085324 w 5698543"/>
              <a:gd name="connsiteY17" fmla="*/ 300990 h 372428"/>
              <a:gd name="connsiteX18" fmla="*/ 4059606 w 5698543"/>
              <a:gd name="connsiteY18" fmla="*/ 254318 h 372428"/>
              <a:gd name="connsiteX19" fmla="*/ 4026268 w 5698543"/>
              <a:gd name="connsiteY19" fmla="*/ 315278 h 372428"/>
              <a:gd name="connsiteX20" fmla="*/ 3994836 w 5698543"/>
              <a:gd name="connsiteY20" fmla="*/ 51435 h 372428"/>
              <a:gd name="connsiteX21" fmla="*/ 3953878 w 5698543"/>
              <a:gd name="connsiteY21" fmla="*/ 356235 h 372428"/>
              <a:gd name="connsiteX22" fmla="*/ 3926256 w 5698543"/>
              <a:gd name="connsiteY22" fmla="*/ 263843 h 372428"/>
              <a:gd name="connsiteX23" fmla="*/ 3856724 w 5698543"/>
              <a:gd name="connsiteY23" fmla="*/ 263843 h 372428"/>
              <a:gd name="connsiteX24" fmla="*/ 3828149 w 5698543"/>
              <a:gd name="connsiteY24" fmla="*/ 216218 h 372428"/>
              <a:gd name="connsiteX25" fmla="*/ 3795763 w 5698543"/>
              <a:gd name="connsiteY25" fmla="*/ 263843 h 372428"/>
              <a:gd name="connsiteX26" fmla="*/ 0 w 5698543"/>
              <a:gd name="connsiteY26" fmla="*/ 263842 h 372428"/>
              <a:gd name="connsiteX0" fmla="*/ 5506901 w 5506901"/>
              <a:gd name="connsiteY0" fmla="*/ 252570 h 372428"/>
              <a:gd name="connsiteX1" fmla="*/ 4903521 w 5506901"/>
              <a:gd name="connsiteY1" fmla="*/ 263843 h 372428"/>
              <a:gd name="connsiteX2" fmla="*/ 4875899 w 5506901"/>
              <a:gd name="connsiteY2" fmla="*/ 301943 h 372428"/>
              <a:gd name="connsiteX3" fmla="*/ 4835893 w 5506901"/>
              <a:gd name="connsiteY3" fmla="*/ 132398 h 372428"/>
              <a:gd name="connsiteX4" fmla="*/ 4799699 w 5506901"/>
              <a:gd name="connsiteY4" fmla="*/ 263843 h 372428"/>
              <a:gd name="connsiteX5" fmla="*/ 4712068 w 5506901"/>
              <a:gd name="connsiteY5" fmla="*/ 263843 h 372428"/>
              <a:gd name="connsiteX6" fmla="*/ 4698733 w 5506901"/>
              <a:gd name="connsiteY6" fmla="*/ 314325 h 372428"/>
              <a:gd name="connsiteX7" fmla="*/ 4674921 w 5506901"/>
              <a:gd name="connsiteY7" fmla="*/ 256223 h 372428"/>
              <a:gd name="connsiteX8" fmla="*/ 4651108 w 5506901"/>
              <a:gd name="connsiteY8" fmla="*/ 300990 h 372428"/>
              <a:gd name="connsiteX9" fmla="*/ 4606341 w 5506901"/>
              <a:gd name="connsiteY9" fmla="*/ 0 h 372428"/>
              <a:gd name="connsiteX10" fmla="*/ 4551096 w 5506901"/>
              <a:gd name="connsiteY10" fmla="*/ 372428 h 372428"/>
              <a:gd name="connsiteX11" fmla="*/ 4530141 w 5506901"/>
              <a:gd name="connsiteY11" fmla="*/ 263843 h 372428"/>
              <a:gd name="connsiteX12" fmla="*/ 4304399 w 5506901"/>
              <a:gd name="connsiteY12" fmla="*/ 263843 h 372428"/>
              <a:gd name="connsiteX13" fmla="*/ 4274871 w 5506901"/>
              <a:gd name="connsiteY13" fmla="*/ 322898 h 372428"/>
              <a:gd name="connsiteX14" fmla="*/ 4239628 w 5506901"/>
              <a:gd name="connsiteY14" fmla="*/ 129540 h 372428"/>
              <a:gd name="connsiteX15" fmla="*/ 4196766 w 5506901"/>
              <a:gd name="connsiteY15" fmla="*/ 263843 h 372428"/>
              <a:gd name="connsiteX16" fmla="*/ 4110088 w 5506901"/>
              <a:gd name="connsiteY16" fmla="*/ 263843 h 372428"/>
              <a:gd name="connsiteX17" fmla="*/ 4085324 w 5506901"/>
              <a:gd name="connsiteY17" fmla="*/ 300990 h 372428"/>
              <a:gd name="connsiteX18" fmla="*/ 4059606 w 5506901"/>
              <a:gd name="connsiteY18" fmla="*/ 254318 h 372428"/>
              <a:gd name="connsiteX19" fmla="*/ 4026268 w 5506901"/>
              <a:gd name="connsiteY19" fmla="*/ 315278 h 372428"/>
              <a:gd name="connsiteX20" fmla="*/ 3994836 w 5506901"/>
              <a:gd name="connsiteY20" fmla="*/ 51435 h 372428"/>
              <a:gd name="connsiteX21" fmla="*/ 3953878 w 5506901"/>
              <a:gd name="connsiteY21" fmla="*/ 356235 h 372428"/>
              <a:gd name="connsiteX22" fmla="*/ 3926256 w 5506901"/>
              <a:gd name="connsiteY22" fmla="*/ 263843 h 372428"/>
              <a:gd name="connsiteX23" fmla="*/ 3856724 w 5506901"/>
              <a:gd name="connsiteY23" fmla="*/ 263843 h 372428"/>
              <a:gd name="connsiteX24" fmla="*/ 3828149 w 5506901"/>
              <a:gd name="connsiteY24" fmla="*/ 216218 h 372428"/>
              <a:gd name="connsiteX25" fmla="*/ 3795763 w 5506901"/>
              <a:gd name="connsiteY25" fmla="*/ 263843 h 372428"/>
              <a:gd name="connsiteX26" fmla="*/ 0 w 5506901"/>
              <a:gd name="connsiteY26" fmla="*/ 263842 h 372428"/>
              <a:gd name="connsiteX0" fmla="*/ 5721090 w 5721090"/>
              <a:gd name="connsiteY0" fmla="*/ 252570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58205 h 372428"/>
              <a:gd name="connsiteX0" fmla="*/ 5721090 w 5721090"/>
              <a:gd name="connsiteY0" fmla="*/ 258207 h 372428"/>
              <a:gd name="connsiteX1" fmla="*/ 5117710 w 5721090"/>
              <a:gd name="connsiteY1" fmla="*/ 263843 h 372428"/>
              <a:gd name="connsiteX2" fmla="*/ 5090088 w 5721090"/>
              <a:gd name="connsiteY2" fmla="*/ 301943 h 372428"/>
              <a:gd name="connsiteX3" fmla="*/ 5050082 w 5721090"/>
              <a:gd name="connsiteY3" fmla="*/ 132398 h 372428"/>
              <a:gd name="connsiteX4" fmla="*/ 5013888 w 5721090"/>
              <a:gd name="connsiteY4" fmla="*/ 263843 h 372428"/>
              <a:gd name="connsiteX5" fmla="*/ 4926257 w 5721090"/>
              <a:gd name="connsiteY5" fmla="*/ 263843 h 372428"/>
              <a:gd name="connsiteX6" fmla="*/ 4912922 w 5721090"/>
              <a:gd name="connsiteY6" fmla="*/ 314325 h 372428"/>
              <a:gd name="connsiteX7" fmla="*/ 4889110 w 5721090"/>
              <a:gd name="connsiteY7" fmla="*/ 256223 h 372428"/>
              <a:gd name="connsiteX8" fmla="*/ 4865297 w 5721090"/>
              <a:gd name="connsiteY8" fmla="*/ 300990 h 372428"/>
              <a:gd name="connsiteX9" fmla="*/ 4820530 w 5721090"/>
              <a:gd name="connsiteY9" fmla="*/ 0 h 372428"/>
              <a:gd name="connsiteX10" fmla="*/ 4765285 w 5721090"/>
              <a:gd name="connsiteY10" fmla="*/ 372428 h 372428"/>
              <a:gd name="connsiteX11" fmla="*/ 4744330 w 5721090"/>
              <a:gd name="connsiteY11" fmla="*/ 263843 h 372428"/>
              <a:gd name="connsiteX12" fmla="*/ 4518588 w 5721090"/>
              <a:gd name="connsiteY12" fmla="*/ 263843 h 372428"/>
              <a:gd name="connsiteX13" fmla="*/ 4489060 w 5721090"/>
              <a:gd name="connsiteY13" fmla="*/ 322898 h 372428"/>
              <a:gd name="connsiteX14" fmla="*/ 4453817 w 5721090"/>
              <a:gd name="connsiteY14" fmla="*/ 129540 h 372428"/>
              <a:gd name="connsiteX15" fmla="*/ 4410955 w 5721090"/>
              <a:gd name="connsiteY15" fmla="*/ 263843 h 372428"/>
              <a:gd name="connsiteX16" fmla="*/ 4324277 w 5721090"/>
              <a:gd name="connsiteY16" fmla="*/ 263843 h 372428"/>
              <a:gd name="connsiteX17" fmla="*/ 4299513 w 5721090"/>
              <a:gd name="connsiteY17" fmla="*/ 300990 h 372428"/>
              <a:gd name="connsiteX18" fmla="*/ 4273795 w 5721090"/>
              <a:gd name="connsiteY18" fmla="*/ 254318 h 372428"/>
              <a:gd name="connsiteX19" fmla="*/ 4240457 w 5721090"/>
              <a:gd name="connsiteY19" fmla="*/ 315278 h 372428"/>
              <a:gd name="connsiteX20" fmla="*/ 4209025 w 5721090"/>
              <a:gd name="connsiteY20" fmla="*/ 51435 h 372428"/>
              <a:gd name="connsiteX21" fmla="*/ 4168067 w 5721090"/>
              <a:gd name="connsiteY21" fmla="*/ 356235 h 372428"/>
              <a:gd name="connsiteX22" fmla="*/ 4140445 w 5721090"/>
              <a:gd name="connsiteY22" fmla="*/ 263843 h 372428"/>
              <a:gd name="connsiteX23" fmla="*/ 4070913 w 5721090"/>
              <a:gd name="connsiteY23" fmla="*/ 263843 h 372428"/>
              <a:gd name="connsiteX24" fmla="*/ 4042338 w 5721090"/>
              <a:gd name="connsiteY24" fmla="*/ 216218 h 372428"/>
              <a:gd name="connsiteX25" fmla="*/ 4009952 w 5721090"/>
              <a:gd name="connsiteY25" fmla="*/ 263843 h 372428"/>
              <a:gd name="connsiteX26" fmla="*/ 0 w 5721090"/>
              <a:gd name="connsiteY26" fmla="*/ 269478 h 37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721090" h="372428">
                <a:moveTo>
                  <a:pt x="5721090" y="258207"/>
                </a:moveTo>
                <a:lnTo>
                  <a:pt x="5117710" y="263843"/>
                </a:lnTo>
                <a:lnTo>
                  <a:pt x="5090088" y="301943"/>
                </a:lnTo>
                <a:lnTo>
                  <a:pt x="5050082" y="132398"/>
                </a:lnTo>
                <a:lnTo>
                  <a:pt x="5013888" y="263843"/>
                </a:lnTo>
                <a:lnTo>
                  <a:pt x="4926257" y="263843"/>
                </a:lnTo>
                <a:lnTo>
                  <a:pt x="4912922" y="314325"/>
                </a:lnTo>
                <a:lnTo>
                  <a:pt x="4889110" y="256223"/>
                </a:lnTo>
                <a:lnTo>
                  <a:pt x="4865297" y="300990"/>
                </a:lnTo>
                <a:lnTo>
                  <a:pt x="4820530" y="0"/>
                </a:lnTo>
                <a:lnTo>
                  <a:pt x="4765285" y="372428"/>
                </a:lnTo>
                <a:lnTo>
                  <a:pt x="4744330" y="263843"/>
                </a:lnTo>
                <a:lnTo>
                  <a:pt x="4518588" y="263843"/>
                </a:lnTo>
                <a:lnTo>
                  <a:pt x="4489060" y="322898"/>
                </a:lnTo>
                <a:lnTo>
                  <a:pt x="4453817" y="129540"/>
                </a:lnTo>
                <a:lnTo>
                  <a:pt x="4410955" y="263843"/>
                </a:lnTo>
                <a:lnTo>
                  <a:pt x="4324277" y="263843"/>
                </a:lnTo>
                <a:lnTo>
                  <a:pt x="4299513" y="300990"/>
                </a:lnTo>
                <a:lnTo>
                  <a:pt x="4273795" y="254318"/>
                </a:lnTo>
                <a:lnTo>
                  <a:pt x="4240457" y="315278"/>
                </a:lnTo>
                <a:lnTo>
                  <a:pt x="4209025" y="51435"/>
                </a:lnTo>
                <a:lnTo>
                  <a:pt x="4168067" y="356235"/>
                </a:lnTo>
                <a:lnTo>
                  <a:pt x="4140445" y="263843"/>
                </a:lnTo>
                <a:lnTo>
                  <a:pt x="4070913" y="263843"/>
                </a:lnTo>
                <a:lnTo>
                  <a:pt x="4042338" y="216218"/>
                </a:lnTo>
                <a:lnTo>
                  <a:pt x="4009952" y="263843"/>
                </a:lnTo>
                <a:lnTo>
                  <a:pt x="0" y="269478"/>
                </a:lnTo>
              </a:path>
            </a:pathLst>
          </a:custGeom>
          <a:noFill/>
          <a:ln w="28575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30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609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542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807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0060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724905C-0466-437C-B401-0D9138D840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40701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07F0600E-0EC8-4BFF-B37B-C982DE03E9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584660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D49170B7-DADE-4D0A-8BF8-230A982B7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62309" y="2578730"/>
            <a:ext cx="1786270" cy="178627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lIns="144000" tIns="0"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84273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10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A95570-ABCA-4EAA-A150-DE9A778788FF}"/>
              </a:ext>
            </a:extLst>
          </p:cNvPr>
          <p:cNvGrpSpPr/>
          <p:nvPr userDrawn="1"/>
        </p:nvGrpSpPr>
        <p:grpSpPr>
          <a:xfrm rot="10800000" flipH="1" flipV="1">
            <a:off x="6286500" y="5899288"/>
            <a:ext cx="5572126" cy="862288"/>
            <a:chOff x="477110" y="4905446"/>
            <a:chExt cx="11078677" cy="171442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6A78A61-879F-457D-9A77-D666DFE521FF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6593EB-5869-4A8C-80A1-C05AA0B24BF0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63A0A4C-2BF4-47D2-AFFF-A22E96B3C12D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3DAC375-EEBC-4131-8F69-CD653EE61E82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A4658B-18D9-47F9-8999-4B217D15FD5B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59607F-C050-4355-908E-D24DD45D9D08}"/>
              </a:ext>
            </a:extLst>
          </p:cNvPr>
          <p:cNvGrpSpPr/>
          <p:nvPr userDrawn="1"/>
        </p:nvGrpSpPr>
        <p:grpSpPr>
          <a:xfrm rot="10800000" flipV="1">
            <a:off x="347501" y="5899288"/>
            <a:ext cx="5572126" cy="862288"/>
            <a:chOff x="477110" y="4905446"/>
            <a:chExt cx="11078677" cy="171442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A74116-9898-4A6A-84F3-F61BBB7993C6}"/>
                </a:ext>
              </a:extLst>
            </p:cNvPr>
            <p:cNvSpPr/>
            <p:nvPr/>
          </p:nvSpPr>
          <p:spPr>
            <a:xfrm>
              <a:off x="6913640" y="4905446"/>
              <a:ext cx="4642147" cy="1714429"/>
            </a:xfrm>
            <a:custGeom>
              <a:avLst/>
              <a:gdLst>
                <a:gd name="connsiteX0" fmla="*/ 4794342 w 4797505"/>
                <a:gd name="connsiteY0" fmla="*/ 184721 h 1771805"/>
                <a:gd name="connsiteX1" fmla="*/ 4759588 w 4797505"/>
                <a:gd name="connsiteY1" fmla="*/ 70236 h 1771805"/>
                <a:gd name="connsiteX2" fmla="*/ 4668953 w 4797505"/>
                <a:gd name="connsiteY2" fmla="*/ 27303 h 1771805"/>
                <a:gd name="connsiteX3" fmla="*/ 4624657 w 4797505"/>
                <a:gd name="connsiteY3" fmla="*/ 6178 h 1771805"/>
                <a:gd name="connsiteX4" fmla="*/ 4564007 w 4797505"/>
                <a:gd name="connsiteY4" fmla="*/ 39570 h 1771805"/>
                <a:gd name="connsiteX5" fmla="*/ 4616480 w 4797505"/>
                <a:gd name="connsiteY5" fmla="*/ 84546 h 1771805"/>
                <a:gd name="connsiteX6" fmla="*/ 4665545 w 4797505"/>
                <a:gd name="connsiteY6" fmla="*/ 71598 h 1771805"/>
                <a:gd name="connsiteX7" fmla="*/ 4727559 w 4797505"/>
                <a:gd name="connsiteY7" fmla="*/ 101583 h 1771805"/>
                <a:gd name="connsiteX8" fmla="*/ 4750047 w 4797505"/>
                <a:gd name="connsiteY8" fmla="*/ 180633 h 1771805"/>
                <a:gd name="connsiteX9" fmla="*/ 4663501 w 4797505"/>
                <a:gd name="connsiteY9" fmla="*/ 456625 h 1771805"/>
                <a:gd name="connsiteX10" fmla="*/ 4638968 w 4797505"/>
                <a:gd name="connsiteY10" fmla="*/ 494787 h 1771805"/>
                <a:gd name="connsiteX11" fmla="*/ 4613073 w 4797505"/>
                <a:gd name="connsiteY11" fmla="*/ 507054 h 1771805"/>
                <a:gd name="connsiteX12" fmla="*/ 4430440 w 4797505"/>
                <a:gd name="connsiteY12" fmla="*/ 593600 h 1771805"/>
                <a:gd name="connsiteX13" fmla="*/ 4257349 w 4797505"/>
                <a:gd name="connsiteY13" fmla="*/ 504328 h 1771805"/>
                <a:gd name="connsiteX14" fmla="*/ 4231453 w 4797505"/>
                <a:gd name="connsiteY14" fmla="*/ 492062 h 1771805"/>
                <a:gd name="connsiteX15" fmla="*/ 4206920 w 4797505"/>
                <a:gd name="connsiteY15" fmla="*/ 453900 h 1771805"/>
                <a:gd name="connsiteX16" fmla="*/ 4119011 w 4797505"/>
                <a:gd name="connsiteY16" fmla="*/ 178588 h 1771805"/>
                <a:gd name="connsiteX17" fmla="*/ 4140818 w 4797505"/>
                <a:gd name="connsiteY17" fmla="*/ 99538 h 1771805"/>
                <a:gd name="connsiteX18" fmla="*/ 4203513 w 4797505"/>
                <a:gd name="connsiteY18" fmla="*/ 69554 h 1771805"/>
                <a:gd name="connsiteX19" fmla="*/ 4252578 w 4797505"/>
                <a:gd name="connsiteY19" fmla="*/ 82502 h 1771805"/>
                <a:gd name="connsiteX20" fmla="*/ 4305051 w 4797505"/>
                <a:gd name="connsiteY20" fmla="*/ 37525 h 1771805"/>
                <a:gd name="connsiteX21" fmla="*/ 4244401 w 4797505"/>
                <a:gd name="connsiteY21" fmla="*/ 4134 h 1771805"/>
                <a:gd name="connsiteX22" fmla="*/ 4199424 w 4797505"/>
                <a:gd name="connsiteY22" fmla="*/ 25259 h 1771805"/>
                <a:gd name="connsiteX23" fmla="*/ 4109471 w 4797505"/>
                <a:gd name="connsiteY23" fmla="*/ 68191 h 1771805"/>
                <a:gd name="connsiteX24" fmla="*/ 4075398 w 4797505"/>
                <a:gd name="connsiteY24" fmla="*/ 183359 h 1771805"/>
                <a:gd name="connsiteX25" fmla="*/ 4196698 w 4797505"/>
                <a:gd name="connsiteY25" fmla="*/ 520002 h 1771805"/>
                <a:gd name="connsiteX26" fmla="*/ 4204195 w 4797505"/>
                <a:gd name="connsiteY26" fmla="*/ 549986 h 1771805"/>
                <a:gd name="connsiteX27" fmla="*/ 4391597 w 4797505"/>
                <a:gd name="connsiteY27" fmla="*/ 660383 h 1771805"/>
                <a:gd name="connsiteX28" fmla="*/ 4391597 w 4797505"/>
                <a:gd name="connsiteY28" fmla="*/ 928880 h 1771805"/>
                <a:gd name="connsiteX29" fmla="*/ 4318680 w 4797505"/>
                <a:gd name="connsiteY29" fmla="*/ 1031099 h 1771805"/>
                <a:gd name="connsiteX30" fmla="*/ 3718992 w 4797505"/>
                <a:gd name="connsiteY30" fmla="*/ 1031099 h 1771805"/>
                <a:gd name="connsiteX31" fmla="*/ 3638579 w 4797505"/>
                <a:gd name="connsiteY31" fmla="*/ 673331 h 1771805"/>
                <a:gd name="connsiteX32" fmla="*/ 3626313 w 4797505"/>
                <a:gd name="connsiteY32" fmla="*/ 654250 h 1771805"/>
                <a:gd name="connsiteX33" fmla="*/ 3604506 w 4797505"/>
                <a:gd name="connsiteY33" fmla="*/ 646754 h 1771805"/>
                <a:gd name="connsiteX34" fmla="*/ 3603825 w 4797505"/>
                <a:gd name="connsiteY34" fmla="*/ 646754 h 1771805"/>
                <a:gd name="connsiteX35" fmla="*/ 3582018 w 4797505"/>
                <a:gd name="connsiteY35" fmla="*/ 654931 h 1771805"/>
                <a:gd name="connsiteX36" fmla="*/ 3570433 w 4797505"/>
                <a:gd name="connsiteY36" fmla="*/ 674694 h 1771805"/>
                <a:gd name="connsiteX37" fmla="*/ 3504331 w 4797505"/>
                <a:gd name="connsiteY37" fmla="*/ 1030418 h 1771805"/>
                <a:gd name="connsiteX38" fmla="*/ 3404837 w 4797505"/>
                <a:gd name="connsiteY38" fmla="*/ 1030418 h 1771805"/>
                <a:gd name="connsiteX39" fmla="*/ 3272633 w 4797505"/>
                <a:gd name="connsiteY39" fmla="*/ 319651 h 1771805"/>
                <a:gd name="connsiteX40" fmla="*/ 3261048 w 4797505"/>
                <a:gd name="connsiteY40" fmla="*/ 298526 h 1771805"/>
                <a:gd name="connsiteX41" fmla="*/ 3238560 w 4797505"/>
                <a:gd name="connsiteY41" fmla="*/ 290348 h 1771805"/>
                <a:gd name="connsiteX42" fmla="*/ 3216072 w 4797505"/>
                <a:gd name="connsiteY42" fmla="*/ 298526 h 1771805"/>
                <a:gd name="connsiteX43" fmla="*/ 3204487 w 4797505"/>
                <a:gd name="connsiteY43" fmla="*/ 319651 h 1771805"/>
                <a:gd name="connsiteX44" fmla="*/ 3060016 w 4797505"/>
                <a:gd name="connsiteY44" fmla="*/ 1199421 h 1771805"/>
                <a:gd name="connsiteX45" fmla="*/ 3046387 w 4797505"/>
                <a:gd name="connsiteY45" fmla="*/ 1041321 h 1771805"/>
                <a:gd name="connsiteX46" fmla="*/ 3035484 w 4797505"/>
                <a:gd name="connsiteY46" fmla="*/ 1018833 h 1771805"/>
                <a:gd name="connsiteX47" fmla="*/ 3012314 w 4797505"/>
                <a:gd name="connsiteY47" fmla="*/ 1009293 h 1771805"/>
                <a:gd name="connsiteX48" fmla="*/ 2970745 w 4797505"/>
                <a:gd name="connsiteY48" fmla="*/ 1009293 h 1771805"/>
                <a:gd name="connsiteX49" fmla="*/ 2970745 w 4797505"/>
                <a:gd name="connsiteY49" fmla="*/ 1008611 h 1771805"/>
                <a:gd name="connsiteX50" fmla="*/ 2938716 w 4797505"/>
                <a:gd name="connsiteY50" fmla="*/ 1008611 h 1771805"/>
                <a:gd name="connsiteX51" fmla="*/ 2909413 w 4797505"/>
                <a:gd name="connsiteY51" fmla="*/ 1008611 h 1771805"/>
                <a:gd name="connsiteX52" fmla="*/ 1420414 w 4797505"/>
                <a:gd name="connsiteY52" fmla="*/ 1008611 h 1771805"/>
                <a:gd name="connsiteX53" fmla="*/ 1399289 w 4797505"/>
                <a:gd name="connsiteY53" fmla="*/ 1008611 h 1771805"/>
                <a:gd name="connsiteX54" fmla="*/ 1380889 w 4797505"/>
                <a:gd name="connsiteY54" fmla="*/ 1008611 h 1771805"/>
                <a:gd name="connsiteX55" fmla="*/ 1358401 w 4797505"/>
                <a:gd name="connsiteY55" fmla="*/ 1016789 h 1771805"/>
                <a:gd name="connsiteX56" fmla="*/ 1346816 w 4797505"/>
                <a:gd name="connsiteY56" fmla="*/ 1037914 h 1771805"/>
                <a:gd name="connsiteX57" fmla="*/ 1250048 w 4797505"/>
                <a:gd name="connsiteY57" fmla="*/ 1495176 h 1771805"/>
                <a:gd name="connsiteX58" fmla="*/ 1083771 w 4797505"/>
                <a:gd name="connsiteY58" fmla="*/ 567023 h 1771805"/>
                <a:gd name="connsiteX59" fmla="*/ 1072186 w 4797505"/>
                <a:gd name="connsiteY59" fmla="*/ 545897 h 1771805"/>
                <a:gd name="connsiteX60" fmla="*/ 1049698 w 4797505"/>
                <a:gd name="connsiteY60" fmla="*/ 537720 h 1771805"/>
                <a:gd name="connsiteX61" fmla="*/ 1049016 w 4797505"/>
                <a:gd name="connsiteY61" fmla="*/ 537720 h 1771805"/>
                <a:gd name="connsiteX62" fmla="*/ 1048335 w 4797505"/>
                <a:gd name="connsiteY62" fmla="*/ 537720 h 1771805"/>
                <a:gd name="connsiteX63" fmla="*/ 1025847 w 4797505"/>
                <a:gd name="connsiteY63" fmla="*/ 547260 h 1771805"/>
                <a:gd name="connsiteX64" fmla="*/ 1014943 w 4797505"/>
                <a:gd name="connsiteY64" fmla="*/ 569748 h 1771805"/>
                <a:gd name="connsiteX65" fmla="*/ 978144 w 4797505"/>
                <a:gd name="connsiteY65" fmla="*/ 1009293 h 1771805"/>
                <a:gd name="connsiteX66" fmla="*/ 899094 w 4797505"/>
                <a:gd name="connsiteY66" fmla="*/ 1009293 h 1771805"/>
                <a:gd name="connsiteX67" fmla="*/ 876606 w 4797505"/>
                <a:gd name="connsiteY67" fmla="*/ 1017470 h 1771805"/>
                <a:gd name="connsiteX68" fmla="*/ 865021 w 4797505"/>
                <a:gd name="connsiteY68" fmla="*/ 1038595 h 1771805"/>
                <a:gd name="connsiteX69" fmla="*/ 805052 w 4797505"/>
                <a:gd name="connsiteY69" fmla="*/ 1289374 h 1771805"/>
                <a:gd name="connsiteX70" fmla="*/ 775068 w 4797505"/>
                <a:gd name="connsiteY70" fmla="*/ 1052906 h 1771805"/>
                <a:gd name="connsiteX71" fmla="*/ 762801 w 4797505"/>
                <a:gd name="connsiteY71" fmla="*/ 1033144 h 1771805"/>
                <a:gd name="connsiteX72" fmla="*/ 740995 w 4797505"/>
                <a:gd name="connsiteY72" fmla="*/ 1025648 h 1771805"/>
                <a:gd name="connsiteX73" fmla="*/ 3651 w 4797505"/>
                <a:gd name="connsiteY73" fmla="*/ 1025648 h 1771805"/>
                <a:gd name="connsiteX74" fmla="*/ 3651 w 4797505"/>
                <a:gd name="connsiteY74" fmla="*/ 1095157 h 1771805"/>
                <a:gd name="connsiteX75" fmla="*/ 713055 w 4797505"/>
                <a:gd name="connsiteY75" fmla="*/ 1095157 h 1771805"/>
                <a:gd name="connsiteX76" fmla="*/ 775749 w 4797505"/>
                <a:gd name="connsiteY76" fmla="*/ 1486999 h 1771805"/>
                <a:gd name="connsiteX77" fmla="*/ 788016 w 4797505"/>
                <a:gd name="connsiteY77" fmla="*/ 1506761 h 1771805"/>
                <a:gd name="connsiteX78" fmla="*/ 810504 w 4797505"/>
                <a:gd name="connsiteY78" fmla="*/ 1514257 h 1771805"/>
                <a:gd name="connsiteX79" fmla="*/ 810504 w 4797505"/>
                <a:gd name="connsiteY79" fmla="*/ 1514257 h 1771805"/>
                <a:gd name="connsiteX80" fmla="*/ 832311 w 4797505"/>
                <a:gd name="connsiteY80" fmla="*/ 1506080 h 1771805"/>
                <a:gd name="connsiteX81" fmla="*/ 843896 w 4797505"/>
                <a:gd name="connsiteY81" fmla="*/ 1485636 h 1771805"/>
                <a:gd name="connsiteX82" fmla="*/ 929079 w 4797505"/>
                <a:gd name="connsiteY82" fmla="*/ 1080165 h 1771805"/>
                <a:gd name="connsiteX83" fmla="*/ 1010173 w 4797505"/>
                <a:gd name="connsiteY83" fmla="*/ 1080165 h 1771805"/>
                <a:gd name="connsiteX84" fmla="*/ 1033343 w 4797505"/>
                <a:gd name="connsiteY84" fmla="*/ 1071306 h 1771805"/>
                <a:gd name="connsiteX85" fmla="*/ 1044246 w 4797505"/>
                <a:gd name="connsiteY85" fmla="*/ 1048817 h 1771805"/>
                <a:gd name="connsiteX86" fmla="*/ 1057875 w 4797505"/>
                <a:gd name="connsiteY86" fmla="*/ 890036 h 1771805"/>
                <a:gd name="connsiteX87" fmla="*/ 1216656 w 4797505"/>
                <a:gd name="connsiteY87" fmla="*/ 1740503 h 1771805"/>
                <a:gd name="connsiteX88" fmla="*/ 1228241 w 4797505"/>
                <a:gd name="connsiteY88" fmla="*/ 1761629 h 1771805"/>
                <a:gd name="connsiteX89" fmla="*/ 1250730 w 4797505"/>
                <a:gd name="connsiteY89" fmla="*/ 1769806 h 1771805"/>
                <a:gd name="connsiteX90" fmla="*/ 1273218 w 4797505"/>
                <a:gd name="connsiteY90" fmla="*/ 1760947 h 1771805"/>
                <a:gd name="connsiteX91" fmla="*/ 1284803 w 4797505"/>
                <a:gd name="connsiteY91" fmla="*/ 1739822 h 1771805"/>
                <a:gd name="connsiteX92" fmla="*/ 1410192 w 4797505"/>
                <a:gd name="connsiteY92" fmla="*/ 1078802 h 1771805"/>
                <a:gd name="connsiteX93" fmla="*/ 2907369 w 4797505"/>
                <a:gd name="connsiteY93" fmla="*/ 1078802 h 1771805"/>
                <a:gd name="connsiteX94" fmla="*/ 2936671 w 4797505"/>
                <a:gd name="connsiteY94" fmla="*/ 1078802 h 1771805"/>
                <a:gd name="connsiteX95" fmla="*/ 2968700 w 4797505"/>
                <a:gd name="connsiteY95" fmla="*/ 1078802 h 1771805"/>
                <a:gd name="connsiteX96" fmla="*/ 2968700 w 4797505"/>
                <a:gd name="connsiteY96" fmla="*/ 1078120 h 1771805"/>
                <a:gd name="connsiteX97" fmla="*/ 2978922 w 4797505"/>
                <a:gd name="connsiteY97" fmla="*/ 1078120 h 1771805"/>
                <a:gd name="connsiteX98" fmla="*/ 3015721 w 4797505"/>
                <a:gd name="connsiteY98" fmla="*/ 1497221 h 1771805"/>
                <a:gd name="connsiteX99" fmla="*/ 3026625 w 4797505"/>
                <a:gd name="connsiteY99" fmla="*/ 1519027 h 1771805"/>
                <a:gd name="connsiteX100" fmla="*/ 3049113 w 4797505"/>
                <a:gd name="connsiteY100" fmla="*/ 1528568 h 1771805"/>
                <a:gd name="connsiteX101" fmla="*/ 3049794 w 4797505"/>
                <a:gd name="connsiteY101" fmla="*/ 1528568 h 1771805"/>
                <a:gd name="connsiteX102" fmla="*/ 3050476 w 4797505"/>
                <a:gd name="connsiteY102" fmla="*/ 1528568 h 1771805"/>
                <a:gd name="connsiteX103" fmla="*/ 3072964 w 4797505"/>
                <a:gd name="connsiteY103" fmla="*/ 1520390 h 1771805"/>
                <a:gd name="connsiteX104" fmla="*/ 3084549 w 4797505"/>
                <a:gd name="connsiteY104" fmla="*/ 1499265 h 1771805"/>
                <a:gd name="connsiteX105" fmla="*/ 3237197 w 4797505"/>
                <a:gd name="connsiteY105" fmla="*/ 563615 h 1771805"/>
                <a:gd name="connsiteX106" fmla="*/ 3340098 w 4797505"/>
                <a:gd name="connsiteY106" fmla="*/ 1068580 h 1771805"/>
                <a:gd name="connsiteX107" fmla="*/ 3340098 w 4797505"/>
                <a:gd name="connsiteY107" fmla="*/ 1068580 h 1771805"/>
                <a:gd name="connsiteX108" fmla="*/ 3351683 w 4797505"/>
                <a:gd name="connsiteY108" fmla="*/ 1089705 h 1771805"/>
                <a:gd name="connsiteX109" fmla="*/ 3374171 w 4797505"/>
                <a:gd name="connsiteY109" fmla="*/ 1098564 h 1771805"/>
                <a:gd name="connsiteX110" fmla="*/ 3533634 w 4797505"/>
                <a:gd name="connsiteY110" fmla="*/ 1098564 h 1771805"/>
                <a:gd name="connsiteX111" fmla="*/ 3555441 w 4797505"/>
                <a:gd name="connsiteY111" fmla="*/ 1090387 h 1771805"/>
                <a:gd name="connsiteX112" fmla="*/ 3567026 w 4797505"/>
                <a:gd name="connsiteY112" fmla="*/ 1069943 h 1771805"/>
                <a:gd name="connsiteX113" fmla="*/ 3607232 w 4797505"/>
                <a:gd name="connsiteY113" fmla="*/ 842334 h 1771805"/>
                <a:gd name="connsiteX114" fmla="*/ 3656979 w 4797505"/>
                <a:gd name="connsiteY114" fmla="*/ 1071987 h 1771805"/>
                <a:gd name="connsiteX115" fmla="*/ 3669245 w 4797505"/>
                <a:gd name="connsiteY115" fmla="*/ 1091068 h 1771805"/>
                <a:gd name="connsiteX116" fmla="*/ 3690371 w 4797505"/>
                <a:gd name="connsiteY116" fmla="*/ 1098564 h 1771805"/>
                <a:gd name="connsiteX117" fmla="*/ 4326858 w 4797505"/>
                <a:gd name="connsiteY117" fmla="*/ 1098564 h 1771805"/>
                <a:gd name="connsiteX118" fmla="*/ 4368427 w 4797505"/>
                <a:gd name="connsiteY118" fmla="*/ 1098564 h 1771805"/>
                <a:gd name="connsiteX119" fmla="*/ 4459744 w 4797505"/>
                <a:gd name="connsiteY119" fmla="*/ 1015426 h 1771805"/>
                <a:gd name="connsiteX120" fmla="*/ 4459744 w 4797505"/>
                <a:gd name="connsiteY120" fmla="*/ 659020 h 1771805"/>
                <a:gd name="connsiteX121" fmla="*/ 4665545 w 4797505"/>
                <a:gd name="connsiteY121" fmla="*/ 552030 h 1771805"/>
                <a:gd name="connsiteX122" fmla="*/ 4673042 w 4797505"/>
                <a:gd name="connsiteY122" fmla="*/ 522046 h 1771805"/>
                <a:gd name="connsiteX123" fmla="*/ 4794342 w 4797505"/>
                <a:gd name="connsiteY123" fmla="*/ 184721 h 177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</a:cxnLst>
              <a:rect l="l" t="t" r="r" b="b"/>
              <a:pathLst>
                <a:path w="4797505" h="1771805">
                  <a:moveTo>
                    <a:pt x="4794342" y="184721"/>
                  </a:moveTo>
                  <a:cubicBezTo>
                    <a:pt x="4799112" y="137019"/>
                    <a:pt x="4787527" y="98176"/>
                    <a:pt x="4759588" y="70236"/>
                  </a:cubicBezTo>
                  <a:cubicBezTo>
                    <a:pt x="4733692" y="43658"/>
                    <a:pt x="4698256" y="32074"/>
                    <a:pt x="4668953" y="27303"/>
                  </a:cubicBezTo>
                  <a:cubicBezTo>
                    <a:pt x="4659412" y="16400"/>
                    <a:pt x="4643739" y="8222"/>
                    <a:pt x="4624657" y="6178"/>
                  </a:cubicBezTo>
                  <a:cubicBezTo>
                    <a:pt x="4593310" y="2771"/>
                    <a:pt x="4566052" y="18444"/>
                    <a:pt x="4564007" y="39570"/>
                  </a:cubicBezTo>
                  <a:cubicBezTo>
                    <a:pt x="4561963" y="61377"/>
                    <a:pt x="4585814" y="81820"/>
                    <a:pt x="4616480" y="84546"/>
                  </a:cubicBezTo>
                  <a:cubicBezTo>
                    <a:pt x="4636242" y="86591"/>
                    <a:pt x="4653961" y="81139"/>
                    <a:pt x="4665545" y="71598"/>
                  </a:cubicBezTo>
                  <a:cubicBezTo>
                    <a:pt x="4686671" y="75687"/>
                    <a:pt x="4711203" y="83865"/>
                    <a:pt x="4727559" y="101583"/>
                  </a:cubicBezTo>
                  <a:cubicBezTo>
                    <a:pt x="4745958" y="119982"/>
                    <a:pt x="4753454" y="145878"/>
                    <a:pt x="4750047" y="180633"/>
                  </a:cubicBezTo>
                  <a:cubicBezTo>
                    <a:pt x="4742551" y="254912"/>
                    <a:pt x="4715974" y="366672"/>
                    <a:pt x="4663501" y="456625"/>
                  </a:cubicBezTo>
                  <a:cubicBezTo>
                    <a:pt x="4655323" y="470255"/>
                    <a:pt x="4647146" y="483203"/>
                    <a:pt x="4638968" y="494787"/>
                  </a:cubicBezTo>
                  <a:cubicBezTo>
                    <a:pt x="4629428" y="494787"/>
                    <a:pt x="4619888" y="499558"/>
                    <a:pt x="4613073" y="507054"/>
                  </a:cubicBezTo>
                  <a:cubicBezTo>
                    <a:pt x="4561963" y="567023"/>
                    <a:pt x="4499268" y="593600"/>
                    <a:pt x="4430440" y="593600"/>
                  </a:cubicBezTo>
                  <a:cubicBezTo>
                    <a:pt x="4365020" y="591555"/>
                    <a:pt x="4306414" y="562252"/>
                    <a:pt x="4257349" y="504328"/>
                  </a:cubicBezTo>
                  <a:cubicBezTo>
                    <a:pt x="4250534" y="496150"/>
                    <a:pt x="4240993" y="492062"/>
                    <a:pt x="4231453" y="492062"/>
                  </a:cubicBezTo>
                  <a:cubicBezTo>
                    <a:pt x="4223275" y="480477"/>
                    <a:pt x="4214417" y="467529"/>
                    <a:pt x="4206920" y="453900"/>
                  </a:cubicBezTo>
                  <a:cubicBezTo>
                    <a:pt x="4153766" y="363946"/>
                    <a:pt x="4126507" y="252186"/>
                    <a:pt x="4119011" y="178588"/>
                  </a:cubicBezTo>
                  <a:cubicBezTo>
                    <a:pt x="4115604" y="143834"/>
                    <a:pt x="4122419" y="117938"/>
                    <a:pt x="4140818" y="99538"/>
                  </a:cubicBezTo>
                  <a:cubicBezTo>
                    <a:pt x="4157855" y="81820"/>
                    <a:pt x="4181706" y="73643"/>
                    <a:pt x="4203513" y="69554"/>
                  </a:cubicBezTo>
                  <a:cubicBezTo>
                    <a:pt x="4214417" y="79095"/>
                    <a:pt x="4232816" y="84546"/>
                    <a:pt x="4252578" y="82502"/>
                  </a:cubicBezTo>
                  <a:cubicBezTo>
                    <a:pt x="4283926" y="79095"/>
                    <a:pt x="4307777" y="59332"/>
                    <a:pt x="4305051" y="37525"/>
                  </a:cubicBezTo>
                  <a:cubicBezTo>
                    <a:pt x="4303007" y="15718"/>
                    <a:pt x="4275748" y="726"/>
                    <a:pt x="4244401" y="4134"/>
                  </a:cubicBezTo>
                  <a:cubicBezTo>
                    <a:pt x="4225320" y="6178"/>
                    <a:pt x="4208964" y="14356"/>
                    <a:pt x="4199424" y="25259"/>
                  </a:cubicBezTo>
                  <a:cubicBezTo>
                    <a:pt x="4170121" y="30029"/>
                    <a:pt x="4135366" y="42296"/>
                    <a:pt x="4109471" y="68191"/>
                  </a:cubicBezTo>
                  <a:cubicBezTo>
                    <a:pt x="4081531" y="96131"/>
                    <a:pt x="4069946" y="134975"/>
                    <a:pt x="4075398" y="183359"/>
                  </a:cubicBezTo>
                  <a:cubicBezTo>
                    <a:pt x="4083575" y="262408"/>
                    <a:pt x="4118330" y="413012"/>
                    <a:pt x="4196698" y="520002"/>
                  </a:cubicBezTo>
                  <a:cubicBezTo>
                    <a:pt x="4194654" y="530224"/>
                    <a:pt x="4197380" y="541127"/>
                    <a:pt x="4204195" y="549986"/>
                  </a:cubicBezTo>
                  <a:cubicBezTo>
                    <a:pt x="4258712" y="614044"/>
                    <a:pt x="4319362" y="647435"/>
                    <a:pt x="4391597" y="660383"/>
                  </a:cubicBezTo>
                  <a:lnTo>
                    <a:pt x="4391597" y="928880"/>
                  </a:lnTo>
                  <a:cubicBezTo>
                    <a:pt x="4392960" y="972494"/>
                    <a:pt x="4385464" y="1027011"/>
                    <a:pt x="4318680" y="1031099"/>
                  </a:cubicBezTo>
                  <a:lnTo>
                    <a:pt x="3718992" y="1031099"/>
                  </a:lnTo>
                  <a:lnTo>
                    <a:pt x="3638579" y="673331"/>
                  </a:lnTo>
                  <a:cubicBezTo>
                    <a:pt x="3636535" y="665153"/>
                    <a:pt x="3632446" y="659020"/>
                    <a:pt x="3626313" y="654250"/>
                  </a:cubicBezTo>
                  <a:cubicBezTo>
                    <a:pt x="3620861" y="649480"/>
                    <a:pt x="3613365" y="647435"/>
                    <a:pt x="3604506" y="646754"/>
                  </a:cubicBezTo>
                  <a:lnTo>
                    <a:pt x="3603825" y="646754"/>
                  </a:lnTo>
                  <a:cubicBezTo>
                    <a:pt x="3595647" y="646754"/>
                    <a:pt x="3588151" y="649480"/>
                    <a:pt x="3582018" y="654931"/>
                  </a:cubicBezTo>
                  <a:cubicBezTo>
                    <a:pt x="3576566" y="659702"/>
                    <a:pt x="3571796" y="666516"/>
                    <a:pt x="3570433" y="674694"/>
                  </a:cubicBezTo>
                  <a:lnTo>
                    <a:pt x="3504331" y="1030418"/>
                  </a:lnTo>
                  <a:lnTo>
                    <a:pt x="3404837" y="1030418"/>
                  </a:lnTo>
                  <a:lnTo>
                    <a:pt x="3272633" y="319651"/>
                  </a:lnTo>
                  <a:cubicBezTo>
                    <a:pt x="3271270" y="311474"/>
                    <a:pt x="3267182" y="303978"/>
                    <a:pt x="3261048" y="298526"/>
                  </a:cubicBezTo>
                  <a:cubicBezTo>
                    <a:pt x="3254915" y="293074"/>
                    <a:pt x="3246738" y="290348"/>
                    <a:pt x="3238560" y="290348"/>
                  </a:cubicBezTo>
                  <a:cubicBezTo>
                    <a:pt x="3230382" y="290348"/>
                    <a:pt x="3222205" y="293756"/>
                    <a:pt x="3216072" y="298526"/>
                  </a:cubicBezTo>
                  <a:cubicBezTo>
                    <a:pt x="3209938" y="303978"/>
                    <a:pt x="3205850" y="311474"/>
                    <a:pt x="3204487" y="319651"/>
                  </a:cubicBezTo>
                  <a:lnTo>
                    <a:pt x="3060016" y="1199421"/>
                  </a:lnTo>
                  <a:lnTo>
                    <a:pt x="3046387" y="1041321"/>
                  </a:lnTo>
                  <a:cubicBezTo>
                    <a:pt x="3045706" y="1032462"/>
                    <a:pt x="3041617" y="1024285"/>
                    <a:pt x="3035484" y="1018833"/>
                  </a:cubicBezTo>
                  <a:cubicBezTo>
                    <a:pt x="3029351" y="1013381"/>
                    <a:pt x="3021173" y="1009293"/>
                    <a:pt x="3012314" y="1009293"/>
                  </a:cubicBezTo>
                  <a:lnTo>
                    <a:pt x="2970745" y="1009293"/>
                  </a:lnTo>
                  <a:lnTo>
                    <a:pt x="2970745" y="1008611"/>
                  </a:lnTo>
                  <a:lnTo>
                    <a:pt x="2938716" y="1008611"/>
                  </a:lnTo>
                  <a:lnTo>
                    <a:pt x="2909413" y="1008611"/>
                  </a:lnTo>
                  <a:lnTo>
                    <a:pt x="1420414" y="1008611"/>
                  </a:lnTo>
                  <a:lnTo>
                    <a:pt x="1399289" y="1008611"/>
                  </a:lnTo>
                  <a:lnTo>
                    <a:pt x="1380889" y="1008611"/>
                  </a:lnTo>
                  <a:cubicBezTo>
                    <a:pt x="1372030" y="1008611"/>
                    <a:pt x="1363853" y="1012018"/>
                    <a:pt x="1358401" y="1016789"/>
                  </a:cubicBezTo>
                  <a:cubicBezTo>
                    <a:pt x="1352268" y="1022240"/>
                    <a:pt x="1347498" y="1029736"/>
                    <a:pt x="1346816" y="1037914"/>
                  </a:cubicBezTo>
                  <a:lnTo>
                    <a:pt x="1250048" y="1495176"/>
                  </a:lnTo>
                  <a:lnTo>
                    <a:pt x="1083771" y="567023"/>
                  </a:lnTo>
                  <a:cubicBezTo>
                    <a:pt x="1082408" y="558845"/>
                    <a:pt x="1078319" y="551349"/>
                    <a:pt x="1072186" y="545897"/>
                  </a:cubicBezTo>
                  <a:cubicBezTo>
                    <a:pt x="1066053" y="540446"/>
                    <a:pt x="1058557" y="537720"/>
                    <a:pt x="1049698" y="537720"/>
                  </a:cubicBezTo>
                  <a:lnTo>
                    <a:pt x="1049016" y="537720"/>
                  </a:lnTo>
                  <a:lnTo>
                    <a:pt x="1048335" y="537720"/>
                  </a:lnTo>
                  <a:cubicBezTo>
                    <a:pt x="1040157" y="537720"/>
                    <a:pt x="1031980" y="541808"/>
                    <a:pt x="1025847" y="547260"/>
                  </a:cubicBezTo>
                  <a:cubicBezTo>
                    <a:pt x="1019713" y="552712"/>
                    <a:pt x="1015625" y="560889"/>
                    <a:pt x="1014943" y="569748"/>
                  </a:cubicBezTo>
                  <a:lnTo>
                    <a:pt x="978144" y="1009293"/>
                  </a:lnTo>
                  <a:lnTo>
                    <a:pt x="899094" y="1009293"/>
                  </a:lnTo>
                  <a:cubicBezTo>
                    <a:pt x="890235" y="1009293"/>
                    <a:pt x="882739" y="1012700"/>
                    <a:pt x="876606" y="1017470"/>
                  </a:cubicBezTo>
                  <a:cubicBezTo>
                    <a:pt x="870473" y="1022922"/>
                    <a:pt x="866384" y="1029736"/>
                    <a:pt x="865021" y="1038595"/>
                  </a:cubicBezTo>
                  <a:lnTo>
                    <a:pt x="805052" y="1289374"/>
                  </a:lnTo>
                  <a:lnTo>
                    <a:pt x="775068" y="1052906"/>
                  </a:lnTo>
                  <a:cubicBezTo>
                    <a:pt x="773705" y="1044729"/>
                    <a:pt x="768935" y="1037914"/>
                    <a:pt x="762801" y="1033144"/>
                  </a:cubicBezTo>
                  <a:cubicBezTo>
                    <a:pt x="756668" y="1028374"/>
                    <a:pt x="749172" y="1025648"/>
                    <a:pt x="740995" y="1025648"/>
                  </a:cubicBezTo>
                  <a:lnTo>
                    <a:pt x="3651" y="1025648"/>
                  </a:lnTo>
                  <a:lnTo>
                    <a:pt x="3651" y="1095157"/>
                  </a:lnTo>
                  <a:lnTo>
                    <a:pt x="713055" y="1095157"/>
                  </a:lnTo>
                  <a:lnTo>
                    <a:pt x="775749" y="1486999"/>
                  </a:lnTo>
                  <a:cubicBezTo>
                    <a:pt x="777794" y="1495176"/>
                    <a:pt x="781882" y="1501991"/>
                    <a:pt x="788016" y="1506761"/>
                  </a:cubicBezTo>
                  <a:cubicBezTo>
                    <a:pt x="794149" y="1511531"/>
                    <a:pt x="802326" y="1514257"/>
                    <a:pt x="810504" y="1514257"/>
                  </a:cubicBezTo>
                  <a:lnTo>
                    <a:pt x="810504" y="1514257"/>
                  </a:lnTo>
                  <a:cubicBezTo>
                    <a:pt x="818682" y="1514257"/>
                    <a:pt x="826178" y="1510850"/>
                    <a:pt x="832311" y="1506080"/>
                  </a:cubicBezTo>
                  <a:cubicBezTo>
                    <a:pt x="838444" y="1500628"/>
                    <a:pt x="842533" y="1493813"/>
                    <a:pt x="843896" y="1485636"/>
                  </a:cubicBezTo>
                  <a:lnTo>
                    <a:pt x="929079" y="1080165"/>
                  </a:lnTo>
                  <a:lnTo>
                    <a:pt x="1010173" y="1080165"/>
                  </a:lnTo>
                  <a:cubicBezTo>
                    <a:pt x="1019032" y="1080165"/>
                    <a:pt x="1027209" y="1076758"/>
                    <a:pt x="1033343" y="1071306"/>
                  </a:cubicBezTo>
                  <a:cubicBezTo>
                    <a:pt x="1039476" y="1065854"/>
                    <a:pt x="1043565" y="1057677"/>
                    <a:pt x="1044246" y="1048817"/>
                  </a:cubicBezTo>
                  <a:lnTo>
                    <a:pt x="1057875" y="890036"/>
                  </a:lnTo>
                  <a:lnTo>
                    <a:pt x="1216656" y="1740503"/>
                  </a:lnTo>
                  <a:cubicBezTo>
                    <a:pt x="1218019" y="1748681"/>
                    <a:pt x="1222108" y="1756177"/>
                    <a:pt x="1228241" y="1761629"/>
                  </a:cubicBezTo>
                  <a:cubicBezTo>
                    <a:pt x="1234375" y="1767080"/>
                    <a:pt x="1241871" y="1769806"/>
                    <a:pt x="1250730" y="1769806"/>
                  </a:cubicBezTo>
                  <a:cubicBezTo>
                    <a:pt x="1259589" y="1769806"/>
                    <a:pt x="1267085" y="1766399"/>
                    <a:pt x="1273218" y="1760947"/>
                  </a:cubicBezTo>
                  <a:cubicBezTo>
                    <a:pt x="1279351" y="1755495"/>
                    <a:pt x="1283440" y="1747999"/>
                    <a:pt x="1284803" y="1739822"/>
                  </a:cubicBezTo>
                  <a:lnTo>
                    <a:pt x="1410192" y="1078802"/>
                  </a:lnTo>
                  <a:lnTo>
                    <a:pt x="2907369" y="1078802"/>
                  </a:lnTo>
                  <a:lnTo>
                    <a:pt x="2936671" y="1078802"/>
                  </a:lnTo>
                  <a:lnTo>
                    <a:pt x="2968700" y="1078802"/>
                  </a:lnTo>
                  <a:lnTo>
                    <a:pt x="2968700" y="1078120"/>
                  </a:lnTo>
                  <a:lnTo>
                    <a:pt x="2978922" y="1078120"/>
                  </a:lnTo>
                  <a:lnTo>
                    <a:pt x="3015721" y="1497221"/>
                  </a:lnTo>
                  <a:cubicBezTo>
                    <a:pt x="3016403" y="1505398"/>
                    <a:pt x="3020492" y="1513576"/>
                    <a:pt x="3026625" y="1519027"/>
                  </a:cubicBezTo>
                  <a:cubicBezTo>
                    <a:pt x="3032758" y="1524479"/>
                    <a:pt x="3040254" y="1528568"/>
                    <a:pt x="3049113" y="1528568"/>
                  </a:cubicBezTo>
                  <a:lnTo>
                    <a:pt x="3049794" y="1528568"/>
                  </a:lnTo>
                  <a:lnTo>
                    <a:pt x="3050476" y="1528568"/>
                  </a:lnTo>
                  <a:cubicBezTo>
                    <a:pt x="3059335" y="1528568"/>
                    <a:pt x="3066831" y="1525161"/>
                    <a:pt x="3072964" y="1520390"/>
                  </a:cubicBezTo>
                  <a:cubicBezTo>
                    <a:pt x="3079097" y="1514939"/>
                    <a:pt x="3083186" y="1507443"/>
                    <a:pt x="3084549" y="1499265"/>
                  </a:cubicBezTo>
                  <a:lnTo>
                    <a:pt x="3237197" y="563615"/>
                  </a:lnTo>
                  <a:lnTo>
                    <a:pt x="3340098" y="1068580"/>
                  </a:lnTo>
                  <a:lnTo>
                    <a:pt x="3340098" y="1068580"/>
                  </a:lnTo>
                  <a:cubicBezTo>
                    <a:pt x="3341461" y="1076758"/>
                    <a:pt x="3345550" y="1084254"/>
                    <a:pt x="3351683" y="1089705"/>
                  </a:cubicBezTo>
                  <a:cubicBezTo>
                    <a:pt x="3357816" y="1095157"/>
                    <a:pt x="3365994" y="1098564"/>
                    <a:pt x="3374171" y="1098564"/>
                  </a:cubicBezTo>
                  <a:lnTo>
                    <a:pt x="3533634" y="1098564"/>
                  </a:lnTo>
                  <a:cubicBezTo>
                    <a:pt x="3541811" y="1098564"/>
                    <a:pt x="3549307" y="1095157"/>
                    <a:pt x="3555441" y="1090387"/>
                  </a:cubicBezTo>
                  <a:cubicBezTo>
                    <a:pt x="3561574" y="1085616"/>
                    <a:pt x="3565663" y="1078802"/>
                    <a:pt x="3567026" y="1069943"/>
                  </a:cubicBezTo>
                  <a:lnTo>
                    <a:pt x="3607232" y="842334"/>
                  </a:lnTo>
                  <a:lnTo>
                    <a:pt x="3656979" y="1071987"/>
                  </a:lnTo>
                  <a:cubicBezTo>
                    <a:pt x="3659023" y="1079483"/>
                    <a:pt x="3663112" y="1086298"/>
                    <a:pt x="3669245" y="1091068"/>
                  </a:cubicBezTo>
                  <a:cubicBezTo>
                    <a:pt x="3675378" y="1095838"/>
                    <a:pt x="3682875" y="1098564"/>
                    <a:pt x="3690371" y="1098564"/>
                  </a:cubicBezTo>
                  <a:cubicBezTo>
                    <a:pt x="3854603" y="1098564"/>
                    <a:pt x="4162625" y="1098564"/>
                    <a:pt x="4326858" y="1098564"/>
                  </a:cubicBezTo>
                  <a:cubicBezTo>
                    <a:pt x="4340487" y="1098564"/>
                    <a:pt x="4354798" y="1098564"/>
                    <a:pt x="4368427" y="1098564"/>
                  </a:cubicBezTo>
                  <a:cubicBezTo>
                    <a:pt x="4405226" y="1098564"/>
                    <a:pt x="4459744" y="1066536"/>
                    <a:pt x="4459744" y="1015426"/>
                  </a:cubicBezTo>
                  <a:lnTo>
                    <a:pt x="4459744" y="659020"/>
                  </a:lnTo>
                  <a:cubicBezTo>
                    <a:pt x="4532660" y="646072"/>
                    <a:pt x="4611710" y="615407"/>
                    <a:pt x="4665545" y="552030"/>
                  </a:cubicBezTo>
                  <a:cubicBezTo>
                    <a:pt x="4672360" y="543171"/>
                    <a:pt x="4675086" y="532268"/>
                    <a:pt x="4673042" y="522046"/>
                  </a:cubicBezTo>
                  <a:cubicBezTo>
                    <a:pt x="4752091" y="414375"/>
                    <a:pt x="4786846" y="264453"/>
                    <a:pt x="4794342" y="184721"/>
                  </a:cubicBezTo>
                  <a:close/>
                </a:path>
              </a:pathLst>
            </a:custGeom>
            <a:solidFill>
              <a:schemeClr val="accent1"/>
            </a:solidFill>
            <a:ln w="68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4DC28B-DA5D-40A5-BF5E-A8C07B13D6FD}"/>
                </a:ext>
              </a:extLst>
            </p:cNvPr>
            <p:cNvGrpSpPr/>
            <p:nvPr/>
          </p:nvGrpSpPr>
          <p:grpSpPr>
            <a:xfrm>
              <a:off x="477110" y="5658084"/>
              <a:ext cx="655351" cy="517912"/>
              <a:chOff x="6456816" y="5667609"/>
              <a:chExt cx="655351" cy="51791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1A92E0-BAD3-4804-8CFB-2F36973DF453}"/>
                  </a:ext>
                </a:extLst>
              </p:cNvPr>
              <p:cNvSpPr/>
              <p:nvPr/>
            </p:nvSpPr>
            <p:spPr>
              <a:xfrm>
                <a:off x="6456816" y="5667609"/>
                <a:ext cx="517913" cy="517912"/>
              </a:xfrm>
              <a:custGeom>
                <a:avLst/>
                <a:gdLst>
                  <a:gd name="connsiteX0" fmla="*/ 460475 w 517912"/>
                  <a:gd name="connsiteY0" fmla="*/ 259443 h 517912"/>
                  <a:gd name="connsiteX1" fmla="*/ 259443 w 517912"/>
                  <a:gd name="connsiteY1" fmla="*/ 460475 h 517912"/>
                  <a:gd name="connsiteX2" fmla="*/ 58411 w 517912"/>
                  <a:gd name="connsiteY2" fmla="*/ 259443 h 517912"/>
                  <a:gd name="connsiteX3" fmla="*/ 259443 w 517912"/>
                  <a:gd name="connsiteY3" fmla="*/ 58411 h 517912"/>
                  <a:gd name="connsiteX4" fmla="*/ 460475 w 517912"/>
                  <a:gd name="connsiteY4" fmla="*/ 259443 h 517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912" h="517912">
                    <a:moveTo>
                      <a:pt x="460475" y="259443"/>
                    </a:moveTo>
                    <a:cubicBezTo>
                      <a:pt x="460475" y="370470"/>
                      <a:pt x="370470" y="460475"/>
                      <a:pt x="259443" y="460475"/>
                    </a:cubicBezTo>
                    <a:cubicBezTo>
                      <a:pt x="148416" y="460475"/>
                      <a:pt x="58411" y="370470"/>
                      <a:pt x="58411" y="259443"/>
                    </a:cubicBezTo>
                    <a:cubicBezTo>
                      <a:pt x="58411" y="148416"/>
                      <a:pt x="148416" y="58411"/>
                      <a:pt x="259443" y="58411"/>
                    </a:cubicBezTo>
                    <a:cubicBezTo>
                      <a:pt x="370470" y="58411"/>
                      <a:pt x="460475" y="148416"/>
                      <a:pt x="460475" y="259443"/>
                    </a:cubicBezTo>
                    <a:close/>
                  </a:path>
                </a:pathLst>
              </a:custGeom>
              <a:noFill/>
              <a:ln w="108857" cap="flat">
                <a:solidFill>
                  <a:schemeClr val="accent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F7FFD43-6FA1-417C-AF01-3A54B1EB3288}"/>
                  </a:ext>
                </a:extLst>
              </p:cNvPr>
              <p:cNvSpPr/>
              <p:nvPr/>
            </p:nvSpPr>
            <p:spPr>
              <a:xfrm>
                <a:off x="6913640" y="5874290"/>
                <a:ext cx="198527" cy="129467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DB8CE4-378A-4F7B-8401-E84CD0360554}"/>
                </a:ext>
              </a:extLst>
            </p:cNvPr>
            <p:cNvSpPr/>
            <p:nvPr/>
          </p:nvSpPr>
          <p:spPr>
            <a:xfrm>
              <a:off x="995023" y="5898145"/>
              <a:ext cx="6479203" cy="653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0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A62946D-F2ED-4A3A-AFF2-114E504B5745}"/>
              </a:ext>
            </a:extLst>
          </p:cNvPr>
          <p:cNvSpPr/>
          <p:nvPr userDrawn="1"/>
        </p:nvSpPr>
        <p:spPr>
          <a:xfrm>
            <a:off x="2893325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B98542A-477C-4DE9-BE76-734F0C55D2E2}"/>
              </a:ext>
            </a:extLst>
          </p:cNvPr>
          <p:cNvSpPr/>
          <p:nvPr userDrawn="1"/>
        </p:nvSpPr>
        <p:spPr>
          <a:xfrm>
            <a:off x="3218596" y="0"/>
            <a:ext cx="8973404" cy="6858000"/>
          </a:xfrm>
          <a:custGeom>
            <a:avLst/>
            <a:gdLst>
              <a:gd name="connsiteX0" fmla="*/ 2419756 w 9202402"/>
              <a:gd name="connsiteY0" fmla="*/ 0 h 6858000"/>
              <a:gd name="connsiteX1" fmla="*/ 9202402 w 9202402"/>
              <a:gd name="connsiteY1" fmla="*/ 0 h 6858000"/>
              <a:gd name="connsiteX2" fmla="*/ 9188795 w 9202402"/>
              <a:gd name="connsiteY2" fmla="*/ 6858000 h 6858000"/>
              <a:gd name="connsiteX3" fmla="*/ 0 w 920240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2402" h="6858000">
                <a:moveTo>
                  <a:pt x="2419756" y="0"/>
                </a:moveTo>
                <a:lnTo>
                  <a:pt x="9202402" y="0"/>
                </a:lnTo>
                <a:lnTo>
                  <a:pt x="918879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097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8" r:id="rId2"/>
    <p:sldLayoutId id="2147483743" r:id="rId3"/>
    <p:sldLayoutId id="2147483742" r:id="rId4"/>
    <p:sldLayoutId id="2147483731" r:id="rId5"/>
    <p:sldLayoutId id="2147483737" r:id="rId6"/>
    <p:sldLayoutId id="2147483740" r:id="rId7"/>
    <p:sldLayoutId id="2147483739" r:id="rId8"/>
    <p:sldLayoutId id="2147483736" r:id="rId9"/>
    <p:sldLayoutId id="2147483741" r:id="rId10"/>
    <p:sldLayoutId id="2147483744" r:id="rId11"/>
    <p:sldLayoutId id="2147483745" r:id="rId12"/>
    <p:sldLayoutId id="2147483733" r:id="rId13"/>
    <p:sldLayoutId id="2147483734" r:id="rId14"/>
    <p:sldLayoutId id="2147483746" r:id="rId15"/>
    <p:sldLayoutId id="2147483748" r:id="rId16"/>
    <p:sldLayoutId id="2147483749" r:id="rId17"/>
    <p:sldLayoutId id="2147483750" r:id="rId18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0EAB522-1DFF-4B85-8868-4BF984E553F0}"/>
              </a:ext>
            </a:extLst>
          </p:cNvPr>
          <p:cNvGrpSpPr/>
          <p:nvPr/>
        </p:nvGrpSpPr>
        <p:grpSpPr>
          <a:xfrm>
            <a:off x="-638492" y="1785465"/>
            <a:ext cx="12904064" cy="2910436"/>
            <a:chOff x="-491345" y="1077822"/>
            <a:chExt cx="10267188" cy="210997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25426AD8-F38A-41A4-A132-B187D44A767E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491B70-93F2-4668-BC1F-5BBC24FCA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7F6D971-A705-4B43-9964-5269154453F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32EBC4F2-FDAB-458F-B3D6-C655FBB2C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653D0CF-464F-41CE-9CC7-5B508C75BCB1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5DEF24CD-3AAD-4FCE-BB30-02BFFC7D05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2FC8001-B8F3-49FB-AF84-BD616B5629B2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4A1CF25-E437-4C2B-B3E8-D517978688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02212BC-E82C-4073-9C8E-B0E894C02C8A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7C064A4-6E82-470C-BF77-FF3F6357B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ECD751-6127-4DE6-8D9F-40183E34C7AE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095F136-6DBD-4EDF-8707-71F0C82E9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6AE7AB1A-1A18-4A4B-9420-C20A711060D6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47D7980E-90EE-44E0-8175-17619F826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5B87D4CB-9826-46FA-9AB5-6ED8FED6C16A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A9A12785-C9A1-406C-83CA-2579807EC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1EC3330-2CEB-473D-A022-3EA3BA01ACAE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8E8CD869-3CB8-4111-BBCB-29C5222A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DCAB668-9C55-4FB4-A127-3B5E7EF9570B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203AB0EB-1196-4F26-B3C3-FFCD0FF761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C82CB9-9BDA-45C9-94D9-717A04FB1CDB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C288035-393E-4E82-8D0E-2D38BA7260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6EEB66-3C31-48A2-94CD-E23DC7686ACA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244E1C3-F079-4EFB-803F-40EF14727899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D2893A2-AFA7-4149-AC8F-D62A458240E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2D05D44-5D69-4FF5-87BC-47E408F8F7AC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95704AB-AFD0-494C-BD0E-E679DF43E381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4E68002-92C6-479D-8129-2FB73152B8C6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56B0D46-299F-4250-B618-D70B349F75D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4C8D0A7-D41E-422F-A266-191C34F03698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2EAAECE-D16A-4907-B3CF-C0C7B96C45A2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B52FB-64FE-49AC-8AD8-9934EA894A7B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AE41194-B771-4BBF-976F-957B556E252B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348478-C452-48FE-A7B5-B73A70870EF0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A32F7C6-0721-4EEF-B405-AA5C8A7627AB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7A206452-003C-42C5-960B-445240E81A6D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686EB5-C8FE-4891-8076-9D71FD8063BB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D9BD41B-5859-4C58-8446-F43E90AECA36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6E7957D-FB68-4176-A09E-3A9F54E216DF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60B0828-BB2D-4532-AEBF-AAC3020DC0CB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471B953-873D-4244-9088-11FA00BE5DB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ECEE60-ABBF-4525-B0C0-1B5711EF7E38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2DD139F9-0FE2-4403-A962-8926F1493492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B891EFB-7C1F-4500-849D-BEE4D8FD2D77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4A20E701-FF62-4849-AEFF-3C818DE43037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53CCE51-E41E-4712-910F-3C825D3177F2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D70A6F-CDEE-4994-9BC4-75BFE0CA8072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08A348F-DB67-4712-A703-7C4DDE40F88C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93D0D9D-9844-4580-8D58-7162522A218A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4DF8A19-BB01-4EB8-976D-6BD6EA8E1EC8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E3ED7F1A-2F84-415F-AB29-3F663713BADA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65AB82E7-D434-4AC9-ABFC-12FCAA3A5B1A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26" name="Oval 50">
              <a:extLst>
                <a:ext uri="{FF2B5EF4-FFF2-40B4-BE49-F238E27FC236}">
                  <a16:creationId xmlns:a16="http://schemas.microsoft.com/office/drawing/2014/main" id="{169ED708-ADC2-4720-9F63-4407AC91F7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7" name="Heart 17">
              <a:extLst>
                <a:ext uri="{FF2B5EF4-FFF2-40B4-BE49-F238E27FC236}">
                  <a16:creationId xmlns:a16="http://schemas.microsoft.com/office/drawing/2014/main" id="{2EE49FC1-0219-4B4C-9FB8-AD7DD1EE884C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8" name="Rounded Rectangle 25">
              <a:extLst>
                <a:ext uri="{FF2B5EF4-FFF2-40B4-BE49-F238E27FC236}">
                  <a16:creationId xmlns:a16="http://schemas.microsoft.com/office/drawing/2014/main" id="{4345DF51-F8C5-4678-9C98-512CF8A517CB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9" name="Chord 32">
              <a:extLst>
                <a:ext uri="{FF2B5EF4-FFF2-40B4-BE49-F238E27FC236}">
                  <a16:creationId xmlns:a16="http://schemas.microsoft.com/office/drawing/2014/main" id="{2DAF35A8-C677-474E-AD0B-9ACBA6746D57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0" name="Rounded Rectangle 40">
              <a:extLst>
                <a:ext uri="{FF2B5EF4-FFF2-40B4-BE49-F238E27FC236}">
                  <a16:creationId xmlns:a16="http://schemas.microsoft.com/office/drawing/2014/main" id="{D58E3EE1-2360-4C17-B1F0-32E858CB619A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2" name="Rounded Rectangle 17">
              <a:extLst>
                <a:ext uri="{FF2B5EF4-FFF2-40B4-BE49-F238E27FC236}">
                  <a16:creationId xmlns:a16="http://schemas.microsoft.com/office/drawing/2014/main" id="{F296E04D-9E20-4C75-B95A-12826B8B0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3" name="Oval 25">
              <a:extLst>
                <a:ext uri="{FF2B5EF4-FFF2-40B4-BE49-F238E27FC236}">
                  <a16:creationId xmlns:a16="http://schemas.microsoft.com/office/drawing/2014/main" id="{B06A24B7-6534-4AA2-98CA-74AF5CB53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4" name="Block Arc 20">
              <a:extLst>
                <a:ext uri="{FF2B5EF4-FFF2-40B4-BE49-F238E27FC236}">
                  <a16:creationId xmlns:a16="http://schemas.microsoft.com/office/drawing/2014/main" id="{8FC96FD2-5D5F-404A-915E-586E7FE73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5" name="Trapezoid 28">
              <a:extLst>
                <a:ext uri="{FF2B5EF4-FFF2-40B4-BE49-F238E27FC236}">
                  <a16:creationId xmlns:a16="http://schemas.microsoft.com/office/drawing/2014/main" id="{1D60120A-81C6-430F-99C8-17685A96D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F6B783-16EB-0B75-7D6C-E974E1A713A9}"/>
              </a:ext>
            </a:extLst>
          </p:cNvPr>
          <p:cNvSpPr txBox="1"/>
          <p:nvPr/>
        </p:nvSpPr>
        <p:spPr>
          <a:xfrm>
            <a:off x="-47028" y="2885942"/>
            <a:ext cx="4824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PRESENTATION ON</a:t>
            </a: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33C20-E23B-D693-1933-595533BEB89A}"/>
              </a:ext>
            </a:extLst>
          </p:cNvPr>
          <p:cNvSpPr txBox="1"/>
          <p:nvPr/>
        </p:nvSpPr>
        <p:spPr>
          <a:xfrm>
            <a:off x="-39755" y="3836488"/>
            <a:ext cx="4914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FFFF"/>
                </a:solidFill>
              </a:rPr>
              <a:t>(USING MACHINE LEARNING MODELS)</a:t>
            </a:r>
            <a:endParaRPr lang="en-IN" sz="16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945CD-3960-F896-10D2-6B13D23C0F6E}"/>
              </a:ext>
            </a:extLst>
          </p:cNvPr>
          <p:cNvSpPr txBox="1"/>
          <p:nvPr/>
        </p:nvSpPr>
        <p:spPr>
          <a:xfrm>
            <a:off x="-1132804" y="3240683"/>
            <a:ext cx="7205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 FORECAST </a:t>
            </a:r>
            <a:endParaRPr lang="en-IN" sz="4000" b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37EAF-332C-777D-291E-53A96ED161C3}"/>
              </a:ext>
            </a:extLst>
          </p:cNvPr>
          <p:cNvSpPr txBox="1"/>
          <p:nvPr/>
        </p:nvSpPr>
        <p:spPr>
          <a:xfrm>
            <a:off x="5229219" y="4740187"/>
            <a:ext cx="68164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Presented By:</a:t>
            </a:r>
          </a:p>
          <a:p>
            <a:pPr algn="r"/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 err="1">
                <a:solidFill>
                  <a:srgbClr val="FFFFFF"/>
                </a:solidFill>
              </a:rPr>
              <a:t>Fuzail</a:t>
            </a:r>
            <a:r>
              <a:rPr lang="en-US" dirty="0">
                <a:solidFill>
                  <a:srgbClr val="FFFFFF"/>
                </a:solidFill>
              </a:rPr>
              <a:t> Ahmed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Shreya </a:t>
            </a:r>
            <a:r>
              <a:rPr lang="en-US" dirty="0" err="1">
                <a:solidFill>
                  <a:srgbClr val="FFFFFF"/>
                </a:solidFill>
              </a:rPr>
              <a:t>Pendkur</a:t>
            </a:r>
            <a:endParaRPr lang="en-US" dirty="0">
              <a:solidFill>
                <a:srgbClr val="FFFFFF"/>
              </a:solidFill>
            </a:endParaRPr>
          </a:p>
          <a:p>
            <a:pPr algn="r"/>
            <a:r>
              <a:rPr lang="en-US" dirty="0">
                <a:solidFill>
                  <a:srgbClr val="FFFFFF"/>
                </a:solidFill>
              </a:rPr>
              <a:t>Srinivas DS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Sushree Sangeeta Jena</a:t>
            </a:r>
          </a:p>
          <a:p>
            <a:pPr algn="r"/>
            <a:r>
              <a:rPr lang="en-US" dirty="0">
                <a:solidFill>
                  <a:srgbClr val="FFFFFF"/>
                </a:solidFill>
              </a:rPr>
              <a:t>Vidya </a:t>
            </a:r>
            <a:r>
              <a:rPr lang="en-US" dirty="0" err="1">
                <a:solidFill>
                  <a:srgbClr val="FFFFFF"/>
                </a:solidFill>
              </a:rPr>
              <a:t>Lekshmi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33090DC-74E7-496C-1984-5B1F805A7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5917717"/>
              </p:ext>
            </p:extLst>
          </p:nvPr>
        </p:nvGraphicFramePr>
        <p:xfrm>
          <a:off x="207194" y="1519291"/>
          <a:ext cx="5662777" cy="3819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0AAD14-7D08-E27B-763D-31C8262CD272}"/>
              </a:ext>
            </a:extLst>
          </p:cNvPr>
          <p:cNvSpPr txBox="1"/>
          <p:nvPr/>
        </p:nvSpPr>
        <p:spPr>
          <a:xfrm>
            <a:off x="779123" y="5550614"/>
            <a:ext cx="10633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There is a positive correlation between the charges and the age, as the insurance charges borne by the individual increase with age.</a:t>
            </a:r>
          </a:p>
          <a:p>
            <a:pPr marL="342900" indent="-342900">
              <a:buAutoNum type="arabicPeriod"/>
            </a:pPr>
            <a:r>
              <a:rPr lang="en-US" dirty="0"/>
              <a:t>There is a positive correlation between the charges and the number of family members, since the insurance charges covering family members are higher than individuals. </a:t>
            </a:r>
            <a:endParaRPr lang="en-IN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4C07ADF-EADC-8169-1680-EF3350ACE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428882"/>
              </p:ext>
            </p:extLst>
          </p:nvPr>
        </p:nvGraphicFramePr>
        <p:xfrm>
          <a:off x="5734693" y="1498743"/>
          <a:ext cx="6347716" cy="3819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0144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00AAD14-7D08-E27B-763D-31C8262CD272}"/>
              </a:ext>
            </a:extLst>
          </p:cNvPr>
          <p:cNvSpPr txBox="1"/>
          <p:nvPr/>
        </p:nvSpPr>
        <p:spPr>
          <a:xfrm>
            <a:off x="1107895" y="5540454"/>
            <a:ext cx="10633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The insurance charges borne by males are higher as compared to females. In individual category, the person is charged higher if he/she is a smoker.</a:t>
            </a:r>
          </a:p>
          <a:p>
            <a:pPr marL="342900" indent="-342900">
              <a:buAutoNum type="arabicPeriod"/>
            </a:pPr>
            <a:r>
              <a:rPr lang="en-US" dirty="0"/>
              <a:t>Individuals from southeast region pay higher insurance charges as compared to others with smokers paying more amount as compared to non smokers.</a:t>
            </a:r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93B55D-F98C-0C45-1704-33AC59C20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16701"/>
              </p:ext>
            </p:extLst>
          </p:nvPr>
        </p:nvGraphicFramePr>
        <p:xfrm>
          <a:off x="65070" y="1818526"/>
          <a:ext cx="6030930" cy="3485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CF5657A-C362-410C-035A-D9AC943E11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17094"/>
              </p:ext>
            </p:extLst>
          </p:nvPr>
        </p:nvGraphicFramePr>
        <p:xfrm>
          <a:off x="5815172" y="1684962"/>
          <a:ext cx="6311757" cy="36087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2802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716378" y="-30822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096000" y="2875537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MODEL BUILDING</a:t>
            </a: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85567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D7AE40-350E-C4ED-C0D8-9C8CCD1927A6}"/>
              </a:ext>
            </a:extLst>
          </p:cNvPr>
          <p:cNvSpPr txBox="1"/>
          <p:nvPr/>
        </p:nvSpPr>
        <p:spPr>
          <a:xfrm>
            <a:off x="794535" y="1304818"/>
            <a:ext cx="1060293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Charges as the Target Column:</a:t>
            </a:r>
          </a:p>
          <a:p>
            <a:endParaRPr lang="en-US" dirty="0"/>
          </a:p>
          <a:p>
            <a:r>
              <a:rPr lang="en-US" dirty="0"/>
              <a:t>Used LinearRegression,SGDRegressor,DecisionTreeRegressor,RandomForestRegressor,</a:t>
            </a:r>
          </a:p>
          <a:p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=100,min_samples_split=20,max_depth=8),</a:t>
            </a:r>
          </a:p>
          <a:p>
            <a:r>
              <a:rPr lang="en-US" dirty="0"/>
              <a:t>XGBRegressor,GradientBoostingRegressor,LGBMRegressor,AdaBoostRegressor,</a:t>
            </a:r>
          </a:p>
          <a:p>
            <a:r>
              <a:rPr lang="en-US" dirty="0"/>
              <a:t>SVR(kernel='linear'),SVR(kernel='</a:t>
            </a:r>
            <a:r>
              <a:rPr lang="en-US" dirty="0" err="1"/>
              <a:t>rbf</a:t>
            </a:r>
            <a:r>
              <a:rPr lang="en-US" dirty="0"/>
              <a:t>'),SVR(kernel='sigmoid'),SVR(kernel='poly'),</a:t>
            </a:r>
          </a:p>
          <a:p>
            <a:r>
              <a:rPr lang="en-US" dirty="0" err="1"/>
              <a:t>KNeighborsRegressor</a:t>
            </a:r>
            <a:r>
              <a:rPr lang="en-US" dirty="0"/>
              <a:t> models to test the RMSE and r2_score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log_Charges</a:t>
            </a:r>
            <a:r>
              <a:rPr lang="en-US" dirty="0"/>
              <a:t> as the Target Column:</a:t>
            </a:r>
          </a:p>
          <a:p>
            <a:endParaRPr lang="en-US" dirty="0"/>
          </a:p>
          <a:p>
            <a:r>
              <a:rPr lang="en-US" dirty="0"/>
              <a:t>Used LinearRegression,SGDRegressor,DecisionTreeRegressor,RandomForestRegressor,</a:t>
            </a:r>
          </a:p>
          <a:p>
            <a:r>
              <a:rPr lang="en-US" dirty="0" err="1"/>
              <a:t>RandomForestRegressor</a:t>
            </a:r>
            <a:r>
              <a:rPr lang="en-US" dirty="0"/>
              <a:t>(</a:t>
            </a:r>
            <a:r>
              <a:rPr lang="en-US" dirty="0" err="1"/>
              <a:t>n_estimators</a:t>
            </a:r>
            <a:r>
              <a:rPr lang="en-US" dirty="0"/>
              <a:t>=100,min_samples_split=20,max_depth=8),</a:t>
            </a:r>
          </a:p>
          <a:p>
            <a:r>
              <a:rPr lang="en-US" dirty="0"/>
              <a:t>XGBRegressor,GradientBoostingRegressor,LGBMRegressor,AdaBoostRegressor,</a:t>
            </a:r>
          </a:p>
          <a:p>
            <a:r>
              <a:rPr lang="en-US" dirty="0"/>
              <a:t>SVR(kernel='linear'),SVR(kernel='</a:t>
            </a:r>
            <a:r>
              <a:rPr lang="en-US" dirty="0" err="1"/>
              <a:t>rbf</a:t>
            </a:r>
            <a:r>
              <a:rPr lang="en-US" dirty="0"/>
              <a:t>'),SVR(kernel='sigmoid'),SVR(kernel='poly'),</a:t>
            </a:r>
          </a:p>
          <a:p>
            <a:r>
              <a:rPr lang="en-US" dirty="0" err="1"/>
              <a:t>KNeighborsRegressor</a:t>
            </a:r>
            <a:r>
              <a:rPr lang="en-US" dirty="0"/>
              <a:t> models to test the RMSE and r2_score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460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716378" y="-30822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096000" y="2875537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CONCLUSION</a:t>
            </a: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0696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6012DE67-6C1E-4B4B-92A4-1F4C2DEDF208}"/>
              </a:ext>
            </a:extLst>
          </p:cNvPr>
          <p:cNvSpPr/>
          <p:nvPr/>
        </p:nvSpPr>
        <p:spPr>
          <a:xfrm>
            <a:off x="1546" y="3461346"/>
            <a:ext cx="4956934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51F7D41-3C42-4B85-9CCF-92E470111DE0}"/>
              </a:ext>
            </a:extLst>
          </p:cNvPr>
          <p:cNvSpPr/>
          <p:nvPr/>
        </p:nvSpPr>
        <p:spPr>
          <a:xfrm rot="10800000">
            <a:off x="7233522" y="3461346"/>
            <a:ext cx="4958478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7" name="그룹 4">
            <a:extLst>
              <a:ext uri="{FF2B5EF4-FFF2-40B4-BE49-F238E27FC236}">
                <a16:creationId xmlns:a16="http://schemas.microsoft.com/office/drawing/2014/main" id="{CC90342D-3B26-474E-8BA9-AFC81C30999E}"/>
              </a:ext>
            </a:extLst>
          </p:cNvPr>
          <p:cNvGrpSpPr/>
          <p:nvPr/>
        </p:nvGrpSpPr>
        <p:grpSpPr>
          <a:xfrm>
            <a:off x="4368416" y="1769262"/>
            <a:ext cx="3455171" cy="3900889"/>
            <a:chOff x="4613536" y="2164199"/>
            <a:chExt cx="2956435" cy="3337816"/>
          </a:xfrm>
        </p:grpSpPr>
        <p:sp>
          <p:nvSpPr>
            <p:cNvPr id="48" name="Pie 14">
              <a:extLst>
                <a:ext uri="{FF2B5EF4-FFF2-40B4-BE49-F238E27FC236}">
                  <a16:creationId xmlns:a16="http://schemas.microsoft.com/office/drawing/2014/main" id="{4A303D82-4AD0-47EB-A952-88440AB147B8}"/>
                </a:ext>
              </a:extLst>
            </p:cNvPr>
            <p:cNvSpPr/>
            <p:nvPr/>
          </p:nvSpPr>
          <p:spPr>
            <a:xfrm>
              <a:off x="4613536" y="2363855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9" name="Pie 22">
              <a:extLst>
                <a:ext uri="{FF2B5EF4-FFF2-40B4-BE49-F238E27FC236}">
                  <a16:creationId xmlns:a16="http://schemas.microsoft.com/office/drawing/2014/main" id="{3711BEB3-379E-4F1F-905B-A982C2FCF04A}"/>
                </a:ext>
              </a:extLst>
            </p:cNvPr>
            <p:cNvSpPr/>
            <p:nvPr/>
          </p:nvSpPr>
          <p:spPr>
            <a:xfrm rot="10800000">
              <a:off x="4649383" y="2381767"/>
              <a:ext cx="2920588" cy="2920588"/>
            </a:xfrm>
            <a:prstGeom prst="pie">
              <a:avLst>
                <a:gd name="adj1" fmla="val 10775528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A1DA3CD-8333-4FC1-ABC5-235D871E8D42}"/>
                </a:ext>
              </a:extLst>
            </p:cNvPr>
            <p:cNvSpPr/>
            <p:nvPr/>
          </p:nvSpPr>
          <p:spPr>
            <a:xfrm>
              <a:off x="5118427" y="2853991"/>
              <a:ext cx="1946652" cy="1946652"/>
            </a:xfrm>
            <a:prstGeom prst="ellipse">
              <a:avLst/>
            </a:prstGeom>
            <a:solidFill>
              <a:schemeClr val="bg1"/>
            </a:solidFill>
            <a:ln w="889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44692D-CC5B-4069-9725-4E11FC4B799E}"/>
                </a:ext>
              </a:extLst>
            </p:cNvPr>
            <p:cNvSpPr/>
            <p:nvPr/>
          </p:nvSpPr>
          <p:spPr>
            <a:xfrm rot="5400000">
              <a:off x="5911556" y="2299861"/>
              <a:ext cx="847738" cy="57641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4EC06A36-9B13-434A-BE79-66F301E7DBFA}"/>
                </a:ext>
              </a:extLst>
            </p:cNvPr>
            <p:cNvSpPr/>
            <p:nvPr/>
          </p:nvSpPr>
          <p:spPr>
            <a:xfrm rot="16200000">
              <a:off x="5424212" y="4789939"/>
              <a:ext cx="847738" cy="57641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87029278-59D0-4A7E-89DC-561D7A85624A}"/>
              </a:ext>
            </a:extLst>
          </p:cNvPr>
          <p:cNvSpPr/>
          <p:nvPr/>
        </p:nvSpPr>
        <p:spPr>
          <a:xfrm>
            <a:off x="5466881" y="3080117"/>
            <a:ext cx="1258239" cy="12582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5D1702-47A7-48BC-A24F-F10A17BD2ABB}"/>
              </a:ext>
            </a:extLst>
          </p:cNvPr>
          <p:cNvSpPr txBox="1"/>
          <p:nvPr/>
        </p:nvSpPr>
        <p:spPr>
          <a:xfrm>
            <a:off x="7741924" y="3562448"/>
            <a:ext cx="3904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log_Charges as the Target Column</a:t>
            </a:r>
          </a:p>
          <a:p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A77F38-EB74-4857-84DA-450203B29595}"/>
              </a:ext>
            </a:extLst>
          </p:cNvPr>
          <p:cNvSpPr txBox="1"/>
          <p:nvPr/>
        </p:nvSpPr>
        <p:spPr>
          <a:xfrm>
            <a:off x="-293728" y="3554491"/>
            <a:ext cx="352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Using Charges as the Target Column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071B91-1DFF-4BE4-8270-DB312692F01B}"/>
              </a:ext>
            </a:extLst>
          </p:cNvPr>
          <p:cNvSpPr txBox="1"/>
          <p:nvPr/>
        </p:nvSpPr>
        <p:spPr>
          <a:xfrm>
            <a:off x="7781693" y="4134632"/>
            <a:ext cx="40786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AdaBoostRegressor Model performed better as compared to others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RMSE is 4658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R2_score(train data) is 76.90%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R2_score(test data) is 78.25%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73B898-ED1B-448B-BAC1-D920D4B08635}"/>
              </a:ext>
            </a:extLst>
          </p:cNvPr>
          <p:cNvSpPr txBox="1"/>
          <p:nvPr/>
        </p:nvSpPr>
        <p:spPr>
          <a:xfrm>
            <a:off x="72949" y="2183494"/>
            <a:ext cx="440818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BoostingRegressor Model performed better as compared to others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RMSE is 4621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R2_score(train data) is 81.7%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R2_score(test data) is 78.9%</a:t>
            </a:r>
          </a:p>
        </p:txBody>
      </p:sp>
      <p:sp>
        <p:nvSpPr>
          <p:cNvPr id="4" name="Oval 50">
            <a:extLst>
              <a:ext uri="{FF2B5EF4-FFF2-40B4-BE49-F238E27FC236}">
                <a16:creationId xmlns:a16="http://schemas.microsoft.com/office/drawing/2014/main" id="{2763598C-D3FB-147A-6A7E-397683310AF1}"/>
              </a:ext>
            </a:extLst>
          </p:cNvPr>
          <p:cNvSpPr>
            <a:spLocks noChangeAspect="1"/>
          </p:cNvSpPr>
          <p:nvPr/>
        </p:nvSpPr>
        <p:spPr>
          <a:xfrm>
            <a:off x="5811222" y="3403602"/>
            <a:ext cx="559895" cy="632366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85210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0F5473-966B-6439-7492-2836286F27DA}"/>
              </a:ext>
            </a:extLst>
          </p:cNvPr>
          <p:cNvSpPr txBox="1"/>
          <p:nvPr/>
        </p:nvSpPr>
        <p:spPr>
          <a:xfrm>
            <a:off x="1167852" y="3122152"/>
            <a:ext cx="4285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FA2AD-9BA1-5EAA-17B9-1955E6869C04}"/>
              </a:ext>
            </a:extLst>
          </p:cNvPr>
          <p:cNvGrpSpPr/>
          <p:nvPr/>
        </p:nvGrpSpPr>
        <p:grpSpPr>
          <a:xfrm>
            <a:off x="-662788" y="2609212"/>
            <a:ext cx="12969199" cy="2665260"/>
            <a:chOff x="-491345" y="1077822"/>
            <a:chExt cx="10267188" cy="21099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9978F8E-BA8C-D100-3DEA-89D8FD52C655}"/>
                </a:ext>
              </a:extLst>
            </p:cNvPr>
            <p:cNvGrpSpPr/>
            <p:nvPr/>
          </p:nvGrpSpPr>
          <p:grpSpPr>
            <a:xfrm>
              <a:off x="-491345" y="1077822"/>
              <a:ext cx="10267188" cy="2109978"/>
              <a:chOff x="-491345" y="1077822"/>
              <a:chExt cx="10267188" cy="210997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A8DA105-8876-B7E1-4B88-632B0E78A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99443" y="1808913"/>
                <a:ext cx="1676400" cy="495300"/>
              </a:xfrm>
              <a:custGeom>
                <a:avLst/>
                <a:gdLst>
                  <a:gd name="connsiteX0" fmla="*/ 0 w 1676400"/>
                  <a:gd name="connsiteY0" fmla="*/ 0 h 495300"/>
                  <a:gd name="connsiteX1" fmla="*/ 1684782 w 1676400"/>
                  <a:gd name="connsiteY1" fmla="*/ 0 h 495300"/>
                  <a:gd name="connsiteX2" fmla="*/ 1684782 w 1676400"/>
                  <a:gd name="connsiteY2" fmla="*/ 498348 h 495300"/>
                  <a:gd name="connsiteX3" fmla="*/ 0 w 1676400"/>
                  <a:gd name="connsiteY3" fmla="*/ 49834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76400" h="495300">
                    <a:moveTo>
                      <a:pt x="0" y="0"/>
                    </a:moveTo>
                    <a:lnTo>
                      <a:pt x="1684782" y="0"/>
                    </a:lnTo>
                    <a:lnTo>
                      <a:pt x="1684782" y="498348"/>
                    </a:lnTo>
                    <a:lnTo>
                      <a:pt x="0" y="498348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D0AC71C-081F-29AF-6C1E-6BF9C715554E}"/>
                  </a:ext>
                </a:extLst>
              </p:cNvPr>
              <p:cNvSpPr/>
              <p:nvPr/>
            </p:nvSpPr>
            <p:spPr>
              <a:xfrm>
                <a:off x="8125446" y="1833631"/>
                <a:ext cx="1600200" cy="409575"/>
              </a:xfrm>
              <a:custGeom>
                <a:avLst/>
                <a:gdLst>
                  <a:gd name="connsiteX0" fmla="*/ 1578769 w 1600200"/>
                  <a:gd name="connsiteY0" fmla="*/ 285274 h 409575"/>
                  <a:gd name="connsiteX1" fmla="*/ 1285398 w 1600200"/>
                  <a:gd name="connsiteY1" fmla="*/ 285274 h 409575"/>
                  <a:gd name="connsiteX2" fmla="*/ 1257776 w 1600200"/>
                  <a:gd name="connsiteY2" fmla="*/ 323374 h 409575"/>
                  <a:gd name="connsiteX3" fmla="*/ 1217771 w 1600200"/>
                  <a:gd name="connsiteY3" fmla="*/ 153829 h 409575"/>
                  <a:gd name="connsiteX4" fmla="*/ 1181576 w 1600200"/>
                  <a:gd name="connsiteY4" fmla="*/ 285274 h 409575"/>
                  <a:gd name="connsiteX5" fmla="*/ 1093946 w 1600200"/>
                  <a:gd name="connsiteY5" fmla="*/ 285274 h 409575"/>
                  <a:gd name="connsiteX6" fmla="*/ 1080611 w 1600200"/>
                  <a:gd name="connsiteY6" fmla="*/ 335756 h 409575"/>
                  <a:gd name="connsiteX7" fmla="*/ 1056798 w 1600200"/>
                  <a:gd name="connsiteY7" fmla="*/ 277654 h 409575"/>
                  <a:gd name="connsiteX8" fmla="*/ 1032986 w 1600200"/>
                  <a:gd name="connsiteY8" fmla="*/ 322421 h 409575"/>
                  <a:gd name="connsiteX9" fmla="*/ 988219 w 1600200"/>
                  <a:gd name="connsiteY9" fmla="*/ 21431 h 409575"/>
                  <a:gd name="connsiteX10" fmla="*/ 932973 w 1600200"/>
                  <a:gd name="connsiteY10" fmla="*/ 393859 h 409575"/>
                  <a:gd name="connsiteX11" fmla="*/ 912019 w 1600200"/>
                  <a:gd name="connsiteY11" fmla="*/ 285274 h 409575"/>
                  <a:gd name="connsiteX12" fmla="*/ 686276 w 1600200"/>
                  <a:gd name="connsiteY12" fmla="*/ 285274 h 409575"/>
                  <a:gd name="connsiteX13" fmla="*/ 656748 w 1600200"/>
                  <a:gd name="connsiteY13" fmla="*/ 344329 h 409575"/>
                  <a:gd name="connsiteX14" fmla="*/ 621506 w 1600200"/>
                  <a:gd name="connsiteY14" fmla="*/ 150971 h 409575"/>
                  <a:gd name="connsiteX15" fmla="*/ 578644 w 1600200"/>
                  <a:gd name="connsiteY15" fmla="*/ 285274 h 409575"/>
                  <a:gd name="connsiteX16" fmla="*/ 491966 w 1600200"/>
                  <a:gd name="connsiteY16" fmla="*/ 285274 h 409575"/>
                  <a:gd name="connsiteX17" fmla="*/ 467201 w 1600200"/>
                  <a:gd name="connsiteY17" fmla="*/ 322421 h 409575"/>
                  <a:gd name="connsiteX18" fmla="*/ 441484 w 1600200"/>
                  <a:gd name="connsiteY18" fmla="*/ 275749 h 409575"/>
                  <a:gd name="connsiteX19" fmla="*/ 408146 w 1600200"/>
                  <a:gd name="connsiteY19" fmla="*/ 336709 h 409575"/>
                  <a:gd name="connsiteX20" fmla="*/ 376714 w 1600200"/>
                  <a:gd name="connsiteY20" fmla="*/ 72866 h 409575"/>
                  <a:gd name="connsiteX21" fmla="*/ 335756 w 1600200"/>
                  <a:gd name="connsiteY21" fmla="*/ 377666 h 409575"/>
                  <a:gd name="connsiteX22" fmla="*/ 308134 w 1600200"/>
                  <a:gd name="connsiteY22" fmla="*/ 285274 h 409575"/>
                  <a:gd name="connsiteX23" fmla="*/ 238601 w 1600200"/>
                  <a:gd name="connsiteY23" fmla="*/ 285274 h 409575"/>
                  <a:gd name="connsiteX24" fmla="*/ 210026 w 1600200"/>
                  <a:gd name="connsiteY24" fmla="*/ 237649 h 409575"/>
                  <a:gd name="connsiteX25" fmla="*/ 177641 w 1600200"/>
                  <a:gd name="connsiteY25" fmla="*/ 285274 h 409575"/>
                  <a:gd name="connsiteX26" fmla="*/ 21431 w 1600200"/>
                  <a:gd name="connsiteY26" fmla="*/ 285274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00200" h="409575">
                    <a:moveTo>
                      <a:pt x="1578769" y="285274"/>
                    </a:moveTo>
                    <a:lnTo>
                      <a:pt x="1285398" y="285274"/>
                    </a:lnTo>
                    <a:lnTo>
                      <a:pt x="1257776" y="323374"/>
                    </a:lnTo>
                    <a:lnTo>
                      <a:pt x="1217771" y="153829"/>
                    </a:lnTo>
                    <a:lnTo>
                      <a:pt x="1181576" y="285274"/>
                    </a:lnTo>
                    <a:lnTo>
                      <a:pt x="1093946" y="285274"/>
                    </a:lnTo>
                    <a:lnTo>
                      <a:pt x="1080611" y="335756"/>
                    </a:lnTo>
                    <a:lnTo>
                      <a:pt x="1056798" y="277654"/>
                    </a:lnTo>
                    <a:lnTo>
                      <a:pt x="1032986" y="322421"/>
                    </a:lnTo>
                    <a:lnTo>
                      <a:pt x="988219" y="21431"/>
                    </a:lnTo>
                    <a:lnTo>
                      <a:pt x="932973" y="393859"/>
                    </a:lnTo>
                    <a:lnTo>
                      <a:pt x="912019" y="285274"/>
                    </a:lnTo>
                    <a:lnTo>
                      <a:pt x="686276" y="285274"/>
                    </a:lnTo>
                    <a:lnTo>
                      <a:pt x="656748" y="344329"/>
                    </a:lnTo>
                    <a:lnTo>
                      <a:pt x="621506" y="150971"/>
                    </a:lnTo>
                    <a:lnTo>
                      <a:pt x="578644" y="285274"/>
                    </a:lnTo>
                    <a:lnTo>
                      <a:pt x="491966" y="285274"/>
                    </a:lnTo>
                    <a:lnTo>
                      <a:pt x="467201" y="322421"/>
                    </a:lnTo>
                    <a:lnTo>
                      <a:pt x="441484" y="275749"/>
                    </a:lnTo>
                    <a:lnTo>
                      <a:pt x="408146" y="336709"/>
                    </a:lnTo>
                    <a:lnTo>
                      <a:pt x="376714" y="72866"/>
                    </a:lnTo>
                    <a:lnTo>
                      <a:pt x="335756" y="377666"/>
                    </a:lnTo>
                    <a:lnTo>
                      <a:pt x="308134" y="285274"/>
                    </a:lnTo>
                    <a:lnTo>
                      <a:pt x="238601" y="285274"/>
                    </a:lnTo>
                    <a:lnTo>
                      <a:pt x="210026" y="237649"/>
                    </a:lnTo>
                    <a:lnTo>
                      <a:pt x="177641" y="285274"/>
                    </a:lnTo>
                    <a:lnTo>
                      <a:pt x="21431" y="285274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9909728-CC2C-CBDC-0787-3EBDC6CCB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8934" r="1"/>
              <a:stretch/>
            </p:blipFill>
            <p:spPr>
              <a:xfrm>
                <a:off x="-491345" y="1797483"/>
                <a:ext cx="5676900" cy="495300"/>
              </a:xfrm>
              <a:custGeom>
                <a:avLst/>
                <a:gdLst>
                  <a:gd name="connsiteX0" fmla="*/ 0 w 5676900"/>
                  <a:gd name="connsiteY0" fmla="*/ 0 h 495300"/>
                  <a:gd name="connsiteX1" fmla="*/ 5685282 w 5676900"/>
                  <a:gd name="connsiteY1" fmla="*/ 0 h 495300"/>
                  <a:gd name="connsiteX2" fmla="*/ 5685282 w 5676900"/>
                  <a:gd name="connsiteY2" fmla="*/ 500634 h 495300"/>
                  <a:gd name="connsiteX3" fmla="*/ 0 w 5676900"/>
                  <a:gd name="connsiteY3" fmla="*/ 500634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76900" h="495300">
                    <a:moveTo>
                      <a:pt x="0" y="0"/>
                    </a:moveTo>
                    <a:lnTo>
                      <a:pt x="5685282" y="0"/>
                    </a:lnTo>
                    <a:lnTo>
                      <a:pt x="5685282" y="500634"/>
                    </a:lnTo>
                    <a:lnTo>
                      <a:pt x="0" y="500634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8C996F-2A26-C1CF-116C-1C974D656940}"/>
                  </a:ext>
                </a:extLst>
              </p:cNvPr>
              <p:cNvSpPr/>
              <p:nvPr/>
            </p:nvSpPr>
            <p:spPr>
              <a:xfrm>
                <a:off x="14351" y="1860842"/>
                <a:ext cx="5196891" cy="372428"/>
              </a:xfrm>
              <a:custGeom>
                <a:avLst/>
                <a:gdLst>
                  <a:gd name="connsiteX0" fmla="*/ 5579269 w 5600700"/>
                  <a:gd name="connsiteY0" fmla="*/ 285274 h 409575"/>
                  <a:gd name="connsiteX1" fmla="*/ 5285899 w 5600700"/>
                  <a:gd name="connsiteY1" fmla="*/ 285274 h 409575"/>
                  <a:gd name="connsiteX2" fmla="*/ 5258277 w 5600700"/>
                  <a:gd name="connsiteY2" fmla="*/ 323374 h 409575"/>
                  <a:gd name="connsiteX3" fmla="*/ 5218271 w 5600700"/>
                  <a:gd name="connsiteY3" fmla="*/ 153829 h 409575"/>
                  <a:gd name="connsiteX4" fmla="*/ 5182077 w 5600700"/>
                  <a:gd name="connsiteY4" fmla="*/ 285274 h 409575"/>
                  <a:gd name="connsiteX5" fmla="*/ 5094446 w 5600700"/>
                  <a:gd name="connsiteY5" fmla="*/ 285274 h 409575"/>
                  <a:gd name="connsiteX6" fmla="*/ 5081111 w 5600700"/>
                  <a:gd name="connsiteY6" fmla="*/ 335756 h 409575"/>
                  <a:gd name="connsiteX7" fmla="*/ 5057299 w 5600700"/>
                  <a:gd name="connsiteY7" fmla="*/ 277654 h 409575"/>
                  <a:gd name="connsiteX8" fmla="*/ 5033486 w 5600700"/>
                  <a:gd name="connsiteY8" fmla="*/ 322421 h 409575"/>
                  <a:gd name="connsiteX9" fmla="*/ 4988719 w 5600700"/>
                  <a:gd name="connsiteY9" fmla="*/ 21431 h 409575"/>
                  <a:gd name="connsiteX10" fmla="*/ 4933474 w 5600700"/>
                  <a:gd name="connsiteY10" fmla="*/ 393859 h 409575"/>
                  <a:gd name="connsiteX11" fmla="*/ 4912519 w 5600700"/>
                  <a:gd name="connsiteY11" fmla="*/ 285274 h 409575"/>
                  <a:gd name="connsiteX12" fmla="*/ 4686777 w 5600700"/>
                  <a:gd name="connsiteY12" fmla="*/ 285274 h 409575"/>
                  <a:gd name="connsiteX13" fmla="*/ 4657249 w 5600700"/>
                  <a:gd name="connsiteY13" fmla="*/ 344329 h 409575"/>
                  <a:gd name="connsiteX14" fmla="*/ 4622006 w 5600700"/>
                  <a:gd name="connsiteY14" fmla="*/ 150971 h 409575"/>
                  <a:gd name="connsiteX15" fmla="*/ 4579144 w 5600700"/>
                  <a:gd name="connsiteY15" fmla="*/ 285274 h 409575"/>
                  <a:gd name="connsiteX16" fmla="*/ 4492466 w 5600700"/>
                  <a:gd name="connsiteY16" fmla="*/ 285274 h 409575"/>
                  <a:gd name="connsiteX17" fmla="*/ 4467702 w 5600700"/>
                  <a:gd name="connsiteY17" fmla="*/ 322421 h 409575"/>
                  <a:gd name="connsiteX18" fmla="*/ 4441984 w 5600700"/>
                  <a:gd name="connsiteY18" fmla="*/ 275749 h 409575"/>
                  <a:gd name="connsiteX19" fmla="*/ 4408646 w 5600700"/>
                  <a:gd name="connsiteY19" fmla="*/ 336709 h 409575"/>
                  <a:gd name="connsiteX20" fmla="*/ 4377214 w 5600700"/>
                  <a:gd name="connsiteY20" fmla="*/ 72866 h 409575"/>
                  <a:gd name="connsiteX21" fmla="*/ 4336256 w 5600700"/>
                  <a:gd name="connsiteY21" fmla="*/ 377666 h 409575"/>
                  <a:gd name="connsiteX22" fmla="*/ 4308634 w 5600700"/>
                  <a:gd name="connsiteY22" fmla="*/ 285274 h 409575"/>
                  <a:gd name="connsiteX23" fmla="*/ 4239102 w 5600700"/>
                  <a:gd name="connsiteY23" fmla="*/ 285274 h 409575"/>
                  <a:gd name="connsiteX24" fmla="*/ 4210527 w 5600700"/>
                  <a:gd name="connsiteY24" fmla="*/ 237649 h 409575"/>
                  <a:gd name="connsiteX25" fmla="*/ 4178141 w 5600700"/>
                  <a:gd name="connsiteY25" fmla="*/ 285274 h 409575"/>
                  <a:gd name="connsiteX26" fmla="*/ 21431 w 5600700"/>
                  <a:gd name="connsiteY26" fmla="*/ 285274 h 409575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75874 h 372428"/>
                  <a:gd name="connsiteX0" fmla="*/ 5196891 w 5196891"/>
                  <a:gd name="connsiteY0" fmla="*/ 263843 h 372428"/>
                  <a:gd name="connsiteX1" fmla="*/ 4903521 w 5196891"/>
                  <a:gd name="connsiteY1" fmla="*/ 263843 h 372428"/>
                  <a:gd name="connsiteX2" fmla="*/ 4875899 w 5196891"/>
                  <a:gd name="connsiteY2" fmla="*/ 301943 h 372428"/>
                  <a:gd name="connsiteX3" fmla="*/ 4835893 w 5196891"/>
                  <a:gd name="connsiteY3" fmla="*/ 132398 h 372428"/>
                  <a:gd name="connsiteX4" fmla="*/ 4799699 w 5196891"/>
                  <a:gd name="connsiteY4" fmla="*/ 263843 h 372428"/>
                  <a:gd name="connsiteX5" fmla="*/ 4712068 w 5196891"/>
                  <a:gd name="connsiteY5" fmla="*/ 263843 h 372428"/>
                  <a:gd name="connsiteX6" fmla="*/ 4698733 w 5196891"/>
                  <a:gd name="connsiteY6" fmla="*/ 314325 h 372428"/>
                  <a:gd name="connsiteX7" fmla="*/ 4674921 w 5196891"/>
                  <a:gd name="connsiteY7" fmla="*/ 256223 h 372428"/>
                  <a:gd name="connsiteX8" fmla="*/ 4651108 w 5196891"/>
                  <a:gd name="connsiteY8" fmla="*/ 300990 h 372428"/>
                  <a:gd name="connsiteX9" fmla="*/ 4606341 w 5196891"/>
                  <a:gd name="connsiteY9" fmla="*/ 0 h 372428"/>
                  <a:gd name="connsiteX10" fmla="*/ 4551096 w 5196891"/>
                  <a:gd name="connsiteY10" fmla="*/ 372428 h 372428"/>
                  <a:gd name="connsiteX11" fmla="*/ 4530141 w 5196891"/>
                  <a:gd name="connsiteY11" fmla="*/ 263843 h 372428"/>
                  <a:gd name="connsiteX12" fmla="*/ 4304399 w 5196891"/>
                  <a:gd name="connsiteY12" fmla="*/ 263843 h 372428"/>
                  <a:gd name="connsiteX13" fmla="*/ 4274871 w 5196891"/>
                  <a:gd name="connsiteY13" fmla="*/ 322898 h 372428"/>
                  <a:gd name="connsiteX14" fmla="*/ 4239628 w 5196891"/>
                  <a:gd name="connsiteY14" fmla="*/ 129540 h 372428"/>
                  <a:gd name="connsiteX15" fmla="*/ 4196766 w 5196891"/>
                  <a:gd name="connsiteY15" fmla="*/ 263843 h 372428"/>
                  <a:gd name="connsiteX16" fmla="*/ 4110088 w 5196891"/>
                  <a:gd name="connsiteY16" fmla="*/ 263843 h 372428"/>
                  <a:gd name="connsiteX17" fmla="*/ 4085324 w 5196891"/>
                  <a:gd name="connsiteY17" fmla="*/ 300990 h 372428"/>
                  <a:gd name="connsiteX18" fmla="*/ 4059606 w 5196891"/>
                  <a:gd name="connsiteY18" fmla="*/ 254318 h 372428"/>
                  <a:gd name="connsiteX19" fmla="*/ 4026268 w 5196891"/>
                  <a:gd name="connsiteY19" fmla="*/ 315278 h 372428"/>
                  <a:gd name="connsiteX20" fmla="*/ 3994836 w 5196891"/>
                  <a:gd name="connsiteY20" fmla="*/ 51435 h 372428"/>
                  <a:gd name="connsiteX21" fmla="*/ 3953878 w 5196891"/>
                  <a:gd name="connsiteY21" fmla="*/ 356235 h 372428"/>
                  <a:gd name="connsiteX22" fmla="*/ 3926256 w 5196891"/>
                  <a:gd name="connsiteY22" fmla="*/ 263843 h 372428"/>
                  <a:gd name="connsiteX23" fmla="*/ 3856724 w 5196891"/>
                  <a:gd name="connsiteY23" fmla="*/ 263843 h 372428"/>
                  <a:gd name="connsiteX24" fmla="*/ 3828149 w 5196891"/>
                  <a:gd name="connsiteY24" fmla="*/ 216218 h 372428"/>
                  <a:gd name="connsiteX25" fmla="*/ 3795763 w 5196891"/>
                  <a:gd name="connsiteY25" fmla="*/ 263843 h 372428"/>
                  <a:gd name="connsiteX26" fmla="*/ 0 w 5196891"/>
                  <a:gd name="connsiteY26" fmla="*/ 263842 h 372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96891" h="372428">
                    <a:moveTo>
                      <a:pt x="5196891" y="263843"/>
                    </a:moveTo>
                    <a:lnTo>
                      <a:pt x="4903521" y="263843"/>
                    </a:lnTo>
                    <a:lnTo>
                      <a:pt x="4875899" y="301943"/>
                    </a:lnTo>
                    <a:lnTo>
                      <a:pt x="4835893" y="132398"/>
                    </a:lnTo>
                    <a:lnTo>
                      <a:pt x="4799699" y="263843"/>
                    </a:lnTo>
                    <a:lnTo>
                      <a:pt x="4712068" y="263843"/>
                    </a:lnTo>
                    <a:lnTo>
                      <a:pt x="4698733" y="314325"/>
                    </a:lnTo>
                    <a:lnTo>
                      <a:pt x="4674921" y="256223"/>
                    </a:lnTo>
                    <a:lnTo>
                      <a:pt x="4651108" y="300990"/>
                    </a:lnTo>
                    <a:lnTo>
                      <a:pt x="4606341" y="0"/>
                    </a:lnTo>
                    <a:lnTo>
                      <a:pt x="4551096" y="372428"/>
                    </a:lnTo>
                    <a:lnTo>
                      <a:pt x="4530141" y="263843"/>
                    </a:lnTo>
                    <a:lnTo>
                      <a:pt x="4304399" y="263843"/>
                    </a:lnTo>
                    <a:lnTo>
                      <a:pt x="4274871" y="322898"/>
                    </a:lnTo>
                    <a:lnTo>
                      <a:pt x="4239628" y="129540"/>
                    </a:lnTo>
                    <a:lnTo>
                      <a:pt x="4196766" y="263843"/>
                    </a:lnTo>
                    <a:lnTo>
                      <a:pt x="4110088" y="263843"/>
                    </a:lnTo>
                    <a:lnTo>
                      <a:pt x="4085324" y="300990"/>
                    </a:lnTo>
                    <a:lnTo>
                      <a:pt x="4059606" y="254318"/>
                    </a:lnTo>
                    <a:lnTo>
                      <a:pt x="4026268" y="315278"/>
                    </a:lnTo>
                    <a:lnTo>
                      <a:pt x="3994836" y="51435"/>
                    </a:lnTo>
                    <a:lnTo>
                      <a:pt x="3953878" y="356235"/>
                    </a:lnTo>
                    <a:lnTo>
                      <a:pt x="3926256" y="263843"/>
                    </a:lnTo>
                    <a:lnTo>
                      <a:pt x="3856724" y="263843"/>
                    </a:lnTo>
                    <a:lnTo>
                      <a:pt x="3828149" y="216218"/>
                    </a:lnTo>
                    <a:lnTo>
                      <a:pt x="3795763" y="263843"/>
                    </a:lnTo>
                    <a:lnTo>
                      <a:pt x="0" y="263842"/>
                    </a:lnTo>
                  </a:path>
                </a:pathLst>
              </a:custGeom>
              <a:noFill/>
              <a:ln w="28575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D7C88833-8CB6-106C-443D-2DFFFF0BE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2352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B9CB287-9FA4-A71F-92F9-74FBAA1B94CF}"/>
                  </a:ext>
                </a:extLst>
              </p:cNvPr>
              <p:cNvSpPr/>
              <p:nvPr/>
            </p:nvSpPr>
            <p:spPr>
              <a:xfrm>
                <a:off x="511745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2B5B4CB3-0F61-9FC5-8253-1C2D80497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3852" y="2058516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26E900F-DFF6-100E-CC83-FEBE5BC2B2E8}"/>
                  </a:ext>
                </a:extLst>
              </p:cNvPr>
              <p:cNvSpPr/>
              <p:nvPr/>
            </p:nvSpPr>
            <p:spPr>
              <a:xfrm>
                <a:off x="5688951" y="209271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027 w 800100"/>
                  <a:gd name="connsiteY2" fmla="*/ 676751 h 695325"/>
                  <a:gd name="connsiteX3" fmla="*/ 21431 w 800100"/>
                  <a:gd name="connsiteY3" fmla="*/ 349091 h 695325"/>
                  <a:gd name="connsiteX4" fmla="*/ 210027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027" y="676751"/>
                    </a:lnTo>
                    <a:lnTo>
                      <a:pt x="21431" y="349091"/>
                    </a:lnTo>
                    <a:lnTo>
                      <a:pt x="210027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42B0BF4-5FA4-A2C8-418B-8BF0D9B93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9280" y="140472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9B155E0-CD74-52E2-90BB-1D2E9F173279}"/>
                  </a:ext>
                </a:extLst>
              </p:cNvPr>
              <p:cNvSpPr/>
              <p:nvPr/>
            </p:nvSpPr>
            <p:spPr>
              <a:xfrm>
                <a:off x="5685141" y="143739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96F1FBC7-CCA7-3D33-6453-C9E38EA58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54636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DE26551-C7D4-52ED-BB0A-0AE3C270412F}"/>
                  </a:ext>
                </a:extLst>
              </p:cNvPr>
              <p:cNvSpPr/>
              <p:nvPr/>
            </p:nvSpPr>
            <p:spPr>
              <a:xfrm>
                <a:off x="7390116" y="1764098"/>
                <a:ext cx="800100" cy="695325"/>
              </a:xfrm>
              <a:custGeom>
                <a:avLst/>
                <a:gdLst>
                  <a:gd name="connsiteX0" fmla="*/ 778669 w 800100"/>
                  <a:gd name="connsiteY0" fmla="*/ 350044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50044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50044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50044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9538450-B355-A529-E87B-E9967BF70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770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512F362-C5AF-7424-1E06-397560346CA9}"/>
                  </a:ext>
                </a:extLst>
              </p:cNvPr>
              <p:cNvSpPr/>
              <p:nvPr/>
            </p:nvSpPr>
            <p:spPr>
              <a:xfrm>
                <a:off x="6252831" y="242132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B99516E-0AD0-506E-7E77-7CD6BB275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18494" y="1731618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A81FA7C-8627-CF95-1915-FC2EBD43127D}"/>
                  </a:ext>
                </a:extLst>
              </p:cNvPr>
              <p:cNvSpPr/>
              <p:nvPr/>
            </p:nvSpPr>
            <p:spPr>
              <a:xfrm>
                <a:off x="6252831" y="176600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6751 h 695325"/>
                  <a:gd name="connsiteX2" fmla="*/ 210979 w 800100"/>
                  <a:gd name="connsiteY2" fmla="*/ 676751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6751"/>
                    </a:lnTo>
                    <a:lnTo>
                      <a:pt x="210979" y="676751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6D5602D-6599-B754-259E-264C89159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18494" y="107782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F2733BD-E6B4-C031-2A50-AC745F12185E}"/>
                  </a:ext>
                </a:extLst>
              </p:cNvPr>
              <p:cNvSpPr/>
              <p:nvPr/>
            </p:nvSpPr>
            <p:spPr>
              <a:xfrm>
                <a:off x="6252831" y="110973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2 w 800100"/>
                  <a:gd name="connsiteY1" fmla="*/ 677704 h 695325"/>
                  <a:gd name="connsiteX2" fmla="*/ 210979 w 800100"/>
                  <a:gd name="connsiteY2" fmla="*/ 677704 h 695325"/>
                  <a:gd name="connsiteX3" fmla="*/ 21431 w 800100"/>
                  <a:gd name="connsiteY3" fmla="*/ 349091 h 695325"/>
                  <a:gd name="connsiteX4" fmla="*/ 210979 w 800100"/>
                  <a:gd name="connsiteY4" fmla="*/ 21431 h 695325"/>
                  <a:gd name="connsiteX5" fmla="*/ 589122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2" y="677704"/>
                    </a:lnTo>
                    <a:lnTo>
                      <a:pt x="210979" y="677704"/>
                    </a:lnTo>
                    <a:lnTo>
                      <a:pt x="21431" y="349091"/>
                    </a:lnTo>
                    <a:lnTo>
                      <a:pt x="210979" y="21431"/>
                    </a:lnTo>
                    <a:lnTo>
                      <a:pt x="589122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127C480C-B7D1-10CF-0076-F437474C9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85422" y="1409292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7C5F221-0005-E7A4-4F52-096106CC8CF0}"/>
                  </a:ext>
                </a:extLst>
              </p:cNvPr>
              <p:cNvSpPr/>
              <p:nvPr/>
            </p:nvSpPr>
            <p:spPr>
              <a:xfrm>
                <a:off x="6820521" y="1442153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6751 h 695325"/>
                  <a:gd name="connsiteX2" fmla="*/ 210978 w 800100"/>
                  <a:gd name="connsiteY2" fmla="*/ 676751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6751"/>
                    </a:lnTo>
                    <a:lnTo>
                      <a:pt x="210978" y="676751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38A56C56-FC17-3863-BF7C-F8A2945DCB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83136" y="2056230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9828 w 904875"/>
                  <a:gd name="connsiteY1" fmla="*/ 0 h 800100"/>
                  <a:gd name="connsiteX2" fmla="*/ 909828 w 904875"/>
                  <a:gd name="connsiteY2" fmla="*/ 802386 h 800100"/>
                  <a:gd name="connsiteX3" fmla="*/ 0 w 904875"/>
                  <a:gd name="connsiteY3" fmla="*/ 802386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9828" y="0"/>
                    </a:lnTo>
                    <a:lnTo>
                      <a:pt x="909828" y="802386"/>
                    </a:lnTo>
                    <a:lnTo>
                      <a:pt x="0" y="802386"/>
                    </a:lnTo>
                    <a:close/>
                  </a:path>
                </a:pathLst>
              </a:custGeom>
              <a:ln/>
            </p:spPr>
          </p:pic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0BC8791-27F6-BD2E-6921-624C7343A9AF}"/>
                  </a:ext>
                </a:extLst>
              </p:cNvPr>
              <p:cNvSpPr/>
              <p:nvPr/>
            </p:nvSpPr>
            <p:spPr>
              <a:xfrm>
                <a:off x="6818616" y="2088901"/>
                <a:ext cx="800100" cy="695325"/>
              </a:xfrm>
              <a:custGeom>
                <a:avLst/>
                <a:gdLst>
                  <a:gd name="connsiteX0" fmla="*/ 778669 w 800100"/>
                  <a:gd name="connsiteY0" fmla="*/ 349091 h 695325"/>
                  <a:gd name="connsiteX1" fmla="*/ 589121 w 800100"/>
                  <a:gd name="connsiteY1" fmla="*/ 677704 h 695325"/>
                  <a:gd name="connsiteX2" fmla="*/ 210978 w 800100"/>
                  <a:gd name="connsiteY2" fmla="*/ 677704 h 695325"/>
                  <a:gd name="connsiteX3" fmla="*/ 21431 w 800100"/>
                  <a:gd name="connsiteY3" fmla="*/ 349091 h 695325"/>
                  <a:gd name="connsiteX4" fmla="*/ 210978 w 800100"/>
                  <a:gd name="connsiteY4" fmla="*/ 21431 h 695325"/>
                  <a:gd name="connsiteX5" fmla="*/ 589121 w 800100"/>
                  <a:gd name="connsiteY5" fmla="*/ 21431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0100" h="695325">
                    <a:moveTo>
                      <a:pt x="778669" y="349091"/>
                    </a:moveTo>
                    <a:lnTo>
                      <a:pt x="589121" y="677704"/>
                    </a:lnTo>
                    <a:lnTo>
                      <a:pt x="210978" y="677704"/>
                    </a:lnTo>
                    <a:lnTo>
                      <a:pt x="21431" y="349091"/>
                    </a:lnTo>
                    <a:lnTo>
                      <a:pt x="210978" y="21431"/>
                    </a:lnTo>
                    <a:lnTo>
                      <a:pt x="589121" y="21431"/>
                    </a:lnTo>
                    <a:close/>
                  </a:path>
                </a:pathLst>
              </a:custGeom>
              <a:noFill/>
              <a:ln w="28575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518D9E2-5BF6-2050-35C6-CF50C1E3AE10}"/>
                  </a:ext>
                </a:extLst>
              </p:cNvPr>
              <p:cNvSpPr/>
              <p:nvPr/>
            </p:nvSpPr>
            <p:spPr>
              <a:xfrm>
                <a:off x="5662281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DE97CFA-8472-FCDE-4C32-5551D71822DD}"/>
                  </a:ext>
                </a:extLst>
              </p:cNvPr>
              <p:cNvSpPr/>
              <p:nvPr/>
            </p:nvSpPr>
            <p:spPr>
              <a:xfrm>
                <a:off x="6411899" y="239655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81FAC2C-F347-79B3-9A1F-6E328EB557BE}"/>
                  </a:ext>
                </a:extLst>
              </p:cNvPr>
              <p:cNvSpPr/>
              <p:nvPr/>
            </p:nvSpPr>
            <p:spPr>
              <a:xfrm>
                <a:off x="5087924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6194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CAD0ABC-F317-6140-5535-0C4C88ABCAF5}"/>
                  </a:ext>
                </a:extLst>
              </p:cNvPr>
              <p:cNvSpPr/>
              <p:nvPr/>
            </p:nvSpPr>
            <p:spPr>
              <a:xfrm>
                <a:off x="5836589" y="206413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1A85369-1F34-E4E9-31CC-B92CA2F377CE}"/>
                  </a:ext>
                </a:extLst>
              </p:cNvPr>
              <p:cNvSpPr/>
              <p:nvPr/>
            </p:nvSpPr>
            <p:spPr>
              <a:xfrm>
                <a:off x="6223304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7146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DDE9A1E-52F2-9D48-211F-2DC5D2743496}"/>
                  </a:ext>
                </a:extLst>
              </p:cNvPr>
              <p:cNvSpPr/>
              <p:nvPr/>
            </p:nvSpPr>
            <p:spPr>
              <a:xfrm>
                <a:off x="6971969" y="271945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8097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2C0CE1D-2383-08AD-2E6F-5DCF9316B5DF}"/>
                  </a:ext>
                </a:extLst>
              </p:cNvPr>
              <p:cNvSpPr/>
              <p:nvPr/>
            </p:nvSpPr>
            <p:spPr>
              <a:xfrm>
                <a:off x="679385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759600-A355-CA61-206C-FD95B856D525}"/>
                  </a:ext>
                </a:extLst>
              </p:cNvPr>
              <p:cNvSpPr/>
              <p:nvPr/>
            </p:nvSpPr>
            <p:spPr>
              <a:xfrm>
                <a:off x="7543469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AF237CE-4567-0487-7A92-F9326E2FC250}"/>
                  </a:ext>
                </a:extLst>
              </p:cNvPr>
              <p:cNvSpPr/>
              <p:nvPr/>
            </p:nvSpPr>
            <p:spPr>
              <a:xfrm>
                <a:off x="6237591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3DBAE84-B791-2147-4048-C63DF4AB5FCC}"/>
                  </a:ext>
                </a:extLst>
              </p:cNvPr>
              <p:cNvSpPr/>
              <p:nvPr/>
            </p:nvSpPr>
            <p:spPr>
              <a:xfrm>
                <a:off x="6986256" y="20708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5196D9B-D16E-F115-C3E6-2C7382126B7E}"/>
                  </a:ext>
                </a:extLst>
              </p:cNvPr>
              <p:cNvSpPr/>
              <p:nvPr/>
            </p:nvSpPr>
            <p:spPr>
              <a:xfrm>
                <a:off x="6405231" y="10802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C46F20E-C96E-FDA7-C637-FD072ABC0180}"/>
                  </a:ext>
                </a:extLst>
              </p:cNvPr>
              <p:cNvSpPr/>
              <p:nvPr/>
            </p:nvSpPr>
            <p:spPr>
              <a:xfrm>
                <a:off x="5281281" y="17431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3E2204B4-8644-EAEC-0866-6B6FEB0989F9}"/>
                  </a:ext>
                </a:extLst>
              </p:cNvPr>
              <p:cNvSpPr/>
              <p:nvPr/>
            </p:nvSpPr>
            <p:spPr>
              <a:xfrm>
                <a:off x="5281281" y="239084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1D9BC25-AA67-61BF-A270-D09999AD6AE6}"/>
                  </a:ext>
                </a:extLst>
              </p:cNvPr>
              <p:cNvSpPr/>
              <p:nvPr/>
            </p:nvSpPr>
            <p:spPr>
              <a:xfrm>
                <a:off x="7928279" y="173266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30E2D07-123E-F8E0-4C41-062E590D7055}"/>
                  </a:ext>
                </a:extLst>
              </p:cNvPr>
              <p:cNvSpPr/>
              <p:nvPr/>
            </p:nvSpPr>
            <p:spPr>
              <a:xfrm>
                <a:off x="7919706" y="23860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6E6DB42-1791-3779-5AAC-494A394D2126}"/>
                  </a:ext>
                </a:extLst>
              </p:cNvPr>
              <p:cNvSpPr/>
              <p:nvPr/>
            </p:nvSpPr>
            <p:spPr>
              <a:xfrm>
                <a:off x="5852781" y="272421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EA26FE1-61ED-1656-D273-D58EA020032A}"/>
                  </a:ext>
                </a:extLst>
              </p:cNvPr>
              <p:cNvSpPr/>
              <p:nvPr/>
            </p:nvSpPr>
            <p:spPr>
              <a:xfrm>
                <a:off x="5848019" y="1405006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CBB81CA-A5F4-B649-B43A-9E6F1DF963AA}"/>
                  </a:ext>
                </a:extLst>
              </p:cNvPr>
              <p:cNvSpPr/>
              <p:nvPr/>
            </p:nvSpPr>
            <p:spPr>
              <a:xfrm>
                <a:off x="6795756" y="109068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2FB7C6-F042-58F3-287B-222A790141BD}"/>
                  </a:ext>
                </a:extLst>
              </p:cNvPr>
              <p:cNvSpPr/>
              <p:nvPr/>
            </p:nvSpPr>
            <p:spPr>
              <a:xfrm>
                <a:off x="6414756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EA4D2E9-DC0D-8275-D576-F1FC165EFC61}"/>
                  </a:ext>
                </a:extLst>
              </p:cNvPr>
              <p:cNvSpPr/>
              <p:nvPr/>
            </p:nvSpPr>
            <p:spPr>
              <a:xfrm>
                <a:off x="6809091" y="30518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3EF9A3F-B7F9-EA93-7A4A-0D35EBD3C3B4}"/>
                  </a:ext>
                </a:extLst>
              </p:cNvPr>
              <p:cNvSpPr/>
              <p:nvPr/>
            </p:nvSpPr>
            <p:spPr>
              <a:xfrm>
                <a:off x="7357731" y="141834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E33FF70-C84E-5164-B0DB-17182375975F}"/>
                  </a:ext>
                </a:extLst>
              </p:cNvPr>
              <p:cNvSpPr/>
              <p:nvPr/>
            </p:nvSpPr>
            <p:spPr>
              <a:xfrm>
                <a:off x="5656566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FDAA576-A2B2-028C-3BD5-8AEA05EC02A6}"/>
                  </a:ext>
                </a:extLst>
              </p:cNvPr>
              <p:cNvSpPr/>
              <p:nvPr/>
            </p:nvSpPr>
            <p:spPr>
              <a:xfrm>
                <a:off x="6405231" y="172790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825447D-A8AB-0C32-AD7F-1E9B2B19AE17}"/>
                  </a:ext>
                </a:extLst>
              </p:cNvPr>
              <p:cNvSpPr/>
              <p:nvPr/>
            </p:nvSpPr>
            <p:spPr>
              <a:xfrm>
                <a:off x="6237591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FF7D3E3-4DDC-8720-E3CF-88DC226A7CE9}"/>
                  </a:ext>
                </a:extLst>
              </p:cNvPr>
              <p:cNvSpPr/>
              <p:nvPr/>
            </p:nvSpPr>
            <p:spPr>
              <a:xfrm>
                <a:off x="6986256" y="1413578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BE55AA53-5B4F-1ECC-E25E-E53277A6187C}"/>
                  </a:ext>
                </a:extLst>
              </p:cNvPr>
              <p:cNvSpPr/>
              <p:nvPr/>
            </p:nvSpPr>
            <p:spPr>
              <a:xfrm>
                <a:off x="7355826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A592D56-7378-3A72-7CA7-C2062F96524B}"/>
                  </a:ext>
                </a:extLst>
              </p:cNvPr>
              <p:cNvSpPr/>
              <p:nvPr/>
            </p:nvSpPr>
            <p:spPr>
              <a:xfrm>
                <a:off x="8105444" y="2066993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6194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F2BBD3C-1527-8894-3AC2-69EAE5312076}"/>
                  </a:ext>
                </a:extLst>
              </p:cNvPr>
              <p:cNvSpPr/>
              <p:nvPr/>
            </p:nvSpPr>
            <p:spPr>
              <a:xfrm>
                <a:off x="6794804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1" y="7144"/>
                      <a:pt x="94774" y="27146"/>
                      <a:pt x="94774" y="50959"/>
                    </a:cubicBezTo>
                    <a:cubicBezTo>
                      <a:pt x="94774" y="74771"/>
                      <a:pt x="74771" y="94774"/>
                      <a:pt x="50959" y="94774"/>
                    </a:cubicBezTo>
                    <a:cubicBezTo>
                      <a:pt x="27146" y="94774"/>
                      <a:pt x="7144" y="74771"/>
                      <a:pt x="7144" y="50959"/>
                    </a:cubicBezTo>
                    <a:cubicBezTo>
                      <a:pt x="7144" y="27146"/>
                      <a:pt x="26194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75E4CB4-8275-B542-024E-28FEA6157493}"/>
                  </a:ext>
                </a:extLst>
              </p:cNvPr>
              <p:cNvSpPr/>
              <p:nvPr/>
            </p:nvSpPr>
            <p:spPr>
              <a:xfrm>
                <a:off x="7543469" y="2397511"/>
                <a:ext cx="95250" cy="95250"/>
              </a:xfrm>
              <a:custGeom>
                <a:avLst/>
                <a:gdLst>
                  <a:gd name="connsiteX0" fmla="*/ 50959 w 95250"/>
                  <a:gd name="connsiteY0" fmla="*/ 7144 h 95250"/>
                  <a:gd name="connsiteX1" fmla="*/ 94774 w 95250"/>
                  <a:gd name="connsiteY1" fmla="*/ 50959 h 95250"/>
                  <a:gd name="connsiteX2" fmla="*/ 50959 w 95250"/>
                  <a:gd name="connsiteY2" fmla="*/ 94774 h 95250"/>
                  <a:gd name="connsiteX3" fmla="*/ 7144 w 95250"/>
                  <a:gd name="connsiteY3" fmla="*/ 50959 h 95250"/>
                  <a:gd name="connsiteX4" fmla="*/ 50959 w 95250"/>
                  <a:gd name="connsiteY4" fmla="*/ 7144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0" h="95250">
                    <a:moveTo>
                      <a:pt x="50959" y="7144"/>
                    </a:moveTo>
                    <a:cubicBezTo>
                      <a:pt x="74772" y="7144"/>
                      <a:pt x="94774" y="27146"/>
                      <a:pt x="94774" y="50959"/>
                    </a:cubicBezTo>
                    <a:cubicBezTo>
                      <a:pt x="94774" y="74771"/>
                      <a:pt x="74772" y="94774"/>
                      <a:pt x="50959" y="94774"/>
                    </a:cubicBezTo>
                    <a:cubicBezTo>
                      <a:pt x="27147" y="94774"/>
                      <a:pt x="7144" y="74771"/>
                      <a:pt x="7144" y="50959"/>
                    </a:cubicBezTo>
                    <a:cubicBezTo>
                      <a:pt x="7144" y="27146"/>
                      <a:pt x="27147" y="7144"/>
                      <a:pt x="50959" y="7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2C5D9146-B775-AD82-34C0-2EC066BC2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18494" y="2386081"/>
                <a:ext cx="904875" cy="800100"/>
              </a:xfrm>
              <a:custGeom>
                <a:avLst/>
                <a:gdLst>
                  <a:gd name="connsiteX0" fmla="*/ 0 w 904875"/>
                  <a:gd name="connsiteY0" fmla="*/ 0 h 800100"/>
                  <a:gd name="connsiteX1" fmla="*/ 907542 w 904875"/>
                  <a:gd name="connsiteY1" fmla="*/ 0 h 800100"/>
                  <a:gd name="connsiteX2" fmla="*/ 907542 w 904875"/>
                  <a:gd name="connsiteY2" fmla="*/ 804672 h 800100"/>
                  <a:gd name="connsiteX3" fmla="*/ 0 w 904875"/>
                  <a:gd name="connsiteY3" fmla="*/ 804672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4875" h="800100">
                    <a:moveTo>
                      <a:pt x="0" y="0"/>
                    </a:moveTo>
                    <a:lnTo>
                      <a:pt x="907542" y="0"/>
                    </a:lnTo>
                    <a:lnTo>
                      <a:pt x="907542" y="804672"/>
                    </a:lnTo>
                    <a:lnTo>
                      <a:pt x="0" y="804672"/>
                    </a:lnTo>
                    <a:close/>
                  </a:path>
                </a:pathLst>
              </a:custGeom>
              <a:ln/>
            </p:spPr>
          </p:pic>
        </p:grpSp>
        <p:sp>
          <p:nvSpPr>
            <p:cNvPr id="5" name="Oval 50">
              <a:extLst>
                <a:ext uri="{FF2B5EF4-FFF2-40B4-BE49-F238E27FC236}">
                  <a16:creationId xmlns:a16="http://schemas.microsoft.com/office/drawing/2014/main" id="{F9E9C032-2340-16EF-EB06-66F517AB0F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9510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Heart 17">
              <a:extLst>
                <a:ext uri="{FF2B5EF4-FFF2-40B4-BE49-F238E27FC236}">
                  <a16:creationId xmlns:a16="http://schemas.microsoft.com/office/drawing/2014/main" id="{CC272AD4-DA87-E0ED-77A6-70571813CCF1}"/>
                </a:ext>
              </a:extLst>
            </p:cNvPr>
            <p:cNvSpPr/>
            <p:nvPr/>
          </p:nvSpPr>
          <p:spPr>
            <a:xfrm>
              <a:off x="7080464" y="1663425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ounded Rectangle 25">
              <a:extLst>
                <a:ext uri="{FF2B5EF4-FFF2-40B4-BE49-F238E27FC236}">
                  <a16:creationId xmlns:a16="http://schemas.microsoft.com/office/drawing/2014/main" id="{E59EB41A-2E1F-6C59-0077-0A1041A4BA77}"/>
                </a:ext>
              </a:extLst>
            </p:cNvPr>
            <p:cNvSpPr/>
            <p:nvPr/>
          </p:nvSpPr>
          <p:spPr>
            <a:xfrm>
              <a:off x="5940450" y="1659330"/>
              <a:ext cx="322534" cy="271830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Chord 32">
              <a:extLst>
                <a:ext uri="{FF2B5EF4-FFF2-40B4-BE49-F238E27FC236}">
                  <a16:creationId xmlns:a16="http://schemas.microsoft.com/office/drawing/2014/main" id="{A94079AC-7E1B-477C-7722-A9A716C0A00C}"/>
                </a:ext>
              </a:extLst>
            </p:cNvPr>
            <p:cNvSpPr/>
            <p:nvPr/>
          </p:nvSpPr>
          <p:spPr>
            <a:xfrm>
              <a:off x="6509664" y="2627883"/>
              <a:ext cx="322534" cy="319706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ounded Rectangle 40">
              <a:extLst>
                <a:ext uri="{FF2B5EF4-FFF2-40B4-BE49-F238E27FC236}">
                  <a16:creationId xmlns:a16="http://schemas.microsoft.com/office/drawing/2014/main" id="{25C09FF6-6335-E9E2-02C5-1AADAA32E91D}"/>
                </a:ext>
              </a:extLst>
            </p:cNvPr>
            <p:cNvSpPr/>
            <p:nvPr/>
          </p:nvSpPr>
          <p:spPr>
            <a:xfrm rot="2942052">
              <a:off x="6522986" y="1320229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Rounded Rectangle 17">
              <a:extLst>
                <a:ext uri="{FF2B5EF4-FFF2-40B4-BE49-F238E27FC236}">
                  <a16:creationId xmlns:a16="http://schemas.microsoft.com/office/drawing/2014/main" id="{10F0C62A-01B7-8393-9080-381E40241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7850" y="2281894"/>
              <a:ext cx="215808" cy="343366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B0DFD06F-0961-7683-F9DA-D37451B9A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8406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Block Arc 20">
              <a:extLst>
                <a:ext uri="{FF2B5EF4-FFF2-40B4-BE49-F238E27FC236}">
                  <a16:creationId xmlns:a16="http://schemas.microsoft.com/office/drawing/2014/main" id="{EFE782F4-75AA-B356-BB20-4257E3D8862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80181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3" name="Trapezoid 28">
              <a:extLst>
                <a:ext uri="{FF2B5EF4-FFF2-40B4-BE49-F238E27FC236}">
                  <a16:creationId xmlns:a16="http://schemas.microsoft.com/office/drawing/2014/main" id="{C435F931-0920-35AB-10D5-558A30C93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2120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Oval 50">
              <a:extLst>
                <a:ext uri="{FF2B5EF4-FFF2-40B4-BE49-F238E27FC236}">
                  <a16:creationId xmlns:a16="http://schemas.microsoft.com/office/drawing/2014/main" id="{76F939CA-0440-E9E8-5F44-23E72DDE6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5711" y="1967891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Heart 17">
              <a:extLst>
                <a:ext uri="{FF2B5EF4-FFF2-40B4-BE49-F238E27FC236}">
                  <a16:creationId xmlns:a16="http://schemas.microsoft.com/office/drawing/2014/main" id="{4E34026A-D509-2508-2784-9993BDEE81DF}"/>
                </a:ext>
              </a:extLst>
            </p:cNvPr>
            <p:cNvSpPr/>
            <p:nvPr/>
          </p:nvSpPr>
          <p:spPr>
            <a:xfrm>
              <a:off x="7080464" y="1661806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ounded Rectangle 40">
              <a:extLst>
                <a:ext uri="{FF2B5EF4-FFF2-40B4-BE49-F238E27FC236}">
                  <a16:creationId xmlns:a16="http://schemas.microsoft.com/office/drawing/2014/main" id="{267449E5-2D5C-8098-7BCD-3620517FC398}"/>
                </a:ext>
              </a:extLst>
            </p:cNvPr>
            <p:cNvSpPr/>
            <p:nvPr/>
          </p:nvSpPr>
          <p:spPr>
            <a:xfrm rot="2942052">
              <a:off x="6522986" y="1318610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EA168848-0E43-FDC4-5E41-9652DB0F7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1283" y="1956787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0" name="Block Arc 20">
              <a:extLst>
                <a:ext uri="{FF2B5EF4-FFF2-40B4-BE49-F238E27FC236}">
                  <a16:creationId xmlns:a16="http://schemas.microsoft.com/office/drawing/2014/main" id="{99CD2759-0FA7-7ED1-168A-D681B336646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3625" y="2278562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71" name="Trapezoid 28">
              <a:extLst>
                <a:ext uri="{FF2B5EF4-FFF2-40B4-BE49-F238E27FC236}">
                  <a16:creationId xmlns:a16="http://schemas.microsoft.com/office/drawing/2014/main" id="{FBF03F74-B8D4-77C9-9D0C-128D749E3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1982" y="1940501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Oval 50">
              <a:extLst>
                <a:ext uri="{FF2B5EF4-FFF2-40B4-BE49-F238E27FC236}">
                  <a16:creationId xmlns:a16="http://schemas.microsoft.com/office/drawing/2014/main" id="{C19B4417-B058-6D26-A499-24F179FFBC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26559" y="1970177"/>
              <a:ext cx="304016" cy="343366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1" name="Heart 17">
              <a:extLst>
                <a:ext uri="{FF2B5EF4-FFF2-40B4-BE49-F238E27FC236}">
                  <a16:creationId xmlns:a16="http://schemas.microsoft.com/office/drawing/2014/main" id="{D506B8CE-F258-E96C-9E54-44D58281EDE5}"/>
                </a:ext>
              </a:extLst>
            </p:cNvPr>
            <p:cNvSpPr/>
            <p:nvPr/>
          </p:nvSpPr>
          <p:spPr>
            <a:xfrm>
              <a:off x="7081312" y="1664092"/>
              <a:ext cx="324888" cy="31854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2" name="Rounded Rectangle 40">
              <a:extLst>
                <a:ext uri="{FF2B5EF4-FFF2-40B4-BE49-F238E27FC236}">
                  <a16:creationId xmlns:a16="http://schemas.microsoft.com/office/drawing/2014/main" id="{BD3A8EAF-D999-1370-9B94-2074EA74CC8A}"/>
                </a:ext>
              </a:extLst>
            </p:cNvPr>
            <p:cNvSpPr/>
            <p:nvPr/>
          </p:nvSpPr>
          <p:spPr>
            <a:xfrm rot="2942052">
              <a:off x="6523835" y="1320896"/>
              <a:ext cx="299808" cy="318950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9" name="Oval 25">
              <a:extLst>
                <a:ext uri="{FF2B5EF4-FFF2-40B4-BE49-F238E27FC236}">
                  <a16:creationId xmlns:a16="http://schemas.microsoft.com/office/drawing/2014/main" id="{CC51F60C-62AC-4000-5A31-D5DA1D786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52132" y="1959073"/>
              <a:ext cx="342900" cy="343366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0" name="Block Arc 20">
              <a:extLst>
                <a:ext uri="{FF2B5EF4-FFF2-40B4-BE49-F238E27FC236}">
                  <a16:creationId xmlns:a16="http://schemas.microsoft.com/office/drawing/2014/main" id="{19A2F570-CBB9-0D47-D358-037A3638D16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14474" y="2280848"/>
              <a:ext cx="355562" cy="385538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91" name="Trapezoid 28">
              <a:extLst>
                <a:ext uri="{FF2B5EF4-FFF2-40B4-BE49-F238E27FC236}">
                  <a16:creationId xmlns:a16="http://schemas.microsoft.com/office/drawing/2014/main" id="{4A590BCD-8416-7509-443E-C0D9AD399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92830" y="1942787"/>
              <a:ext cx="283330" cy="343366"/>
            </a:xfrm>
            <a:custGeom>
              <a:avLst/>
              <a:gdLst/>
              <a:ahLst/>
              <a:cxnLst/>
              <a:rect l="l" t="t" r="r" b="b"/>
              <a:pathLst>
                <a:path w="2664297" h="3228846">
                  <a:moveTo>
                    <a:pt x="2006233" y="1910002"/>
                  </a:moveTo>
                  <a:cubicBezTo>
                    <a:pt x="2195393" y="2270441"/>
                    <a:pt x="2396463" y="2592453"/>
                    <a:pt x="2218318" y="2693318"/>
                  </a:cubicBezTo>
                  <a:cubicBezTo>
                    <a:pt x="1760490" y="2959655"/>
                    <a:pt x="875097" y="3011972"/>
                    <a:pt x="413381" y="2693318"/>
                  </a:cubicBezTo>
                  <a:cubicBezTo>
                    <a:pt x="278026" y="2578660"/>
                    <a:pt x="448417" y="2270210"/>
                    <a:pt x="622358" y="1918652"/>
                  </a:cubicBezTo>
                  <a:close/>
                  <a:moveTo>
                    <a:pt x="998355" y="318176"/>
                  </a:moveTo>
                  <a:lnTo>
                    <a:pt x="1054483" y="938365"/>
                  </a:lnTo>
                  <a:cubicBezTo>
                    <a:pt x="1073419" y="1202005"/>
                    <a:pt x="-94533" y="2544942"/>
                    <a:pt x="263185" y="2803859"/>
                  </a:cubicBezTo>
                  <a:cubicBezTo>
                    <a:pt x="799752" y="3120272"/>
                    <a:pt x="1828684" y="3068324"/>
                    <a:pt x="2360732" y="2803859"/>
                  </a:cubicBezTo>
                  <a:cubicBezTo>
                    <a:pt x="2817826" y="2582721"/>
                    <a:pt x="1567592" y="1249230"/>
                    <a:pt x="1559424" y="938364"/>
                  </a:cubicBezTo>
                  <a:lnTo>
                    <a:pt x="1635785" y="320808"/>
                  </a:lnTo>
                  <a:lnTo>
                    <a:pt x="1616510" y="323841"/>
                  </a:lnTo>
                  <a:cubicBezTo>
                    <a:pt x="1541035" y="362546"/>
                    <a:pt x="1432716" y="386340"/>
                    <a:pt x="1312455" y="386340"/>
                  </a:cubicBezTo>
                  <a:cubicBezTo>
                    <a:pt x="1186664" y="386340"/>
                    <a:pt x="1073940" y="360308"/>
                    <a:pt x="998355" y="318176"/>
                  </a:cubicBezTo>
                  <a:close/>
                  <a:moveTo>
                    <a:pt x="1312455" y="60748"/>
                  </a:moveTo>
                  <a:cubicBezTo>
                    <a:pt x="1155275" y="60748"/>
                    <a:pt x="1027857" y="120035"/>
                    <a:pt x="1027857" y="193171"/>
                  </a:cubicBezTo>
                  <a:cubicBezTo>
                    <a:pt x="1027857" y="266307"/>
                    <a:pt x="1155275" y="325594"/>
                    <a:pt x="1312455" y="325594"/>
                  </a:cubicBezTo>
                  <a:cubicBezTo>
                    <a:pt x="1469634" y="325594"/>
                    <a:pt x="1597052" y="266307"/>
                    <a:pt x="1597052" y="193171"/>
                  </a:cubicBezTo>
                  <a:cubicBezTo>
                    <a:pt x="1597052" y="120035"/>
                    <a:pt x="1469634" y="60748"/>
                    <a:pt x="1312455" y="60748"/>
                  </a:cubicBezTo>
                  <a:close/>
                  <a:moveTo>
                    <a:pt x="1312455" y="0"/>
                  </a:moveTo>
                  <a:cubicBezTo>
                    <a:pt x="1537130" y="0"/>
                    <a:pt x="1720121" y="83046"/>
                    <a:pt x="1726235" y="186847"/>
                  </a:cubicBezTo>
                  <a:cubicBezTo>
                    <a:pt x="1726742" y="186524"/>
                    <a:pt x="1727174" y="186120"/>
                    <a:pt x="1727606" y="185717"/>
                  </a:cubicBezTo>
                  <a:lnTo>
                    <a:pt x="1727102" y="190850"/>
                  </a:lnTo>
                  <a:cubicBezTo>
                    <a:pt x="1727595" y="191614"/>
                    <a:pt x="1727605" y="192391"/>
                    <a:pt x="1727605" y="193170"/>
                  </a:cubicBezTo>
                  <a:lnTo>
                    <a:pt x="1726271" y="199326"/>
                  </a:lnTo>
                  <a:lnTo>
                    <a:pt x="1655630" y="919826"/>
                  </a:lnTo>
                  <a:cubicBezTo>
                    <a:pt x="1665213" y="1268678"/>
                    <a:pt x="3079202" y="2735754"/>
                    <a:pt x="2542920" y="2983914"/>
                  </a:cubicBezTo>
                  <a:cubicBezTo>
                    <a:pt x="1918698" y="3280693"/>
                    <a:pt x="711513" y="3338989"/>
                    <a:pt x="81991" y="2983914"/>
                  </a:cubicBezTo>
                  <a:cubicBezTo>
                    <a:pt x="-337699" y="2693358"/>
                    <a:pt x="991496" y="1215684"/>
                    <a:pt x="969280" y="919828"/>
                  </a:cubicBezTo>
                  <a:lnTo>
                    <a:pt x="898640" y="199335"/>
                  </a:lnTo>
                  <a:cubicBezTo>
                    <a:pt x="897375" y="197339"/>
                    <a:pt x="897304" y="195258"/>
                    <a:pt x="897304" y="193170"/>
                  </a:cubicBezTo>
                  <a:lnTo>
                    <a:pt x="897808" y="190847"/>
                  </a:lnTo>
                  <a:lnTo>
                    <a:pt x="897305" y="185717"/>
                  </a:lnTo>
                  <a:lnTo>
                    <a:pt x="898687" y="186789"/>
                  </a:lnTo>
                  <a:cubicBezTo>
                    <a:pt x="904857" y="83015"/>
                    <a:pt x="1087821" y="0"/>
                    <a:pt x="1312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36066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73374" y="343275"/>
            <a:ext cx="602574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7E2ECC-1D52-421D-9F23-B73B230847E7}"/>
              </a:ext>
            </a:extLst>
          </p:cNvPr>
          <p:cNvGrpSpPr/>
          <p:nvPr/>
        </p:nvGrpSpPr>
        <p:grpSpPr>
          <a:xfrm>
            <a:off x="5612628" y="1477979"/>
            <a:ext cx="5332978" cy="646331"/>
            <a:chOff x="5616952" y="2519949"/>
            <a:chExt cx="5332978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Dataset Description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EFF719-BE80-4294-AE80-D8BDD4A6F51E}"/>
              </a:ext>
            </a:extLst>
          </p:cNvPr>
          <p:cNvGrpSpPr/>
          <p:nvPr/>
        </p:nvGrpSpPr>
        <p:grpSpPr>
          <a:xfrm>
            <a:off x="5612628" y="2437196"/>
            <a:ext cx="5332978" cy="646331"/>
            <a:chOff x="5616952" y="2519949"/>
            <a:chExt cx="5332978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9C4717-4026-4D05-A2CF-7DD355C79381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Exploratory Data Analysis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75D30CB-5C36-4D09-BC90-0B224EA2A980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330DD4A-E38C-4DEB-842A-F3D9EB8A1A1F}"/>
              </a:ext>
            </a:extLst>
          </p:cNvPr>
          <p:cNvGrpSpPr/>
          <p:nvPr/>
        </p:nvGrpSpPr>
        <p:grpSpPr>
          <a:xfrm>
            <a:off x="5612628" y="3347652"/>
            <a:ext cx="5332978" cy="646331"/>
            <a:chOff x="5616952" y="2519949"/>
            <a:chExt cx="5332978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BCC90C-5ED3-4576-A6C7-91E71BFA86A8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Visualization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F09F70C-1B48-4DCA-932F-E9F78CD2448A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0DC91C-A2C3-4C23-9B43-3112BDE5B585}"/>
              </a:ext>
            </a:extLst>
          </p:cNvPr>
          <p:cNvGrpSpPr/>
          <p:nvPr/>
        </p:nvGrpSpPr>
        <p:grpSpPr>
          <a:xfrm>
            <a:off x="5612628" y="4285636"/>
            <a:ext cx="5332978" cy="646331"/>
            <a:chOff x="5616952" y="2519949"/>
            <a:chExt cx="5332978" cy="64633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A179AD8-BBD9-4A61-B038-7F2AB58C6C5E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Model Building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F9A50D-B5FE-4187-87F7-EDD83395857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C7133-6BA5-3130-047E-C9F0BC862EE0}"/>
              </a:ext>
            </a:extLst>
          </p:cNvPr>
          <p:cNvGrpSpPr/>
          <p:nvPr/>
        </p:nvGrpSpPr>
        <p:grpSpPr>
          <a:xfrm>
            <a:off x="5612628" y="5223620"/>
            <a:ext cx="5332978" cy="646331"/>
            <a:chOff x="5616952" y="2519949"/>
            <a:chExt cx="5332978" cy="64633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B5395-8348-67E8-8B4D-6F29A0A1D656}"/>
                </a:ext>
              </a:extLst>
            </p:cNvPr>
            <p:cNvSpPr txBox="1"/>
            <p:nvPr/>
          </p:nvSpPr>
          <p:spPr>
            <a:xfrm>
              <a:off x="6442238" y="2630866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Conclusion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E5BB3F-FE3E-6375-2EBF-112CC89A33ED}"/>
                </a:ext>
              </a:extLst>
            </p:cNvPr>
            <p:cNvSpPr txBox="1"/>
            <p:nvPr/>
          </p:nvSpPr>
          <p:spPr>
            <a:xfrm>
              <a:off x="5616952" y="2519949"/>
              <a:ext cx="95809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338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716378" y="0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096000" y="2460039"/>
            <a:ext cx="557966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DATASET DESCRIPTION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703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841897F-2E6F-405A-96B6-5B8FEA98904A}"/>
              </a:ext>
            </a:extLst>
          </p:cNvPr>
          <p:cNvSpPr txBox="1"/>
          <p:nvPr/>
        </p:nvSpPr>
        <p:spPr>
          <a:xfrm>
            <a:off x="899734" y="1964881"/>
            <a:ext cx="5655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the medical expenses for 1338 people and has 7 features taken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consideration. 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 the information about individual’s age, sex, BMI, smoking habits, residential area.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us information about the number of dependents in the family who are covered under insurance.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gives us an idea about the individual medical costs billed by health insurance company.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DE9EE-80FC-61DD-C5E3-F418A5A7D529}"/>
              </a:ext>
            </a:extLst>
          </p:cNvPr>
          <p:cNvGrpSpPr/>
          <p:nvPr/>
        </p:nvGrpSpPr>
        <p:grpSpPr>
          <a:xfrm>
            <a:off x="6900266" y="1864803"/>
            <a:ext cx="4566912" cy="3559642"/>
            <a:chOff x="3302040" y="3122958"/>
            <a:chExt cx="2546146" cy="2014595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1CF3407A-C461-822B-CCFB-5305B82BE14A}"/>
                </a:ext>
              </a:extLst>
            </p:cNvPr>
            <p:cNvSpPr/>
            <p:nvPr/>
          </p:nvSpPr>
          <p:spPr>
            <a:xfrm>
              <a:off x="3544666" y="3122958"/>
              <a:ext cx="2271943" cy="2014595"/>
            </a:xfrm>
            <a:custGeom>
              <a:avLst/>
              <a:gdLst>
                <a:gd name="connsiteX0" fmla="*/ 935542 w 1855228"/>
                <a:gd name="connsiteY0" fmla="*/ 1918655 h 1918655"/>
                <a:gd name="connsiteX1" fmla="*/ 0 w 1855228"/>
                <a:gd name="connsiteY1" fmla="*/ 63427 h 1918655"/>
                <a:gd name="connsiteX2" fmla="*/ 946113 w 1855228"/>
                <a:gd name="connsiteY2" fmla="*/ 380560 h 1918655"/>
                <a:gd name="connsiteX3" fmla="*/ 1839371 w 1855228"/>
                <a:gd name="connsiteY3" fmla="*/ 0 h 1918655"/>
                <a:gd name="connsiteX4" fmla="*/ 1855228 w 1855228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1010025 w 1929711"/>
                <a:gd name="connsiteY0" fmla="*/ 1918655 h 1918655"/>
                <a:gd name="connsiteX1" fmla="*/ 74483 w 1929711"/>
                <a:gd name="connsiteY1" fmla="*/ 63427 h 1918655"/>
                <a:gd name="connsiteX2" fmla="*/ 1020596 w 1929711"/>
                <a:gd name="connsiteY2" fmla="*/ 380560 h 1918655"/>
                <a:gd name="connsiteX3" fmla="*/ 1913854 w 1929711"/>
                <a:gd name="connsiteY3" fmla="*/ 0 h 1918655"/>
                <a:gd name="connsiteX4" fmla="*/ 1929711 w 1929711"/>
                <a:gd name="connsiteY4" fmla="*/ 1072967 h 1918655"/>
                <a:gd name="connsiteX0" fmla="*/ 1117186 w 2036872"/>
                <a:gd name="connsiteY0" fmla="*/ 1918655 h 1918655"/>
                <a:gd name="connsiteX1" fmla="*/ 181644 w 2036872"/>
                <a:gd name="connsiteY1" fmla="*/ 63427 h 1918655"/>
                <a:gd name="connsiteX2" fmla="*/ 1127757 w 2036872"/>
                <a:gd name="connsiteY2" fmla="*/ 380560 h 1918655"/>
                <a:gd name="connsiteX3" fmla="*/ 2021015 w 2036872"/>
                <a:gd name="connsiteY3" fmla="*/ 0 h 1918655"/>
                <a:gd name="connsiteX4" fmla="*/ 2036872 w 2036872"/>
                <a:gd name="connsiteY4" fmla="*/ 1072967 h 1918655"/>
                <a:gd name="connsiteX0" fmla="*/ 1117186 w 2036872"/>
                <a:gd name="connsiteY0" fmla="*/ 1981136 h 1981136"/>
                <a:gd name="connsiteX1" fmla="*/ 181644 w 2036872"/>
                <a:gd name="connsiteY1" fmla="*/ 125908 h 1981136"/>
                <a:gd name="connsiteX2" fmla="*/ 1127757 w 2036872"/>
                <a:gd name="connsiteY2" fmla="*/ 443041 h 1981136"/>
                <a:gd name="connsiteX3" fmla="*/ 2021015 w 2036872"/>
                <a:gd name="connsiteY3" fmla="*/ 62481 h 1981136"/>
                <a:gd name="connsiteX4" fmla="*/ 2036872 w 2036872"/>
                <a:gd name="connsiteY4" fmla="*/ 1135448 h 1981136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47144 h 2047144"/>
                <a:gd name="connsiteX1" fmla="*/ 181644 w 2036872"/>
                <a:gd name="connsiteY1" fmla="*/ 191916 h 2047144"/>
                <a:gd name="connsiteX2" fmla="*/ 1127757 w 2036872"/>
                <a:gd name="connsiteY2" fmla="*/ 509049 h 2047144"/>
                <a:gd name="connsiteX3" fmla="*/ 2021015 w 2036872"/>
                <a:gd name="connsiteY3" fmla="*/ 128489 h 2047144"/>
                <a:gd name="connsiteX4" fmla="*/ 2036872 w 2036872"/>
                <a:gd name="connsiteY4" fmla="*/ 1201456 h 2047144"/>
                <a:gd name="connsiteX0" fmla="*/ 1117186 w 2036872"/>
                <a:gd name="connsiteY0" fmla="*/ 2033090 h 2033090"/>
                <a:gd name="connsiteX1" fmla="*/ 181644 w 2036872"/>
                <a:gd name="connsiteY1" fmla="*/ 177862 h 2033090"/>
                <a:gd name="connsiteX2" fmla="*/ 1127757 w 2036872"/>
                <a:gd name="connsiteY2" fmla="*/ 494995 h 2033090"/>
                <a:gd name="connsiteX3" fmla="*/ 2021015 w 2036872"/>
                <a:gd name="connsiteY3" fmla="*/ 114435 h 2033090"/>
                <a:gd name="connsiteX4" fmla="*/ 2036872 w 2036872"/>
                <a:gd name="connsiteY4" fmla="*/ 1187402 h 2033090"/>
                <a:gd name="connsiteX0" fmla="*/ 1117186 w 2036872"/>
                <a:gd name="connsiteY0" fmla="*/ 2037773 h 2037773"/>
                <a:gd name="connsiteX1" fmla="*/ 181644 w 2036872"/>
                <a:gd name="connsiteY1" fmla="*/ 182545 h 2037773"/>
                <a:gd name="connsiteX2" fmla="*/ 1127757 w 2036872"/>
                <a:gd name="connsiteY2" fmla="*/ 499678 h 2037773"/>
                <a:gd name="connsiteX3" fmla="*/ 2021015 w 2036872"/>
                <a:gd name="connsiteY3" fmla="*/ 119118 h 2037773"/>
                <a:gd name="connsiteX4" fmla="*/ 2036872 w 2036872"/>
                <a:gd name="connsiteY4" fmla="*/ 1192085 h 2037773"/>
                <a:gd name="connsiteX0" fmla="*/ 1117186 w 2181403"/>
                <a:gd name="connsiteY0" fmla="*/ 2037773 h 2037773"/>
                <a:gd name="connsiteX1" fmla="*/ 181644 w 2181403"/>
                <a:gd name="connsiteY1" fmla="*/ 182545 h 2037773"/>
                <a:gd name="connsiteX2" fmla="*/ 1127757 w 2181403"/>
                <a:gd name="connsiteY2" fmla="*/ 499678 h 2037773"/>
                <a:gd name="connsiteX3" fmla="*/ 2021015 w 2181403"/>
                <a:gd name="connsiteY3" fmla="*/ 119118 h 2037773"/>
                <a:gd name="connsiteX4" fmla="*/ 2036872 w 2181403"/>
                <a:gd name="connsiteY4" fmla="*/ 1192085 h 2037773"/>
                <a:gd name="connsiteX0" fmla="*/ 1117186 w 2181403"/>
                <a:gd name="connsiteY0" fmla="*/ 2028406 h 2028406"/>
                <a:gd name="connsiteX1" fmla="*/ 181644 w 2181403"/>
                <a:gd name="connsiteY1" fmla="*/ 173178 h 2028406"/>
                <a:gd name="connsiteX2" fmla="*/ 1127757 w 2181403"/>
                <a:gd name="connsiteY2" fmla="*/ 490311 h 2028406"/>
                <a:gd name="connsiteX3" fmla="*/ 2021015 w 2181403"/>
                <a:gd name="connsiteY3" fmla="*/ 109751 h 2028406"/>
                <a:gd name="connsiteX4" fmla="*/ 2036872 w 2181403"/>
                <a:gd name="connsiteY4" fmla="*/ 1182718 h 2028406"/>
                <a:gd name="connsiteX0" fmla="*/ 1117186 w 2275346"/>
                <a:gd name="connsiteY0" fmla="*/ 2028406 h 2028406"/>
                <a:gd name="connsiteX1" fmla="*/ 181644 w 2275346"/>
                <a:gd name="connsiteY1" fmla="*/ 173178 h 2028406"/>
                <a:gd name="connsiteX2" fmla="*/ 1127757 w 2275346"/>
                <a:gd name="connsiteY2" fmla="*/ 490311 h 2028406"/>
                <a:gd name="connsiteX3" fmla="*/ 2021015 w 2275346"/>
                <a:gd name="connsiteY3" fmla="*/ 109751 h 2028406"/>
                <a:gd name="connsiteX4" fmla="*/ 2036872 w 2275346"/>
                <a:gd name="connsiteY4" fmla="*/ 1182718 h 2028406"/>
                <a:gd name="connsiteX0" fmla="*/ 1117186 w 2251858"/>
                <a:gd name="connsiteY0" fmla="*/ 2028406 h 2028406"/>
                <a:gd name="connsiteX1" fmla="*/ 181644 w 2251858"/>
                <a:gd name="connsiteY1" fmla="*/ 173178 h 2028406"/>
                <a:gd name="connsiteX2" fmla="*/ 1127757 w 2251858"/>
                <a:gd name="connsiteY2" fmla="*/ 490311 h 2028406"/>
                <a:gd name="connsiteX3" fmla="*/ 2021015 w 2251858"/>
                <a:gd name="connsiteY3" fmla="*/ 109751 h 2028406"/>
                <a:gd name="connsiteX4" fmla="*/ 2036872 w 2251858"/>
                <a:gd name="connsiteY4" fmla="*/ 1182718 h 2028406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02667 h 2002667"/>
                <a:gd name="connsiteX1" fmla="*/ 181644 w 2251858"/>
                <a:gd name="connsiteY1" fmla="*/ 147439 h 2002667"/>
                <a:gd name="connsiteX2" fmla="*/ 1127757 w 2251858"/>
                <a:gd name="connsiteY2" fmla="*/ 464572 h 2002667"/>
                <a:gd name="connsiteX3" fmla="*/ 2021015 w 2251858"/>
                <a:gd name="connsiteY3" fmla="*/ 84012 h 2002667"/>
                <a:gd name="connsiteX4" fmla="*/ 2036872 w 2251858"/>
                <a:gd name="connsiteY4" fmla="*/ 1156979 h 2002667"/>
                <a:gd name="connsiteX0" fmla="*/ 1117186 w 2277694"/>
                <a:gd name="connsiteY0" fmla="*/ 2002667 h 2002667"/>
                <a:gd name="connsiteX1" fmla="*/ 181644 w 2277694"/>
                <a:gd name="connsiteY1" fmla="*/ 147439 h 2002667"/>
                <a:gd name="connsiteX2" fmla="*/ 1127757 w 2277694"/>
                <a:gd name="connsiteY2" fmla="*/ 464572 h 2002667"/>
                <a:gd name="connsiteX3" fmla="*/ 2021015 w 2277694"/>
                <a:gd name="connsiteY3" fmla="*/ 84012 h 2002667"/>
                <a:gd name="connsiteX4" fmla="*/ 2036872 w 2277694"/>
                <a:gd name="connsiteY4" fmla="*/ 1156979 h 2002667"/>
                <a:gd name="connsiteX0" fmla="*/ 1117186 w 2307550"/>
                <a:gd name="connsiteY0" fmla="*/ 2002667 h 2002667"/>
                <a:gd name="connsiteX1" fmla="*/ 181644 w 2307550"/>
                <a:gd name="connsiteY1" fmla="*/ 147439 h 2002667"/>
                <a:gd name="connsiteX2" fmla="*/ 1127757 w 2307550"/>
                <a:gd name="connsiteY2" fmla="*/ 464572 h 2002667"/>
                <a:gd name="connsiteX3" fmla="*/ 2021015 w 2307550"/>
                <a:gd name="connsiteY3" fmla="*/ 84012 h 2002667"/>
                <a:gd name="connsiteX4" fmla="*/ 2036872 w 2307550"/>
                <a:gd name="connsiteY4" fmla="*/ 1156979 h 2002667"/>
                <a:gd name="connsiteX0" fmla="*/ 1117186 w 2282049"/>
                <a:gd name="connsiteY0" fmla="*/ 2002667 h 2002667"/>
                <a:gd name="connsiteX1" fmla="*/ 181644 w 2282049"/>
                <a:gd name="connsiteY1" fmla="*/ 147439 h 2002667"/>
                <a:gd name="connsiteX2" fmla="*/ 1127757 w 2282049"/>
                <a:gd name="connsiteY2" fmla="*/ 464572 h 2002667"/>
                <a:gd name="connsiteX3" fmla="*/ 2021015 w 2282049"/>
                <a:gd name="connsiteY3" fmla="*/ 84012 h 2002667"/>
                <a:gd name="connsiteX4" fmla="*/ 2036872 w 2282049"/>
                <a:gd name="connsiteY4" fmla="*/ 1156979 h 2002667"/>
                <a:gd name="connsiteX0" fmla="*/ 1117186 w 2265865"/>
                <a:gd name="connsiteY0" fmla="*/ 2002667 h 2002667"/>
                <a:gd name="connsiteX1" fmla="*/ 181644 w 2265865"/>
                <a:gd name="connsiteY1" fmla="*/ 147439 h 2002667"/>
                <a:gd name="connsiteX2" fmla="*/ 1127757 w 2265865"/>
                <a:gd name="connsiteY2" fmla="*/ 464572 h 2002667"/>
                <a:gd name="connsiteX3" fmla="*/ 2021015 w 2265865"/>
                <a:gd name="connsiteY3" fmla="*/ 84012 h 2002667"/>
                <a:gd name="connsiteX4" fmla="*/ 2036872 w 2265865"/>
                <a:gd name="connsiteY4" fmla="*/ 1156979 h 2002667"/>
                <a:gd name="connsiteX0" fmla="*/ 1117186 w 2265865"/>
                <a:gd name="connsiteY0" fmla="*/ 2000328 h 2000328"/>
                <a:gd name="connsiteX1" fmla="*/ 181644 w 2265865"/>
                <a:gd name="connsiteY1" fmla="*/ 145100 h 2000328"/>
                <a:gd name="connsiteX2" fmla="*/ 1127757 w 2265865"/>
                <a:gd name="connsiteY2" fmla="*/ 462233 h 2000328"/>
                <a:gd name="connsiteX3" fmla="*/ 2021015 w 2265865"/>
                <a:gd name="connsiteY3" fmla="*/ 81673 h 2000328"/>
                <a:gd name="connsiteX4" fmla="*/ 2036872 w 2265865"/>
                <a:gd name="connsiteY4" fmla="*/ 1154640 h 2000328"/>
                <a:gd name="connsiteX0" fmla="*/ 1117186 w 2258942"/>
                <a:gd name="connsiteY0" fmla="*/ 2000328 h 2000328"/>
                <a:gd name="connsiteX1" fmla="*/ 181644 w 2258942"/>
                <a:gd name="connsiteY1" fmla="*/ 145100 h 2000328"/>
                <a:gd name="connsiteX2" fmla="*/ 1127757 w 2258942"/>
                <a:gd name="connsiteY2" fmla="*/ 462233 h 2000328"/>
                <a:gd name="connsiteX3" fmla="*/ 2021015 w 2258942"/>
                <a:gd name="connsiteY3" fmla="*/ 81673 h 2000328"/>
                <a:gd name="connsiteX4" fmla="*/ 2036872 w 2258942"/>
                <a:gd name="connsiteY4" fmla="*/ 1154640 h 2000328"/>
                <a:gd name="connsiteX0" fmla="*/ 1117186 w 2243998"/>
                <a:gd name="connsiteY0" fmla="*/ 2000328 h 2000328"/>
                <a:gd name="connsiteX1" fmla="*/ 181644 w 2243998"/>
                <a:gd name="connsiteY1" fmla="*/ 145100 h 2000328"/>
                <a:gd name="connsiteX2" fmla="*/ 1127757 w 2243998"/>
                <a:gd name="connsiteY2" fmla="*/ 462233 h 2000328"/>
                <a:gd name="connsiteX3" fmla="*/ 2021015 w 2243998"/>
                <a:gd name="connsiteY3" fmla="*/ 81673 h 2000328"/>
                <a:gd name="connsiteX4" fmla="*/ 1989302 w 2243998"/>
                <a:gd name="connsiteY4" fmla="*/ 1202210 h 2000328"/>
                <a:gd name="connsiteX0" fmla="*/ 1117186 w 2286582"/>
                <a:gd name="connsiteY0" fmla="*/ 2000328 h 2000328"/>
                <a:gd name="connsiteX1" fmla="*/ 181644 w 2286582"/>
                <a:gd name="connsiteY1" fmla="*/ 145100 h 2000328"/>
                <a:gd name="connsiteX2" fmla="*/ 1127757 w 2286582"/>
                <a:gd name="connsiteY2" fmla="*/ 462233 h 2000328"/>
                <a:gd name="connsiteX3" fmla="*/ 2021015 w 2286582"/>
                <a:gd name="connsiteY3" fmla="*/ 81673 h 2000328"/>
                <a:gd name="connsiteX4" fmla="*/ 1989302 w 2286582"/>
                <a:gd name="connsiteY4" fmla="*/ 1202210 h 2000328"/>
                <a:gd name="connsiteX0" fmla="*/ 1117186 w 2289874"/>
                <a:gd name="connsiteY0" fmla="*/ 2016915 h 2016915"/>
                <a:gd name="connsiteX1" fmla="*/ 181644 w 2289874"/>
                <a:gd name="connsiteY1" fmla="*/ 161687 h 2016915"/>
                <a:gd name="connsiteX2" fmla="*/ 1127757 w 2289874"/>
                <a:gd name="connsiteY2" fmla="*/ 478820 h 2016915"/>
                <a:gd name="connsiteX3" fmla="*/ 2026300 w 2289874"/>
                <a:gd name="connsiteY3" fmla="*/ 77118 h 2016915"/>
                <a:gd name="connsiteX4" fmla="*/ 1989302 w 2289874"/>
                <a:gd name="connsiteY4" fmla="*/ 1218797 h 2016915"/>
                <a:gd name="connsiteX0" fmla="*/ 1117186 w 2289874"/>
                <a:gd name="connsiteY0" fmla="*/ 1995112 h 1995112"/>
                <a:gd name="connsiteX1" fmla="*/ 181644 w 2289874"/>
                <a:gd name="connsiteY1" fmla="*/ 139884 h 1995112"/>
                <a:gd name="connsiteX2" fmla="*/ 1127757 w 2289874"/>
                <a:gd name="connsiteY2" fmla="*/ 457017 h 1995112"/>
                <a:gd name="connsiteX3" fmla="*/ 2026300 w 2289874"/>
                <a:gd name="connsiteY3" fmla="*/ 55315 h 1995112"/>
                <a:gd name="connsiteX4" fmla="*/ 1989302 w 2289874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3768 h 1993768"/>
                <a:gd name="connsiteX1" fmla="*/ 181644 w 2271943"/>
                <a:gd name="connsiteY1" fmla="*/ 138540 h 1993768"/>
                <a:gd name="connsiteX2" fmla="*/ 1127757 w 2271943"/>
                <a:gd name="connsiteY2" fmla="*/ 455673 h 1993768"/>
                <a:gd name="connsiteX3" fmla="*/ 2026300 w 2271943"/>
                <a:gd name="connsiteY3" fmla="*/ 53971 h 1993768"/>
                <a:gd name="connsiteX4" fmla="*/ 1989302 w 2271943"/>
                <a:gd name="connsiteY4" fmla="*/ 1195650 h 1993768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943" h="2014595">
                  <a:moveTo>
                    <a:pt x="1117186" y="2014595"/>
                  </a:moveTo>
                  <a:cubicBezTo>
                    <a:pt x="-93205" y="1174192"/>
                    <a:pt x="-167203" y="439501"/>
                    <a:pt x="181644" y="159367"/>
                  </a:cubicBezTo>
                  <a:cubicBezTo>
                    <a:pt x="481158" y="-62627"/>
                    <a:pt x="812386" y="-20342"/>
                    <a:pt x="1127757" y="476500"/>
                  </a:cubicBezTo>
                  <a:cubicBezTo>
                    <a:pt x="1425509" y="16658"/>
                    <a:pt x="1781402" y="-94340"/>
                    <a:pt x="2026300" y="74798"/>
                  </a:cubicBezTo>
                  <a:cubicBezTo>
                    <a:pt x="2443857" y="443025"/>
                    <a:pt x="2258864" y="853535"/>
                    <a:pt x="1989302" y="1216477"/>
                  </a:cubicBezTo>
                </a:path>
              </a:pathLst>
            </a:custGeom>
            <a:ln w="127000"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2000">
                    <a:srgbClr val="00B0F0"/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EB3F8F-794A-0EAC-D933-8CA941B43F2B}"/>
                </a:ext>
              </a:extLst>
            </p:cNvPr>
            <p:cNvGrpSpPr/>
            <p:nvPr/>
          </p:nvGrpSpPr>
          <p:grpSpPr>
            <a:xfrm>
              <a:off x="3302040" y="3367929"/>
              <a:ext cx="2546146" cy="1273073"/>
              <a:chOff x="4932040" y="3938836"/>
              <a:chExt cx="2546146" cy="1273073"/>
            </a:xfrm>
          </p:grpSpPr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9E2B9E6A-1BCA-CE74-8486-4B1E1B87D6BF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ln w="212725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2000">
                      <a:srgbClr val="00B0F0"/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8F3DA0D5-1F9C-505D-A0BB-62E1B3C4531B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ln w="10160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2000">
                      <a:srgbClr val="00B0F0"/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E707-5DF2-F70A-488F-71A319178D7C}"/>
              </a:ext>
            </a:extLst>
          </p:cNvPr>
          <p:cNvSpPr txBox="1"/>
          <p:nvPr/>
        </p:nvSpPr>
        <p:spPr>
          <a:xfrm>
            <a:off x="899735" y="1464693"/>
            <a:ext cx="581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D16C3F-05CA-8E35-47FE-6EC0CAE7462D}"/>
              </a:ext>
            </a:extLst>
          </p:cNvPr>
          <p:cNvSpPr txBox="1"/>
          <p:nvPr/>
        </p:nvSpPr>
        <p:spPr>
          <a:xfrm>
            <a:off x="899733" y="4831556"/>
            <a:ext cx="5655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insurance charges with accuracy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D8ACA-5AC8-2A09-522A-EDF7FFEF86A0}"/>
              </a:ext>
            </a:extLst>
          </p:cNvPr>
          <p:cNvSpPr txBox="1"/>
          <p:nvPr/>
        </p:nvSpPr>
        <p:spPr>
          <a:xfrm>
            <a:off x="899733" y="4347021"/>
            <a:ext cx="581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00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8841897F-2E6F-405A-96B6-5B8FEA98904A}"/>
              </a:ext>
            </a:extLst>
          </p:cNvPr>
          <p:cNvSpPr txBox="1"/>
          <p:nvPr/>
        </p:nvSpPr>
        <p:spPr>
          <a:xfrm>
            <a:off x="585627" y="1314795"/>
            <a:ext cx="61286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age of primary beneficiary</a:t>
            </a:r>
          </a:p>
          <a:p>
            <a:pPr algn="l" fontAlgn="base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insurance contractor gender, female, male</a:t>
            </a:r>
          </a:p>
          <a:p>
            <a:pPr algn="l" fontAlgn="base"/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BMI: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Body mass index, providing an understanding of body,     	weights that are relatively high or low relative to height,</a:t>
            </a:r>
            <a:b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objective index of body weight (kg / m ^ 2) using the ratio of 	height to weight, ideally 18.5 to 24.9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Children: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Number of children covered by health insurance / Number 	of dependents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moker: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Smoking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egion: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beneficiary's residential area in the US, northeast, 	southeast, southwest, northwest.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harges: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Individual medical costs billed by health insurance</a:t>
            </a:r>
            <a:endParaRPr lang="en-US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DE9EE-80FC-61DD-C5E3-F418A5A7D529}"/>
              </a:ext>
            </a:extLst>
          </p:cNvPr>
          <p:cNvGrpSpPr/>
          <p:nvPr/>
        </p:nvGrpSpPr>
        <p:grpSpPr>
          <a:xfrm>
            <a:off x="6900266" y="1864803"/>
            <a:ext cx="4566912" cy="3559642"/>
            <a:chOff x="3302040" y="3122958"/>
            <a:chExt cx="2546146" cy="2014595"/>
          </a:xfrm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1CF3407A-C461-822B-CCFB-5305B82BE14A}"/>
                </a:ext>
              </a:extLst>
            </p:cNvPr>
            <p:cNvSpPr/>
            <p:nvPr/>
          </p:nvSpPr>
          <p:spPr>
            <a:xfrm>
              <a:off x="3544666" y="3122958"/>
              <a:ext cx="2271943" cy="2014595"/>
            </a:xfrm>
            <a:custGeom>
              <a:avLst/>
              <a:gdLst>
                <a:gd name="connsiteX0" fmla="*/ 935542 w 1855228"/>
                <a:gd name="connsiteY0" fmla="*/ 1918655 h 1918655"/>
                <a:gd name="connsiteX1" fmla="*/ 0 w 1855228"/>
                <a:gd name="connsiteY1" fmla="*/ 63427 h 1918655"/>
                <a:gd name="connsiteX2" fmla="*/ 946113 w 1855228"/>
                <a:gd name="connsiteY2" fmla="*/ 380560 h 1918655"/>
                <a:gd name="connsiteX3" fmla="*/ 1839371 w 1855228"/>
                <a:gd name="connsiteY3" fmla="*/ 0 h 1918655"/>
                <a:gd name="connsiteX4" fmla="*/ 1855228 w 1855228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993438 w 1913124"/>
                <a:gd name="connsiteY0" fmla="*/ 1918655 h 1918655"/>
                <a:gd name="connsiteX1" fmla="*/ 57896 w 1913124"/>
                <a:gd name="connsiteY1" fmla="*/ 63427 h 1918655"/>
                <a:gd name="connsiteX2" fmla="*/ 1004009 w 1913124"/>
                <a:gd name="connsiteY2" fmla="*/ 380560 h 1918655"/>
                <a:gd name="connsiteX3" fmla="*/ 1897267 w 1913124"/>
                <a:gd name="connsiteY3" fmla="*/ 0 h 1918655"/>
                <a:gd name="connsiteX4" fmla="*/ 1913124 w 1913124"/>
                <a:gd name="connsiteY4" fmla="*/ 1072967 h 1918655"/>
                <a:gd name="connsiteX0" fmla="*/ 1010025 w 1929711"/>
                <a:gd name="connsiteY0" fmla="*/ 1918655 h 1918655"/>
                <a:gd name="connsiteX1" fmla="*/ 74483 w 1929711"/>
                <a:gd name="connsiteY1" fmla="*/ 63427 h 1918655"/>
                <a:gd name="connsiteX2" fmla="*/ 1020596 w 1929711"/>
                <a:gd name="connsiteY2" fmla="*/ 380560 h 1918655"/>
                <a:gd name="connsiteX3" fmla="*/ 1913854 w 1929711"/>
                <a:gd name="connsiteY3" fmla="*/ 0 h 1918655"/>
                <a:gd name="connsiteX4" fmla="*/ 1929711 w 1929711"/>
                <a:gd name="connsiteY4" fmla="*/ 1072967 h 1918655"/>
                <a:gd name="connsiteX0" fmla="*/ 1117186 w 2036872"/>
                <a:gd name="connsiteY0" fmla="*/ 1918655 h 1918655"/>
                <a:gd name="connsiteX1" fmla="*/ 181644 w 2036872"/>
                <a:gd name="connsiteY1" fmla="*/ 63427 h 1918655"/>
                <a:gd name="connsiteX2" fmla="*/ 1127757 w 2036872"/>
                <a:gd name="connsiteY2" fmla="*/ 380560 h 1918655"/>
                <a:gd name="connsiteX3" fmla="*/ 2021015 w 2036872"/>
                <a:gd name="connsiteY3" fmla="*/ 0 h 1918655"/>
                <a:gd name="connsiteX4" fmla="*/ 2036872 w 2036872"/>
                <a:gd name="connsiteY4" fmla="*/ 1072967 h 1918655"/>
                <a:gd name="connsiteX0" fmla="*/ 1117186 w 2036872"/>
                <a:gd name="connsiteY0" fmla="*/ 1981136 h 1981136"/>
                <a:gd name="connsiteX1" fmla="*/ 181644 w 2036872"/>
                <a:gd name="connsiteY1" fmla="*/ 125908 h 1981136"/>
                <a:gd name="connsiteX2" fmla="*/ 1127757 w 2036872"/>
                <a:gd name="connsiteY2" fmla="*/ 443041 h 1981136"/>
                <a:gd name="connsiteX3" fmla="*/ 2021015 w 2036872"/>
                <a:gd name="connsiteY3" fmla="*/ 62481 h 1981136"/>
                <a:gd name="connsiteX4" fmla="*/ 2036872 w 2036872"/>
                <a:gd name="connsiteY4" fmla="*/ 1135448 h 1981136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02105 h 2002105"/>
                <a:gd name="connsiteX1" fmla="*/ 181644 w 2036872"/>
                <a:gd name="connsiteY1" fmla="*/ 146877 h 2002105"/>
                <a:gd name="connsiteX2" fmla="*/ 1127757 w 2036872"/>
                <a:gd name="connsiteY2" fmla="*/ 464010 h 2002105"/>
                <a:gd name="connsiteX3" fmla="*/ 2021015 w 2036872"/>
                <a:gd name="connsiteY3" fmla="*/ 83450 h 2002105"/>
                <a:gd name="connsiteX4" fmla="*/ 2036872 w 2036872"/>
                <a:gd name="connsiteY4" fmla="*/ 1156417 h 2002105"/>
                <a:gd name="connsiteX0" fmla="*/ 1117186 w 2036872"/>
                <a:gd name="connsiteY0" fmla="*/ 2047144 h 2047144"/>
                <a:gd name="connsiteX1" fmla="*/ 181644 w 2036872"/>
                <a:gd name="connsiteY1" fmla="*/ 191916 h 2047144"/>
                <a:gd name="connsiteX2" fmla="*/ 1127757 w 2036872"/>
                <a:gd name="connsiteY2" fmla="*/ 509049 h 2047144"/>
                <a:gd name="connsiteX3" fmla="*/ 2021015 w 2036872"/>
                <a:gd name="connsiteY3" fmla="*/ 128489 h 2047144"/>
                <a:gd name="connsiteX4" fmla="*/ 2036872 w 2036872"/>
                <a:gd name="connsiteY4" fmla="*/ 1201456 h 2047144"/>
                <a:gd name="connsiteX0" fmla="*/ 1117186 w 2036872"/>
                <a:gd name="connsiteY0" fmla="*/ 2033090 h 2033090"/>
                <a:gd name="connsiteX1" fmla="*/ 181644 w 2036872"/>
                <a:gd name="connsiteY1" fmla="*/ 177862 h 2033090"/>
                <a:gd name="connsiteX2" fmla="*/ 1127757 w 2036872"/>
                <a:gd name="connsiteY2" fmla="*/ 494995 h 2033090"/>
                <a:gd name="connsiteX3" fmla="*/ 2021015 w 2036872"/>
                <a:gd name="connsiteY3" fmla="*/ 114435 h 2033090"/>
                <a:gd name="connsiteX4" fmla="*/ 2036872 w 2036872"/>
                <a:gd name="connsiteY4" fmla="*/ 1187402 h 2033090"/>
                <a:gd name="connsiteX0" fmla="*/ 1117186 w 2036872"/>
                <a:gd name="connsiteY0" fmla="*/ 2037773 h 2037773"/>
                <a:gd name="connsiteX1" fmla="*/ 181644 w 2036872"/>
                <a:gd name="connsiteY1" fmla="*/ 182545 h 2037773"/>
                <a:gd name="connsiteX2" fmla="*/ 1127757 w 2036872"/>
                <a:gd name="connsiteY2" fmla="*/ 499678 h 2037773"/>
                <a:gd name="connsiteX3" fmla="*/ 2021015 w 2036872"/>
                <a:gd name="connsiteY3" fmla="*/ 119118 h 2037773"/>
                <a:gd name="connsiteX4" fmla="*/ 2036872 w 2036872"/>
                <a:gd name="connsiteY4" fmla="*/ 1192085 h 2037773"/>
                <a:gd name="connsiteX0" fmla="*/ 1117186 w 2181403"/>
                <a:gd name="connsiteY0" fmla="*/ 2037773 h 2037773"/>
                <a:gd name="connsiteX1" fmla="*/ 181644 w 2181403"/>
                <a:gd name="connsiteY1" fmla="*/ 182545 h 2037773"/>
                <a:gd name="connsiteX2" fmla="*/ 1127757 w 2181403"/>
                <a:gd name="connsiteY2" fmla="*/ 499678 h 2037773"/>
                <a:gd name="connsiteX3" fmla="*/ 2021015 w 2181403"/>
                <a:gd name="connsiteY3" fmla="*/ 119118 h 2037773"/>
                <a:gd name="connsiteX4" fmla="*/ 2036872 w 2181403"/>
                <a:gd name="connsiteY4" fmla="*/ 1192085 h 2037773"/>
                <a:gd name="connsiteX0" fmla="*/ 1117186 w 2181403"/>
                <a:gd name="connsiteY0" fmla="*/ 2028406 h 2028406"/>
                <a:gd name="connsiteX1" fmla="*/ 181644 w 2181403"/>
                <a:gd name="connsiteY1" fmla="*/ 173178 h 2028406"/>
                <a:gd name="connsiteX2" fmla="*/ 1127757 w 2181403"/>
                <a:gd name="connsiteY2" fmla="*/ 490311 h 2028406"/>
                <a:gd name="connsiteX3" fmla="*/ 2021015 w 2181403"/>
                <a:gd name="connsiteY3" fmla="*/ 109751 h 2028406"/>
                <a:gd name="connsiteX4" fmla="*/ 2036872 w 2181403"/>
                <a:gd name="connsiteY4" fmla="*/ 1182718 h 2028406"/>
                <a:gd name="connsiteX0" fmla="*/ 1117186 w 2275346"/>
                <a:gd name="connsiteY0" fmla="*/ 2028406 h 2028406"/>
                <a:gd name="connsiteX1" fmla="*/ 181644 w 2275346"/>
                <a:gd name="connsiteY1" fmla="*/ 173178 h 2028406"/>
                <a:gd name="connsiteX2" fmla="*/ 1127757 w 2275346"/>
                <a:gd name="connsiteY2" fmla="*/ 490311 h 2028406"/>
                <a:gd name="connsiteX3" fmla="*/ 2021015 w 2275346"/>
                <a:gd name="connsiteY3" fmla="*/ 109751 h 2028406"/>
                <a:gd name="connsiteX4" fmla="*/ 2036872 w 2275346"/>
                <a:gd name="connsiteY4" fmla="*/ 1182718 h 2028406"/>
                <a:gd name="connsiteX0" fmla="*/ 1117186 w 2251858"/>
                <a:gd name="connsiteY0" fmla="*/ 2028406 h 2028406"/>
                <a:gd name="connsiteX1" fmla="*/ 181644 w 2251858"/>
                <a:gd name="connsiteY1" fmla="*/ 173178 h 2028406"/>
                <a:gd name="connsiteX2" fmla="*/ 1127757 w 2251858"/>
                <a:gd name="connsiteY2" fmla="*/ 490311 h 2028406"/>
                <a:gd name="connsiteX3" fmla="*/ 2021015 w 2251858"/>
                <a:gd name="connsiteY3" fmla="*/ 109751 h 2028406"/>
                <a:gd name="connsiteX4" fmla="*/ 2036872 w 2251858"/>
                <a:gd name="connsiteY4" fmla="*/ 1182718 h 2028406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16702 h 2016702"/>
                <a:gd name="connsiteX1" fmla="*/ 181644 w 2251858"/>
                <a:gd name="connsiteY1" fmla="*/ 161474 h 2016702"/>
                <a:gd name="connsiteX2" fmla="*/ 1127757 w 2251858"/>
                <a:gd name="connsiteY2" fmla="*/ 478607 h 2016702"/>
                <a:gd name="connsiteX3" fmla="*/ 2021015 w 2251858"/>
                <a:gd name="connsiteY3" fmla="*/ 98047 h 2016702"/>
                <a:gd name="connsiteX4" fmla="*/ 2036872 w 2251858"/>
                <a:gd name="connsiteY4" fmla="*/ 1171014 h 2016702"/>
                <a:gd name="connsiteX0" fmla="*/ 1117186 w 2251858"/>
                <a:gd name="connsiteY0" fmla="*/ 2002667 h 2002667"/>
                <a:gd name="connsiteX1" fmla="*/ 181644 w 2251858"/>
                <a:gd name="connsiteY1" fmla="*/ 147439 h 2002667"/>
                <a:gd name="connsiteX2" fmla="*/ 1127757 w 2251858"/>
                <a:gd name="connsiteY2" fmla="*/ 464572 h 2002667"/>
                <a:gd name="connsiteX3" fmla="*/ 2021015 w 2251858"/>
                <a:gd name="connsiteY3" fmla="*/ 84012 h 2002667"/>
                <a:gd name="connsiteX4" fmla="*/ 2036872 w 2251858"/>
                <a:gd name="connsiteY4" fmla="*/ 1156979 h 2002667"/>
                <a:gd name="connsiteX0" fmla="*/ 1117186 w 2277694"/>
                <a:gd name="connsiteY0" fmla="*/ 2002667 h 2002667"/>
                <a:gd name="connsiteX1" fmla="*/ 181644 w 2277694"/>
                <a:gd name="connsiteY1" fmla="*/ 147439 h 2002667"/>
                <a:gd name="connsiteX2" fmla="*/ 1127757 w 2277694"/>
                <a:gd name="connsiteY2" fmla="*/ 464572 h 2002667"/>
                <a:gd name="connsiteX3" fmla="*/ 2021015 w 2277694"/>
                <a:gd name="connsiteY3" fmla="*/ 84012 h 2002667"/>
                <a:gd name="connsiteX4" fmla="*/ 2036872 w 2277694"/>
                <a:gd name="connsiteY4" fmla="*/ 1156979 h 2002667"/>
                <a:gd name="connsiteX0" fmla="*/ 1117186 w 2307550"/>
                <a:gd name="connsiteY0" fmla="*/ 2002667 h 2002667"/>
                <a:gd name="connsiteX1" fmla="*/ 181644 w 2307550"/>
                <a:gd name="connsiteY1" fmla="*/ 147439 h 2002667"/>
                <a:gd name="connsiteX2" fmla="*/ 1127757 w 2307550"/>
                <a:gd name="connsiteY2" fmla="*/ 464572 h 2002667"/>
                <a:gd name="connsiteX3" fmla="*/ 2021015 w 2307550"/>
                <a:gd name="connsiteY3" fmla="*/ 84012 h 2002667"/>
                <a:gd name="connsiteX4" fmla="*/ 2036872 w 2307550"/>
                <a:gd name="connsiteY4" fmla="*/ 1156979 h 2002667"/>
                <a:gd name="connsiteX0" fmla="*/ 1117186 w 2282049"/>
                <a:gd name="connsiteY0" fmla="*/ 2002667 h 2002667"/>
                <a:gd name="connsiteX1" fmla="*/ 181644 w 2282049"/>
                <a:gd name="connsiteY1" fmla="*/ 147439 h 2002667"/>
                <a:gd name="connsiteX2" fmla="*/ 1127757 w 2282049"/>
                <a:gd name="connsiteY2" fmla="*/ 464572 h 2002667"/>
                <a:gd name="connsiteX3" fmla="*/ 2021015 w 2282049"/>
                <a:gd name="connsiteY3" fmla="*/ 84012 h 2002667"/>
                <a:gd name="connsiteX4" fmla="*/ 2036872 w 2282049"/>
                <a:gd name="connsiteY4" fmla="*/ 1156979 h 2002667"/>
                <a:gd name="connsiteX0" fmla="*/ 1117186 w 2265865"/>
                <a:gd name="connsiteY0" fmla="*/ 2002667 h 2002667"/>
                <a:gd name="connsiteX1" fmla="*/ 181644 w 2265865"/>
                <a:gd name="connsiteY1" fmla="*/ 147439 h 2002667"/>
                <a:gd name="connsiteX2" fmla="*/ 1127757 w 2265865"/>
                <a:gd name="connsiteY2" fmla="*/ 464572 h 2002667"/>
                <a:gd name="connsiteX3" fmla="*/ 2021015 w 2265865"/>
                <a:gd name="connsiteY3" fmla="*/ 84012 h 2002667"/>
                <a:gd name="connsiteX4" fmla="*/ 2036872 w 2265865"/>
                <a:gd name="connsiteY4" fmla="*/ 1156979 h 2002667"/>
                <a:gd name="connsiteX0" fmla="*/ 1117186 w 2265865"/>
                <a:gd name="connsiteY0" fmla="*/ 2000328 h 2000328"/>
                <a:gd name="connsiteX1" fmla="*/ 181644 w 2265865"/>
                <a:gd name="connsiteY1" fmla="*/ 145100 h 2000328"/>
                <a:gd name="connsiteX2" fmla="*/ 1127757 w 2265865"/>
                <a:gd name="connsiteY2" fmla="*/ 462233 h 2000328"/>
                <a:gd name="connsiteX3" fmla="*/ 2021015 w 2265865"/>
                <a:gd name="connsiteY3" fmla="*/ 81673 h 2000328"/>
                <a:gd name="connsiteX4" fmla="*/ 2036872 w 2265865"/>
                <a:gd name="connsiteY4" fmla="*/ 1154640 h 2000328"/>
                <a:gd name="connsiteX0" fmla="*/ 1117186 w 2258942"/>
                <a:gd name="connsiteY0" fmla="*/ 2000328 h 2000328"/>
                <a:gd name="connsiteX1" fmla="*/ 181644 w 2258942"/>
                <a:gd name="connsiteY1" fmla="*/ 145100 h 2000328"/>
                <a:gd name="connsiteX2" fmla="*/ 1127757 w 2258942"/>
                <a:gd name="connsiteY2" fmla="*/ 462233 h 2000328"/>
                <a:gd name="connsiteX3" fmla="*/ 2021015 w 2258942"/>
                <a:gd name="connsiteY3" fmla="*/ 81673 h 2000328"/>
                <a:gd name="connsiteX4" fmla="*/ 2036872 w 2258942"/>
                <a:gd name="connsiteY4" fmla="*/ 1154640 h 2000328"/>
                <a:gd name="connsiteX0" fmla="*/ 1117186 w 2243998"/>
                <a:gd name="connsiteY0" fmla="*/ 2000328 h 2000328"/>
                <a:gd name="connsiteX1" fmla="*/ 181644 w 2243998"/>
                <a:gd name="connsiteY1" fmla="*/ 145100 h 2000328"/>
                <a:gd name="connsiteX2" fmla="*/ 1127757 w 2243998"/>
                <a:gd name="connsiteY2" fmla="*/ 462233 h 2000328"/>
                <a:gd name="connsiteX3" fmla="*/ 2021015 w 2243998"/>
                <a:gd name="connsiteY3" fmla="*/ 81673 h 2000328"/>
                <a:gd name="connsiteX4" fmla="*/ 1989302 w 2243998"/>
                <a:gd name="connsiteY4" fmla="*/ 1202210 h 2000328"/>
                <a:gd name="connsiteX0" fmla="*/ 1117186 w 2286582"/>
                <a:gd name="connsiteY0" fmla="*/ 2000328 h 2000328"/>
                <a:gd name="connsiteX1" fmla="*/ 181644 w 2286582"/>
                <a:gd name="connsiteY1" fmla="*/ 145100 h 2000328"/>
                <a:gd name="connsiteX2" fmla="*/ 1127757 w 2286582"/>
                <a:gd name="connsiteY2" fmla="*/ 462233 h 2000328"/>
                <a:gd name="connsiteX3" fmla="*/ 2021015 w 2286582"/>
                <a:gd name="connsiteY3" fmla="*/ 81673 h 2000328"/>
                <a:gd name="connsiteX4" fmla="*/ 1989302 w 2286582"/>
                <a:gd name="connsiteY4" fmla="*/ 1202210 h 2000328"/>
                <a:gd name="connsiteX0" fmla="*/ 1117186 w 2289874"/>
                <a:gd name="connsiteY0" fmla="*/ 2016915 h 2016915"/>
                <a:gd name="connsiteX1" fmla="*/ 181644 w 2289874"/>
                <a:gd name="connsiteY1" fmla="*/ 161687 h 2016915"/>
                <a:gd name="connsiteX2" fmla="*/ 1127757 w 2289874"/>
                <a:gd name="connsiteY2" fmla="*/ 478820 h 2016915"/>
                <a:gd name="connsiteX3" fmla="*/ 2026300 w 2289874"/>
                <a:gd name="connsiteY3" fmla="*/ 77118 h 2016915"/>
                <a:gd name="connsiteX4" fmla="*/ 1989302 w 2289874"/>
                <a:gd name="connsiteY4" fmla="*/ 1218797 h 2016915"/>
                <a:gd name="connsiteX0" fmla="*/ 1117186 w 2289874"/>
                <a:gd name="connsiteY0" fmla="*/ 1995112 h 1995112"/>
                <a:gd name="connsiteX1" fmla="*/ 181644 w 2289874"/>
                <a:gd name="connsiteY1" fmla="*/ 139884 h 1995112"/>
                <a:gd name="connsiteX2" fmla="*/ 1127757 w 2289874"/>
                <a:gd name="connsiteY2" fmla="*/ 457017 h 1995112"/>
                <a:gd name="connsiteX3" fmla="*/ 2026300 w 2289874"/>
                <a:gd name="connsiteY3" fmla="*/ 55315 h 1995112"/>
                <a:gd name="connsiteX4" fmla="*/ 1989302 w 2289874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5112 h 1995112"/>
                <a:gd name="connsiteX1" fmla="*/ 181644 w 2271943"/>
                <a:gd name="connsiteY1" fmla="*/ 139884 h 1995112"/>
                <a:gd name="connsiteX2" fmla="*/ 1127757 w 2271943"/>
                <a:gd name="connsiteY2" fmla="*/ 457017 h 1995112"/>
                <a:gd name="connsiteX3" fmla="*/ 2026300 w 2271943"/>
                <a:gd name="connsiteY3" fmla="*/ 55315 h 1995112"/>
                <a:gd name="connsiteX4" fmla="*/ 1989302 w 2271943"/>
                <a:gd name="connsiteY4" fmla="*/ 1196994 h 1995112"/>
                <a:gd name="connsiteX0" fmla="*/ 1117186 w 2271943"/>
                <a:gd name="connsiteY0" fmla="*/ 1993768 h 1993768"/>
                <a:gd name="connsiteX1" fmla="*/ 181644 w 2271943"/>
                <a:gd name="connsiteY1" fmla="*/ 138540 h 1993768"/>
                <a:gd name="connsiteX2" fmla="*/ 1127757 w 2271943"/>
                <a:gd name="connsiteY2" fmla="*/ 455673 h 1993768"/>
                <a:gd name="connsiteX3" fmla="*/ 2026300 w 2271943"/>
                <a:gd name="connsiteY3" fmla="*/ 53971 h 1993768"/>
                <a:gd name="connsiteX4" fmla="*/ 1989302 w 2271943"/>
                <a:gd name="connsiteY4" fmla="*/ 1195650 h 1993768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9237 h 2019237"/>
                <a:gd name="connsiteX1" fmla="*/ 181644 w 2271943"/>
                <a:gd name="connsiteY1" fmla="*/ 164009 h 2019237"/>
                <a:gd name="connsiteX2" fmla="*/ 1127757 w 2271943"/>
                <a:gd name="connsiteY2" fmla="*/ 481142 h 2019237"/>
                <a:gd name="connsiteX3" fmla="*/ 2026300 w 2271943"/>
                <a:gd name="connsiteY3" fmla="*/ 79440 h 2019237"/>
                <a:gd name="connsiteX4" fmla="*/ 1989302 w 2271943"/>
                <a:gd name="connsiteY4" fmla="*/ 1221119 h 2019237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  <a:gd name="connsiteX0" fmla="*/ 1117186 w 2271943"/>
                <a:gd name="connsiteY0" fmla="*/ 2014595 h 2014595"/>
                <a:gd name="connsiteX1" fmla="*/ 181644 w 2271943"/>
                <a:gd name="connsiteY1" fmla="*/ 159367 h 2014595"/>
                <a:gd name="connsiteX2" fmla="*/ 1127757 w 2271943"/>
                <a:gd name="connsiteY2" fmla="*/ 476500 h 2014595"/>
                <a:gd name="connsiteX3" fmla="*/ 2026300 w 2271943"/>
                <a:gd name="connsiteY3" fmla="*/ 74798 h 2014595"/>
                <a:gd name="connsiteX4" fmla="*/ 1989302 w 2271943"/>
                <a:gd name="connsiteY4" fmla="*/ 1216477 h 201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943" h="2014595">
                  <a:moveTo>
                    <a:pt x="1117186" y="2014595"/>
                  </a:moveTo>
                  <a:cubicBezTo>
                    <a:pt x="-93205" y="1174192"/>
                    <a:pt x="-167203" y="439501"/>
                    <a:pt x="181644" y="159367"/>
                  </a:cubicBezTo>
                  <a:cubicBezTo>
                    <a:pt x="481158" y="-62627"/>
                    <a:pt x="812386" y="-20342"/>
                    <a:pt x="1127757" y="476500"/>
                  </a:cubicBezTo>
                  <a:cubicBezTo>
                    <a:pt x="1425509" y="16658"/>
                    <a:pt x="1781402" y="-94340"/>
                    <a:pt x="2026300" y="74798"/>
                  </a:cubicBezTo>
                  <a:cubicBezTo>
                    <a:pt x="2443857" y="443025"/>
                    <a:pt x="2258864" y="853535"/>
                    <a:pt x="1989302" y="1216477"/>
                  </a:cubicBezTo>
                </a:path>
              </a:pathLst>
            </a:custGeom>
            <a:ln w="127000">
              <a:gradFill flip="none" rotWithShape="1">
                <a:gsLst>
                  <a:gs pos="0">
                    <a:schemeClr val="accent1">
                      <a:lumMod val="40000"/>
                      <a:lumOff val="60000"/>
                    </a:schemeClr>
                  </a:gs>
                  <a:gs pos="42000">
                    <a:srgbClr val="00B0F0"/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BEB3F8F-794A-0EAC-D933-8CA941B43F2B}"/>
                </a:ext>
              </a:extLst>
            </p:cNvPr>
            <p:cNvGrpSpPr/>
            <p:nvPr/>
          </p:nvGrpSpPr>
          <p:grpSpPr>
            <a:xfrm>
              <a:off x="3302040" y="3367929"/>
              <a:ext cx="2546146" cy="1273073"/>
              <a:chOff x="4932040" y="3938836"/>
              <a:chExt cx="2546146" cy="1273073"/>
            </a:xfrm>
          </p:grpSpPr>
          <p:sp>
            <p:nvSpPr>
              <p:cNvPr id="41" name="Freeform 14">
                <a:extLst>
                  <a:ext uri="{FF2B5EF4-FFF2-40B4-BE49-F238E27FC236}">
                    <a16:creationId xmlns:a16="http://schemas.microsoft.com/office/drawing/2014/main" id="{9E2B9E6A-1BCA-CE74-8486-4B1E1B87D6BF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ln w="212725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2000">
                      <a:srgbClr val="00B0F0"/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2" name="Freeform 11">
                <a:extLst>
                  <a:ext uri="{FF2B5EF4-FFF2-40B4-BE49-F238E27FC236}">
                    <a16:creationId xmlns:a16="http://schemas.microsoft.com/office/drawing/2014/main" id="{8F3DA0D5-1F9C-505D-A0BB-62E1B3C4531B}"/>
                  </a:ext>
                </a:extLst>
              </p:cNvPr>
              <p:cNvSpPr/>
              <p:nvPr/>
            </p:nvSpPr>
            <p:spPr>
              <a:xfrm>
                <a:off x="4932040" y="3938836"/>
                <a:ext cx="2546146" cy="1273073"/>
              </a:xfrm>
              <a:custGeom>
                <a:avLst/>
                <a:gdLst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06987 w 1923940"/>
                  <a:gd name="connsiteY3" fmla="*/ 671265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443986 w 1923940"/>
                  <a:gd name="connsiteY4" fmla="*/ 745262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507413 w 1923940"/>
                  <a:gd name="connsiteY5" fmla="*/ 602553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07413 w 1923940"/>
                  <a:gd name="connsiteY4" fmla="*/ 766405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13124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30682 w 1923940"/>
                  <a:gd name="connsiteY9" fmla="*/ 750548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39977 h 951399"/>
                  <a:gd name="connsiteX1" fmla="*/ 280134 w 1923940"/>
                  <a:gd name="connsiteY1" fmla="*/ 750548 h 951399"/>
                  <a:gd name="connsiteX2" fmla="*/ 348846 w 1923940"/>
                  <a:gd name="connsiteY2" fmla="*/ 930257 h 951399"/>
                  <a:gd name="connsiteX3" fmla="*/ 443986 w 1923940"/>
                  <a:gd name="connsiteY3" fmla="*/ 665979 h 951399"/>
                  <a:gd name="connsiteX4" fmla="*/ 544412 w 1923940"/>
                  <a:gd name="connsiteY4" fmla="*/ 771691 h 951399"/>
                  <a:gd name="connsiteX5" fmla="*/ 602553 w 1923940"/>
                  <a:gd name="connsiteY5" fmla="*/ 581411 h 951399"/>
                  <a:gd name="connsiteX6" fmla="*/ 681836 w 1923940"/>
                  <a:gd name="connsiteY6" fmla="*/ 745262 h 951399"/>
                  <a:gd name="connsiteX7" fmla="*/ 877401 w 1923940"/>
                  <a:gd name="connsiteY7" fmla="*/ 745262 h 951399"/>
                  <a:gd name="connsiteX8" fmla="*/ 935542 w 1923940"/>
                  <a:gd name="connsiteY8" fmla="*/ 449272 h 951399"/>
                  <a:gd name="connsiteX9" fmla="*/ 1004254 w 1923940"/>
                  <a:gd name="connsiteY9" fmla="*/ 755833 h 951399"/>
                  <a:gd name="connsiteX10" fmla="*/ 1088823 w 1923940"/>
                  <a:gd name="connsiteY10" fmla="*/ 755833 h 951399"/>
                  <a:gd name="connsiteX11" fmla="*/ 1141679 w 1923940"/>
                  <a:gd name="connsiteY11" fmla="*/ 951399 h 951399"/>
                  <a:gd name="connsiteX12" fmla="*/ 1215677 w 1923940"/>
                  <a:gd name="connsiteY12" fmla="*/ 734691 h 951399"/>
                  <a:gd name="connsiteX13" fmla="*/ 1263246 w 1923940"/>
                  <a:gd name="connsiteY13" fmla="*/ 739977 h 951399"/>
                  <a:gd name="connsiteX14" fmla="*/ 1316102 w 1923940"/>
                  <a:gd name="connsiteY14" fmla="*/ 0 h 951399"/>
                  <a:gd name="connsiteX15" fmla="*/ 1490525 w 1923940"/>
                  <a:gd name="connsiteY15" fmla="*/ 750548 h 951399"/>
                  <a:gd name="connsiteX16" fmla="*/ 1559237 w 1923940"/>
                  <a:gd name="connsiteY16" fmla="*/ 412273 h 951399"/>
                  <a:gd name="connsiteX17" fmla="*/ 1617378 w 1923940"/>
                  <a:gd name="connsiteY17" fmla="*/ 734691 h 951399"/>
                  <a:gd name="connsiteX18" fmla="*/ 1659663 w 1923940"/>
                  <a:gd name="connsiteY18" fmla="*/ 602553 h 951399"/>
                  <a:gd name="connsiteX19" fmla="*/ 1728375 w 1923940"/>
                  <a:gd name="connsiteY19" fmla="*/ 745262 h 951399"/>
                  <a:gd name="connsiteX20" fmla="*/ 1923940 w 1923940"/>
                  <a:gd name="connsiteY20" fmla="*/ 745262 h 951399"/>
                  <a:gd name="connsiteX0" fmla="*/ 0 w 1923940"/>
                  <a:gd name="connsiteY0" fmla="*/ 750548 h 961970"/>
                  <a:gd name="connsiteX1" fmla="*/ 280134 w 1923940"/>
                  <a:gd name="connsiteY1" fmla="*/ 761119 h 961970"/>
                  <a:gd name="connsiteX2" fmla="*/ 348846 w 1923940"/>
                  <a:gd name="connsiteY2" fmla="*/ 940828 h 961970"/>
                  <a:gd name="connsiteX3" fmla="*/ 443986 w 1923940"/>
                  <a:gd name="connsiteY3" fmla="*/ 676550 h 961970"/>
                  <a:gd name="connsiteX4" fmla="*/ 544412 w 1923940"/>
                  <a:gd name="connsiteY4" fmla="*/ 782262 h 961970"/>
                  <a:gd name="connsiteX5" fmla="*/ 602553 w 1923940"/>
                  <a:gd name="connsiteY5" fmla="*/ 591982 h 961970"/>
                  <a:gd name="connsiteX6" fmla="*/ 681836 w 1923940"/>
                  <a:gd name="connsiteY6" fmla="*/ 755833 h 961970"/>
                  <a:gd name="connsiteX7" fmla="*/ 877401 w 1923940"/>
                  <a:gd name="connsiteY7" fmla="*/ 755833 h 961970"/>
                  <a:gd name="connsiteX8" fmla="*/ 935542 w 1923940"/>
                  <a:gd name="connsiteY8" fmla="*/ 459843 h 961970"/>
                  <a:gd name="connsiteX9" fmla="*/ 1004254 w 1923940"/>
                  <a:gd name="connsiteY9" fmla="*/ 766404 h 961970"/>
                  <a:gd name="connsiteX10" fmla="*/ 1088823 w 1923940"/>
                  <a:gd name="connsiteY10" fmla="*/ 766404 h 961970"/>
                  <a:gd name="connsiteX11" fmla="*/ 1141679 w 1923940"/>
                  <a:gd name="connsiteY11" fmla="*/ 961970 h 961970"/>
                  <a:gd name="connsiteX12" fmla="*/ 1215677 w 1923940"/>
                  <a:gd name="connsiteY12" fmla="*/ 745262 h 961970"/>
                  <a:gd name="connsiteX13" fmla="*/ 1263246 w 1923940"/>
                  <a:gd name="connsiteY13" fmla="*/ 750548 h 961970"/>
                  <a:gd name="connsiteX14" fmla="*/ 1358387 w 1923940"/>
                  <a:gd name="connsiteY14" fmla="*/ 0 h 961970"/>
                  <a:gd name="connsiteX15" fmla="*/ 1490525 w 1923940"/>
                  <a:gd name="connsiteY15" fmla="*/ 761119 h 961970"/>
                  <a:gd name="connsiteX16" fmla="*/ 1559237 w 1923940"/>
                  <a:gd name="connsiteY16" fmla="*/ 422844 h 961970"/>
                  <a:gd name="connsiteX17" fmla="*/ 1617378 w 1923940"/>
                  <a:gd name="connsiteY17" fmla="*/ 745262 h 961970"/>
                  <a:gd name="connsiteX18" fmla="*/ 1659663 w 1923940"/>
                  <a:gd name="connsiteY18" fmla="*/ 613124 h 961970"/>
                  <a:gd name="connsiteX19" fmla="*/ 1728375 w 1923940"/>
                  <a:gd name="connsiteY19" fmla="*/ 755833 h 961970"/>
                  <a:gd name="connsiteX20" fmla="*/ 1923940 w 1923940"/>
                  <a:gd name="connsiteY20" fmla="*/ 755833 h 96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923940" h="961970">
                    <a:moveTo>
                      <a:pt x="0" y="750548"/>
                    </a:moveTo>
                    <a:lnTo>
                      <a:pt x="280134" y="761119"/>
                    </a:lnTo>
                    <a:lnTo>
                      <a:pt x="348846" y="940828"/>
                    </a:lnTo>
                    <a:lnTo>
                      <a:pt x="443986" y="676550"/>
                    </a:lnTo>
                    <a:lnTo>
                      <a:pt x="544412" y="782262"/>
                    </a:lnTo>
                    <a:lnTo>
                      <a:pt x="602553" y="591982"/>
                    </a:lnTo>
                    <a:lnTo>
                      <a:pt x="681836" y="755833"/>
                    </a:lnTo>
                    <a:lnTo>
                      <a:pt x="877401" y="755833"/>
                    </a:lnTo>
                    <a:lnTo>
                      <a:pt x="935542" y="459843"/>
                    </a:lnTo>
                    <a:lnTo>
                      <a:pt x="1004254" y="766404"/>
                    </a:lnTo>
                    <a:lnTo>
                      <a:pt x="1088823" y="766404"/>
                    </a:lnTo>
                    <a:lnTo>
                      <a:pt x="1141679" y="961970"/>
                    </a:lnTo>
                    <a:lnTo>
                      <a:pt x="1215677" y="745262"/>
                    </a:lnTo>
                    <a:lnTo>
                      <a:pt x="1263246" y="750548"/>
                    </a:lnTo>
                    <a:lnTo>
                      <a:pt x="1358387" y="0"/>
                    </a:lnTo>
                    <a:lnTo>
                      <a:pt x="1490525" y="761119"/>
                    </a:lnTo>
                    <a:lnTo>
                      <a:pt x="1559237" y="422844"/>
                    </a:lnTo>
                    <a:lnTo>
                      <a:pt x="1617378" y="745262"/>
                    </a:lnTo>
                    <a:lnTo>
                      <a:pt x="1659663" y="613124"/>
                    </a:lnTo>
                    <a:lnTo>
                      <a:pt x="1728375" y="755833"/>
                    </a:lnTo>
                    <a:lnTo>
                      <a:pt x="1923940" y="755833"/>
                    </a:lnTo>
                  </a:path>
                </a:pathLst>
              </a:custGeom>
              <a:ln w="10160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42000">
                      <a:srgbClr val="00B0F0"/>
                    </a:gs>
                    <a:gs pos="100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2ADE707-5DF2-F70A-488F-71A319178D7C}"/>
              </a:ext>
            </a:extLst>
          </p:cNvPr>
          <p:cNvSpPr txBox="1"/>
          <p:nvPr/>
        </p:nvSpPr>
        <p:spPr>
          <a:xfrm>
            <a:off x="585627" y="773464"/>
            <a:ext cx="5814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706104" y="-20548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5957855" y="2551837"/>
            <a:ext cx="572692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EXPLORATORY DATA ANALYSIS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872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665BD61-BC17-4BE9-9DE3-8EABD3BEAFD2}"/>
              </a:ext>
            </a:extLst>
          </p:cNvPr>
          <p:cNvGrpSpPr/>
          <p:nvPr/>
        </p:nvGrpSpPr>
        <p:grpSpPr>
          <a:xfrm rot="20618438">
            <a:off x="4031051" y="1648797"/>
            <a:ext cx="3409869" cy="3231342"/>
            <a:chOff x="-116760" y="950876"/>
            <a:chExt cx="6261875" cy="59340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107A6D2-FA32-436F-A956-6FABDD550570}"/>
                </a:ext>
              </a:extLst>
            </p:cNvPr>
            <p:cNvGrpSpPr/>
            <p:nvPr/>
          </p:nvGrpSpPr>
          <p:grpSpPr>
            <a:xfrm rot="532827">
              <a:off x="-116760" y="3488410"/>
              <a:ext cx="3619070" cy="3396495"/>
              <a:chOff x="509678" y="1797347"/>
              <a:chExt cx="2339381" cy="2195507"/>
            </a:xfrm>
          </p:grpSpPr>
          <p:sp>
            <p:nvSpPr>
              <p:cNvPr id="25" name="Rounded Rectangle 41">
                <a:extLst>
                  <a:ext uri="{FF2B5EF4-FFF2-40B4-BE49-F238E27FC236}">
                    <a16:creationId xmlns:a16="http://schemas.microsoft.com/office/drawing/2014/main" id="{90F3E05B-8290-47D4-8559-724C65AD22FE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62">
                <a:extLst>
                  <a:ext uri="{FF2B5EF4-FFF2-40B4-BE49-F238E27FC236}">
                    <a16:creationId xmlns:a16="http://schemas.microsoft.com/office/drawing/2014/main" id="{D8F8E051-C0E9-4604-8AC8-A1E81EA9733C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7" name="Rounded Rectangle 63">
                <a:extLst>
                  <a:ext uri="{FF2B5EF4-FFF2-40B4-BE49-F238E27FC236}">
                    <a16:creationId xmlns:a16="http://schemas.microsoft.com/office/drawing/2014/main" id="{9F419162-DB5E-4AB6-BA29-43608E0BC7C5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8" name="Rounded Rectangle 64">
                <a:extLst>
                  <a:ext uri="{FF2B5EF4-FFF2-40B4-BE49-F238E27FC236}">
                    <a16:creationId xmlns:a16="http://schemas.microsoft.com/office/drawing/2014/main" id="{15DE4F1D-EB23-48C9-B066-8AB903CCD6DA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65">
                <a:extLst>
                  <a:ext uri="{FF2B5EF4-FFF2-40B4-BE49-F238E27FC236}">
                    <a16:creationId xmlns:a16="http://schemas.microsoft.com/office/drawing/2014/main" id="{603E82B0-1D53-41A7-B36D-A7F03833B746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0" name="Rounded Rectangle 66">
                <a:extLst>
                  <a:ext uri="{FF2B5EF4-FFF2-40B4-BE49-F238E27FC236}">
                    <a16:creationId xmlns:a16="http://schemas.microsoft.com/office/drawing/2014/main" id="{EDF29EB8-71DC-4A7A-8F91-64F5952BA6F1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1" name="Rounded Rectangle 67">
                <a:extLst>
                  <a:ext uri="{FF2B5EF4-FFF2-40B4-BE49-F238E27FC236}">
                    <a16:creationId xmlns:a16="http://schemas.microsoft.com/office/drawing/2014/main" id="{CF206FC9-44B9-475E-96F9-66B7AEA3D783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68">
                <a:extLst>
                  <a:ext uri="{FF2B5EF4-FFF2-40B4-BE49-F238E27FC236}">
                    <a16:creationId xmlns:a16="http://schemas.microsoft.com/office/drawing/2014/main" id="{3659BC47-A7AA-4045-8D7D-78FC5FA74138}"/>
                  </a:ext>
                </a:extLst>
              </p:cNvPr>
              <p:cNvSpPr/>
              <p:nvPr/>
            </p:nvSpPr>
            <p:spPr>
              <a:xfrm rot="18063644">
                <a:off x="2339839" y="1665982"/>
                <a:ext cx="49373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3" name="Rounded Rectangle 69">
                <a:extLst>
                  <a:ext uri="{FF2B5EF4-FFF2-40B4-BE49-F238E27FC236}">
                    <a16:creationId xmlns:a16="http://schemas.microsoft.com/office/drawing/2014/main" id="{5270DCE5-2CC8-47A1-A1D3-524D1262F100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4" name="Oval 39">
                <a:extLst>
                  <a:ext uri="{FF2B5EF4-FFF2-40B4-BE49-F238E27FC236}">
                    <a16:creationId xmlns:a16="http://schemas.microsoft.com/office/drawing/2014/main" id="{4A8B032C-34B0-4ABB-B5DB-F936837F2AC1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5" name="Oval 39">
                <a:extLst>
                  <a:ext uri="{FF2B5EF4-FFF2-40B4-BE49-F238E27FC236}">
                    <a16:creationId xmlns:a16="http://schemas.microsoft.com/office/drawing/2014/main" id="{08C0A577-8A7A-4D3A-ADAA-F7350ABFB4F5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B54B28-9E55-4BFD-83B5-961C33D159B4}"/>
                </a:ext>
              </a:extLst>
            </p:cNvPr>
            <p:cNvGrpSpPr/>
            <p:nvPr/>
          </p:nvGrpSpPr>
          <p:grpSpPr>
            <a:xfrm rot="532827">
              <a:off x="2526045" y="950876"/>
              <a:ext cx="3619070" cy="3396495"/>
              <a:chOff x="509678" y="1797347"/>
              <a:chExt cx="2339381" cy="2195507"/>
            </a:xfrm>
          </p:grpSpPr>
          <p:sp>
            <p:nvSpPr>
              <p:cNvPr id="13" name="Rounded Rectangle 16">
                <a:extLst>
                  <a:ext uri="{FF2B5EF4-FFF2-40B4-BE49-F238E27FC236}">
                    <a16:creationId xmlns:a16="http://schemas.microsoft.com/office/drawing/2014/main" id="{AFCE442C-EA2F-4BD1-A6D8-64781E226658}"/>
                  </a:ext>
                </a:extLst>
              </p:cNvPr>
              <p:cNvSpPr/>
              <p:nvPr/>
            </p:nvSpPr>
            <p:spPr>
              <a:xfrm rot="18063644">
                <a:off x="1724663" y="2419627"/>
                <a:ext cx="73094" cy="8230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17">
                <a:extLst>
                  <a:ext uri="{FF2B5EF4-FFF2-40B4-BE49-F238E27FC236}">
                    <a16:creationId xmlns:a16="http://schemas.microsoft.com/office/drawing/2014/main" id="{4E15B7BA-F5C9-4FED-8767-2A867AD98B79}"/>
                  </a:ext>
                </a:extLst>
              </p:cNvPr>
              <p:cNvSpPr/>
              <p:nvPr/>
            </p:nvSpPr>
            <p:spPr>
              <a:xfrm rot="18060000">
                <a:off x="1820802" y="2253850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D9CFEEB6-D739-4864-A4CD-EA6B6C2375DC}"/>
                  </a:ext>
                </a:extLst>
              </p:cNvPr>
              <p:cNvSpPr/>
              <p:nvPr/>
            </p:nvSpPr>
            <p:spPr>
              <a:xfrm rot="18063644">
                <a:off x="1939567" y="2260617"/>
                <a:ext cx="73094" cy="40274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B361D4FE-7387-4BF3-8D11-A6D1DFB04478}"/>
                  </a:ext>
                </a:extLst>
              </p:cNvPr>
              <p:cNvSpPr/>
              <p:nvPr/>
            </p:nvSpPr>
            <p:spPr>
              <a:xfrm rot="18063644">
                <a:off x="1574952" y="2602544"/>
                <a:ext cx="73094" cy="80549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Rounded Rectangle 20">
                <a:extLst>
                  <a:ext uri="{FF2B5EF4-FFF2-40B4-BE49-F238E27FC236}">
                    <a16:creationId xmlns:a16="http://schemas.microsoft.com/office/drawing/2014/main" id="{E9F38B96-AD04-4636-B547-7A036F727549}"/>
                  </a:ext>
                </a:extLst>
              </p:cNvPr>
              <p:cNvSpPr/>
              <p:nvPr/>
            </p:nvSpPr>
            <p:spPr>
              <a:xfrm rot="18063644">
                <a:off x="1516856" y="2958046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Rounded Rectangle 21">
                <a:extLst>
                  <a:ext uri="{FF2B5EF4-FFF2-40B4-BE49-F238E27FC236}">
                    <a16:creationId xmlns:a16="http://schemas.microsoft.com/office/drawing/2014/main" id="{5E20016C-2127-4A00-90B7-5863966C762E}"/>
                  </a:ext>
                </a:extLst>
              </p:cNvPr>
              <p:cNvSpPr/>
              <p:nvPr/>
            </p:nvSpPr>
            <p:spPr>
              <a:xfrm rot="18063644">
                <a:off x="1091076" y="3196078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Rounded Rectangle 22">
                <a:extLst>
                  <a:ext uri="{FF2B5EF4-FFF2-40B4-BE49-F238E27FC236}">
                    <a16:creationId xmlns:a16="http://schemas.microsoft.com/office/drawing/2014/main" id="{D50821E4-CEDD-451C-9B84-F8B105BF1CC1}"/>
                  </a:ext>
                </a:extLst>
              </p:cNvPr>
              <p:cNvSpPr/>
              <p:nvPr/>
            </p:nvSpPr>
            <p:spPr>
              <a:xfrm rot="18063644">
                <a:off x="1223216" y="318059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23">
                <a:extLst>
                  <a:ext uri="{FF2B5EF4-FFF2-40B4-BE49-F238E27FC236}">
                    <a16:creationId xmlns:a16="http://schemas.microsoft.com/office/drawing/2014/main" id="{739AE10A-ACDB-4574-B898-D643DD4E8163}"/>
                  </a:ext>
                </a:extLst>
              </p:cNvPr>
              <p:cNvSpPr/>
              <p:nvPr/>
            </p:nvSpPr>
            <p:spPr>
              <a:xfrm rot="18063644">
                <a:off x="2321860" y="1676143"/>
                <a:ext cx="73094" cy="73545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24">
                <a:extLst>
                  <a:ext uri="{FF2B5EF4-FFF2-40B4-BE49-F238E27FC236}">
                    <a16:creationId xmlns:a16="http://schemas.microsoft.com/office/drawing/2014/main" id="{1158B5C1-6374-4E85-8842-5E72973A78DF}"/>
                  </a:ext>
                </a:extLst>
              </p:cNvPr>
              <p:cNvSpPr/>
              <p:nvPr/>
            </p:nvSpPr>
            <p:spPr>
              <a:xfrm rot="18063644">
                <a:off x="2213789" y="1953823"/>
                <a:ext cx="73094" cy="50141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39">
                <a:extLst>
                  <a:ext uri="{FF2B5EF4-FFF2-40B4-BE49-F238E27FC236}">
                    <a16:creationId xmlns:a16="http://schemas.microsoft.com/office/drawing/2014/main" id="{A89BF971-67D7-4F1B-AA35-7AB2147C04C6}"/>
                  </a:ext>
                </a:extLst>
              </p:cNvPr>
              <p:cNvSpPr/>
              <p:nvPr/>
            </p:nvSpPr>
            <p:spPr>
              <a:xfrm rot="15291151" flipH="1">
                <a:off x="640729" y="1666296"/>
                <a:ext cx="1650865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1777921" h="2274057">
                    <a:moveTo>
                      <a:pt x="1535931" y="0"/>
                    </a:moveTo>
                    <a:cubicBezTo>
                      <a:pt x="1583748" y="0"/>
                      <a:pt x="1622512" y="36012"/>
                      <a:pt x="1622512" y="80435"/>
                    </a:cubicBezTo>
                    <a:cubicBezTo>
                      <a:pt x="1622512" y="91693"/>
                      <a:pt x="1620023" y="102411"/>
                      <a:pt x="1615448" y="112103"/>
                    </a:cubicBezTo>
                    <a:lnTo>
                      <a:pt x="1616074" y="113399"/>
                    </a:lnTo>
                    <a:lnTo>
                      <a:pt x="1584270" y="165850"/>
                    </a:lnTo>
                    <a:lnTo>
                      <a:pt x="1565188" y="222968"/>
                    </a:lnTo>
                    <a:cubicBezTo>
                      <a:pt x="1559887" y="244082"/>
                      <a:pt x="1554587" y="265418"/>
                      <a:pt x="1549286" y="286532"/>
                    </a:cubicBezTo>
                    <a:cubicBezTo>
                      <a:pt x="1548756" y="309868"/>
                      <a:pt x="1548226" y="332982"/>
                      <a:pt x="1547696" y="356318"/>
                    </a:cubicBezTo>
                    <a:cubicBezTo>
                      <a:pt x="1548226" y="378988"/>
                      <a:pt x="1548756" y="401880"/>
                      <a:pt x="1549286" y="424549"/>
                    </a:cubicBezTo>
                    <a:cubicBezTo>
                      <a:pt x="1552466" y="447885"/>
                      <a:pt x="1555647" y="470999"/>
                      <a:pt x="1558827" y="494336"/>
                    </a:cubicBezTo>
                    <a:lnTo>
                      <a:pt x="1573139" y="561011"/>
                    </a:lnTo>
                    <a:lnTo>
                      <a:pt x="1587451" y="627686"/>
                    </a:lnTo>
                    <a:cubicBezTo>
                      <a:pt x="1593281" y="646799"/>
                      <a:pt x="1599112" y="665691"/>
                      <a:pt x="1604943" y="684804"/>
                    </a:cubicBezTo>
                    <a:cubicBezTo>
                      <a:pt x="1610774" y="702362"/>
                      <a:pt x="1616428" y="719697"/>
                      <a:pt x="1622258" y="737255"/>
                    </a:cubicBezTo>
                    <a:cubicBezTo>
                      <a:pt x="1627029" y="751479"/>
                      <a:pt x="1631800" y="765925"/>
                      <a:pt x="1636570" y="780149"/>
                    </a:cubicBezTo>
                    <a:cubicBezTo>
                      <a:pt x="1641341" y="791706"/>
                      <a:pt x="1646111" y="803486"/>
                      <a:pt x="1650882" y="815043"/>
                    </a:cubicBezTo>
                    <a:lnTo>
                      <a:pt x="1660423" y="835712"/>
                    </a:lnTo>
                    <a:lnTo>
                      <a:pt x="1662013" y="840379"/>
                    </a:lnTo>
                    <a:lnTo>
                      <a:pt x="1708129" y="949948"/>
                    </a:lnTo>
                    <a:cubicBezTo>
                      <a:pt x="1719791" y="983730"/>
                      <a:pt x="1731275" y="1017735"/>
                      <a:pt x="1742937" y="1051517"/>
                    </a:cubicBezTo>
                    <a:lnTo>
                      <a:pt x="1766790" y="1146862"/>
                    </a:lnTo>
                    <a:cubicBezTo>
                      <a:pt x="1769440" y="1176421"/>
                      <a:pt x="1772090" y="1206203"/>
                      <a:pt x="1774741" y="1235762"/>
                    </a:cubicBezTo>
                    <a:cubicBezTo>
                      <a:pt x="1775801" y="1263765"/>
                      <a:pt x="1776861" y="1291991"/>
                      <a:pt x="1777921" y="1319995"/>
                    </a:cubicBezTo>
                    <a:cubicBezTo>
                      <a:pt x="1775801" y="1344887"/>
                      <a:pt x="1773681" y="1369556"/>
                      <a:pt x="1771560" y="1394448"/>
                    </a:cubicBezTo>
                    <a:cubicBezTo>
                      <a:pt x="1767850" y="1418896"/>
                      <a:pt x="1764139" y="1443121"/>
                      <a:pt x="1760429" y="1467569"/>
                    </a:cubicBezTo>
                    <a:cubicBezTo>
                      <a:pt x="1754598" y="1488682"/>
                      <a:pt x="1748768" y="1510018"/>
                      <a:pt x="1742937" y="1531132"/>
                    </a:cubicBezTo>
                    <a:cubicBezTo>
                      <a:pt x="1737106" y="1549135"/>
                      <a:pt x="1731452" y="1566915"/>
                      <a:pt x="1725621" y="1584917"/>
                    </a:cubicBezTo>
                    <a:lnTo>
                      <a:pt x="1706539" y="1631145"/>
                    </a:lnTo>
                    <a:lnTo>
                      <a:pt x="1685866" y="1672261"/>
                    </a:lnTo>
                    <a:lnTo>
                      <a:pt x="1665194" y="1704043"/>
                    </a:lnTo>
                    <a:cubicBezTo>
                      <a:pt x="1660423" y="1711377"/>
                      <a:pt x="1655653" y="1718934"/>
                      <a:pt x="1650882" y="1726268"/>
                    </a:cubicBezTo>
                    <a:lnTo>
                      <a:pt x="1639751" y="1738936"/>
                    </a:lnTo>
                    <a:cubicBezTo>
                      <a:pt x="1638690" y="1740492"/>
                      <a:pt x="1637630" y="1742270"/>
                      <a:pt x="1636570" y="1743826"/>
                    </a:cubicBezTo>
                    <a:lnTo>
                      <a:pt x="1576319" y="1810501"/>
                    </a:lnTo>
                    <a:lnTo>
                      <a:pt x="1509708" y="1866063"/>
                    </a:lnTo>
                    <a:lnTo>
                      <a:pt x="1431788" y="1912069"/>
                    </a:lnTo>
                    <a:lnTo>
                      <a:pt x="1354045" y="1946962"/>
                    </a:lnTo>
                    <a:lnTo>
                      <a:pt x="1273121" y="1978744"/>
                    </a:lnTo>
                    <a:lnTo>
                      <a:pt x="1192198" y="1997857"/>
                    </a:lnTo>
                    <a:lnTo>
                      <a:pt x="1114278" y="2015193"/>
                    </a:lnTo>
                    <a:lnTo>
                      <a:pt x="1041306" y="2026305"/>
                    </a:lnTo>
                    <a:lnTo>
                      <a:pt x="976284" y="2035862"/>
                    </a:lnTo>
                    <a:lnTo>
                      <a:pt x="920627" y="2038974"/>
                    </a:lnTo>
                    <a:lnTo>
                      <a:pt x="881049" y="2042307"/>
                    </a:lnTo>
                    <a:lnTo>
                      <a:pt x="850835" y="2042307"/>
                    </a:lnTo>
                    <a:lnTo>
                      <a:pt x="842884" y="2042307"/>
                    </a:lnTo>
                    <a:lnTo>
                      <a:pt x="726976" y="2035862"/>
                    </a:lnTo>
                    <a:lnTo>
                      <a:pt x="626970" y="2038974"/>
                    </a:lnTo>
                    <a:lnTo>
                      <a:pt x="536506" y="2050086"/>
                    </a:lnTo>
                    <a:lnTo>
                      <a:pt x="455582" y="2064532"/>
                    </a:lnTo>
                    <a:lnTo>
                      <a:pt x="390384" y="2081868"/>
                    </a:lnTo>
                    <a:lnTo>
                      <a:pt x="331723" y="2105649"/>
                    </a:lnTo>
                    <a:lnTo>
                      <a:pt x="282427" y="2127874"/>
                    </a:lnTo>
                    <a:lnTo>
                      <a:pt x="246029" y="2151654"/>
                    </a:lnTo>
                    <a:lnTo>
                      <a:pt x="214225" y="2173879"/>
                    </a:lnTo>
                    <a:lnTo>
                      <a:pt x="187192" y="2197882"/>
                    </a:lnTo>
                    <a:cubicBezTo>
                      <a:pt x="181361" y="2204105"/>
                      <a:pt x="175530" y="2210551"/>
                      <a:pt x="169700" y="2216774"/>
                    </a:cubicBezTo>
                    <a:cubicBezTo>
                      <a:pt x="165989" y="2222108"/>
                      <a:pt x="162455" y="2227442"/>
                      <a:pt x="158745" y="2232776"/>
                    </a:cubicBezTo>
                    <a:cubicBezTo>
                      <a:pt x="156625" y="2235443"/>
                      <a:pt x="154504" y="2237887"/>
                      <a:pt x="152384" y="2240554"/>
                    </a:cubicBezTo>
                    <a:cubicBezTo>
                      <a:pt x="139802" y="2247207"/>
                      <a:pt x="108649" y="2281215"/>
                      <a:pt x="83252" y="2272697"/>
                    </a:cubicBezTo>
                    <a:cubicBezTo>
                      <a:pt x="57855" y="2264179"/>
                      <a:pt x="0" y="2235424"/>
                      <a:pt x="0" y="2189445"/>
                    </a:cubicBezTo>
                    <a:cubicBezTo>
                      <a:pt x="0" y="2174502"/>
                      <a:pt x="3937" y="2160478"/>
                      <a:pt x="11964" y="2148998"/>
                    </a:cubicBezTo>
                    <a:cubicBezTo>
                      <a:pt x="22019" y="2131068"/>
                      <a:pt x="42226" y="2101798"/>
                      <a:pt x="60329" y="2081868"/>
                    </a:cubicBezTo>
                    <a:lnTo>
                      <a:pt x="120580" y="2029417"/>
                    </a:lnTo>
                    <a:lnTo>
                      <a:pt x="190372" y="1986745"/>
                    </a:lnTo>
                    <a:lnTo>
                      <a:pt x="263521" y="1951629"/>
                    </a:lnTo>
                    <a:lnTo>
                      <a:pt x="338084" y="1923181"/>
                    </a:lnTo>
                    <a:lnTo>
                      <a:pt x="412647" y="1902512"/>
                    </a:lnTo>
                    <a:lnTo>
                      <a:pt x="487209" y="1888288"/>
                    </a:lnTo>
                    <a:lnTo>
                      <a:pt x="560359" y="1877176"/>
                    </a:lnTo>
                    <a:lnTo>
                      <a:pt x="626970" y="1870730"/>
                    </a:lnTo>
                    <a:lnTo>
                      <a:pt x="684218" y="1867619"/>
                    </a:lnTo>
                    <a:lnTo>
                      <a:pt x="733337" y="1867619"/>
                    </a:lnTo>
                    <a:lnTo>
                      <a:pt x="771502" y="1867619"/>
                    </a:lnTo>
                    <a:lnTo>
                      <a:pt x="796768" y="1870730"/>
                    </a:lnTo>
                    <a:lnTo>
                      <a:pt x="804719" y="1870730"/>
                    </a:lnTo>
                    <a:lnTo>
                      <a:pt x="917447" y="1873842"/>
                    </a:lnTo>
                    <a:lnTo>
                      <a:pt x="1022223" y="1867619"/>
                    </a:lnTo>
                    <a:lnTo>
                      <a:pt x="1114278" y="1853395"/>
                    </a:lnTo>
                    <a:lnTo>
                      <a:pt x="1195378" y="1834281"/>
                    </a:lnTo>
                    <a:lnTo>
                      <a:pt x="1263580" y="1807167"/>
                    </a:lnTo>
                    <a:lnTo>
                      <a:pt x="1325421" y="1781830"/>
                    </a:lnTo>
                    <a:lnTo>
                      <a:pt x="1376308" y="1753382"/>
                    </a:lnTo>
                    <a:lnTo>
                      <a:pt x="1420656" y="1724712"/>
                    </a:lnTo>
                    <a:lnTo>
                      <a:pt x="1452460" y="1694486"/>
                    </a:lnTo>
                    <a:lnTo>
                      <a:pt x="1477904" y="1672261"/>
                    </a:lnTo>
                    <a:lnTo>
                      <a:pt x="1495396" y="1651592"/>
                    </a:lnTo>
                    <a:cubicBezTo>
                      <a:pt x="1499106" y="1647814"/>
                      <a:pt x="1502817" y="1644258"/>
                      <a:pt x="1506527" y="1640479"/>
                    </a:cubicBezTo>
                    <a:cubicBezTo>
                      <a:pt x="1507587" y="1639368"/>
                      <a:pt x="1508647" y="1638479"/>
                      <a:pt x="1509708" y="1637368"/>
                    </a:cubicBezTo>
                    <a:lnTo>
                      <a:pt x="1549286" y="1567581"/>
                    </a:lnTo>
                    <a:lnTo>
                      <a:pt x="1579500" y="1496017"/>
                    </a:lnTo>
                    <a:cubicBezTo>
                      <a:pt x="1585330" y="1471125"/>
                      <a:pt x="1591161" y="1446455"/>
                      <a:pt x="1596992" y="1421563"/>
                    </a:cubicBezTo>
                    <a:cubicBezTo>
                      <a:pt x="1599642" y="1396226"/>
                      <a:pt x="1602292" y="1370668"/>
                      <a:pt x="1604943" y="1345331"/>
                    </a:cubicBezTo>
                    <a:lnTo>
                      <a:pt x="1604943" y="1270655"/>
                    </a:lnTo>
                    <a:lnTo>
                      <a:pt x="1596992" y="1199313"/>
                    </a:lnTo>
                    <a:cubicBezTo>
                      <a:pt x="1592751" y="1174865"/>
                      <a:pt x="1588511" y="1150640"/>
                      <a:pt x="1584270" y="1126193"/>
                    </a:cubicBezTo>
                    <a:cubicBezTo>
                      <a:pt x="1579500" y="1105079"/>
                      <a:pt x="1574729" y="1083743"/>
                      <a:pt x="1569958" y="1062629"/>
                    </a:cubicBezTo>
                    <a:cubicBezTo>
                      <a:pt x="1564128" y="1042627"/>
                      <a:pt x="1558297" y="1022402"/>
                      <a:pt x="1552466" y="1002399"/>
                    </a:cubicBezTo>
                    <a:lnTo>
                      <a:pt x="1533384" y="949948"/>
                    </a:lnTo>
                    <a:cubicBezTo>
                      <a:pt x="1528083" y="935724"/>
                      <a:pt x="1522959" y="921278"/>
                      <a:pt x="1517659" y="907054"/>
                    </a:cubicBezTo>
                    <a:cubicBezTo>
                      <a:pt x="1512888" y="896608"/>
                      <a:pt x="1508117" y="885940"/>
                      <a:pt x="1503347" y="875495"/>
                    </a:cubicBezTo>
                    <a:lnTo>
                      <a:pt x="1495396" y="854825"/>
                    </a:lnTo>
                    <a:cubicBezTo>
                      <a:pt x="1493276" y="853270"/>
                      <a:pt x="1491155" y="851492"/>
                      <a:pt x="1489035" y="849936"/>
                    </a:cubicBezTo>
                    <a:lnTo>
                      <a:pt x="1446100" y="734144"/>
                    </a:lnTo>
                    <a:lnTo>
                      <a:pt x="1414296" y="629242"/>
                    </a:lnTo>
                    <a:cubicBezTo>
                      <a:pt x="1407405" y="597015"/>
                      <a:pt x="1400691" y="564789"/>
                      <a:pt x="1393800" y="532563"/>
                    </a:cubicBezTo>
                    <a:lnTo>
                      <a:pt x="1382668" y="445218"/>
                    </a:lnTo>
                    <a:cubicBezTo>
                      <a:pt x="1381608" y="418326"/>
                      <a:pt x="1380548" y="391212"/>
                      <a:pt x="1379488" y="364319"/>
                    </a:cubicBezTo>
                    <a:cubicBezTo>
                      <a:pt x="1380548" y="340539"/>
                      <a:pt x="1381608" y="316536"/>
                      <a:pt x="1382668" y="292755"/>
                    </a:cubicBezTo>
                    <a:cubicBezTo>
                      <a:pt x="1385319" y="271641"/>
                      <a:pt x="1387969" y="250305"/>
                      <a:pt x="1390619" y="229191"/>
                    </a:cubicBezTo>
                    <a:cubicBezTo>
                      <a:pt x="1394860" y="210745"/>
                      <a:pt x="1399100" y="192076"/>
                      <a:pt x="1403341" y="173629"/>
                    </a:cubicBezTo>
                    <a:cubicBezTo>
                      <a:pt x="1408112" y="158294"/>
                      <a:pt x="1412705" y="142958"/>
                      <a:pt x="1417476" y="127623"/>
                    </a:cubicBezTo>
                    <a:lnTo>
                      <a:pt x="1434968" y="89618"/>
                    </a:lnTo>
                    <a:lnTo>
                      <a:pt x="1449280" y="60948"/>
                    </a:lnTo>
                    <a:lnTo>
                      <a:pt x="1456101" y="49373"/>
                    </a:lnTo>
                    <a:cubicBezTo>
                      <a:pt x="1456198" y="49028"/>
                      <a:pt x="1456346" y="48707"/>
                      <a:pt x="1456642" y="48454"/>
                    </a:cubicBezTo>
                    <a:cubicBezTo>
                      <a:pt x="1457894" y="46305"/>
                      <a:pt x="1459153" y="44168"/>
                      <a:pt x="1460411" y="42057"/>
                    </a:cubicBezTo>
                    <a:lnTo>
                      <a:pt x="1469953" y="26055"/>
                    </a:lnTo>
                    <a:cubicBezTo>
                      <a:pt x="1470483" y="25610"/>
                      <a:pt x="1471013" y="24944"/>
                      <a:pt x="1471543" y="24499"/>
                    </a:cubicBezTo>
                    <a:lnTo>
                      <a:pt x="1474027" y="24499"/>
                    </a:lnTo>
                    <a:cubicBezTo>
                      <a:pt x="1489607" y="9327"/>
                      <a:pt x="1511597" y="0"/>
                      <a:pt x="15359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Oval 39">
                <a:extLst>
                  <a:ext uri="{FF2B5EF4-FFF2-40B4-BE49-F238E27FC236}">
                    <a16:creationId xmlns:a16="http://schemas.microsoft.com/office/drawing/2014/main" id="{7B3A4C72-05BF-4208-A9E4-70CCBCE45114}"/>
                  </a:ext>
                </a:extLst>
              </p:cNvPr>
              <p:cNvSpPr/>
              <p:nvPr/>
            </p:nvSpPr>
            <p:spPr>
              <a:xfrm flipH="1" flipV="1">
                <a:off x="1198193" y="2079887"/>
                <a:ext cx="1650866" cy="1912967"/>
              </a:xfrm>
              <a:custGeom>
                <a:avLst/>
                <a:gdLst/>
                <a:ahLst/>
                <a:cxnLst/>
                <a:rect l="l" t="t" r="r" b="b"/>
                <a:pathLst>
                  <a:path w="3393967" h="3932814">
                    <a:moveTo>
                      <a:pt x="1745685" y="3527152"/>
                    </a:moveTo>
                    <a:lnTo>
                      <a:pt x="1657171" y="3238316"/>
                    </a:lnTo>
                    <a:lnTo>
                      <a:pt x="1751363" y="3240672"/>
                    </a:lnTo>
                    <a:lnTo>
                      <a:pt x="1951375" y="3229909"/>
                    </a:lnTo>
                    <a:lnTo>
                      <a:pt x="2127104" y="3205310"/>
                    </a:lnTo>
                    <a:lnTo>
                      <a:pt x="2281920" y="3172254"/>
                    </a:lnTo>
                    <a:lnTo>
                      <a:pt x="2412114" y="3125362"/>
                    </a:lnTo>
                    <a:lnTo>
                      <a:pt x="2530166" y="3081544"/>
                    </a:lnTo>
                    <a:lnTo>
                      <a:pt x="2627307" y="3032345"/>
                    </a:lnTo>
                    <a:lnTo>
                      <a:pt x="2711965" y="2982762"/>
                    </a:lnTo>
                    <a:lnTo>
                      <a:pt x="2772677" y="2930489"/>
                    </a:lnTo>
                    <a:lnTo>
                      <a:pt x="2821249" y="2892052"/>
                    </a:lnTo>
                    <a:lnTo>
                      <a:pt x="2854640" y="2856307"/>
                    </a:lnTo>
                    <a:cubicBezTo>
                      <a:pt x="2861722" y="2849773"/>
                      <a:pt x="2868807" y="2843623"/>
                      <a:pt x="2875889" y="2837088"/>
                    </a:cubicBezTo>
                    <a:cubicBezTo>
                      <a:pt x="2877912" y="2835166"/>
                      <a:pt x="2879936" y="2833629"/>
                      <a:pt x="2881961" y="2831707"/>
                    </a:cubicBezTo>
                    <a:lnTo>
                      <a:pt x="2957514" y="2711016"/>
                    </a:lnTo>
                    <a:lnTo>
                      <a:pt x="3015191" y="2587251"/>
                    </a:lnTo>
                    <a:cubicBezTo>
                      <a:pt x="3026320" y="2544202"/>
                      <a:pt x="3037451" y="2501537"/>
                      <a:pt x="3048582" y="2458489"/>
                    </a:cubicBezTo>
                    <a:cubicBezTo>
                      <a:pt x="3053641" y="2414670"/>
                      <a:pt x="3058700" y="2370469"/>
                      <a:pt x="3063760" y="2326651"/>
                    </a:cubicBezTo>
                    <a:lnTo>
                      <a:pt x="3063760" y="2197504"/>
                    </a:lnTo>
                    <a:lnTo>
                      <a:pt x="3048582" y="2074124"/>
                    </a:lnTo>
                    <a:cubicBezTo>
                      <a:pt x="3040486" y="2031843"/>
                      <a:pt x="3032392" y="1989947"/>
                      <a:pt x="3024296" y="1947668"/>
                    </a:cubicBezTo>
                    <a:cubicBezTo>
                      <a:pt x="3015191" y="1911153"/>
                      <a:pt x="3006083" y="1874254"/>
                      <a:pt x="2996976" y="1837739"/>
                    </a:cubicBezTo>
                    <a:cubicBezTo>
                      <a:pt x="2985846" y="1803147"/>
                      <a:pt x="2974715" y="1768169"/>
                      <a:pt x="2963584" y="1733575"/>
                    </a:cubicBezTo>
                    <a:lnTo>
                      <a:pt x="2927157" y="1642865"/>
                    </a:lnTo>
                    <a:cubicBezTo>
                      <a:pt x="2917038" y="1618266"/>
                      <a:pt x="2907257" y="1593283"/>
                      <a:pt x="2897139" y="1568683"/>
                    </a:cubicBezTo>
                    <a:cubicBezTo>
                      <a:pt x="2888032" y="1550618"/>
                      <a:pt x="2878924" y="1532168"/>
                      <a:pt x="2869818" y="1514104"/>
                    </a:cubicBezTo>
                    <a:lnTo>
                      <a:pt x="2854640" y="1478357"/>
                    </a:lnTo>
                    <a:cubicBezTo>
                      <a:pt x="2850593" y="1475668"/>
                      <a:pt x="2846544" y="1472593"/>
                      <a:pt x="2842497" y="1469902"/>
                    </a:cubicBezTo>
                    <a:lnTo>
                      <a:pt x="2760536" y="1269648"/>
                    </a:lnTo>
                    <a:lnTo>
                      <a:pt x="2699824" y="1088228"/>
                    </a:lnTo>
                    <a:cubicBezTo>
                      <a:pt x="2686670" y="1032494"/>
                      <a:pt x="2673853" y="976761"/>
                      <a:pt x="2660698" y="921029"/>
                    </a:cubicBezTo>
                    <a:lnTo>
                      <a:pt x="2639448" y="769972"/>
                    </a:lnTo>
                    <a:cubicBezTo>
                      <a:pt x="2637424" y="723464"/>
                      <a:pt x="2635401" y="676573"/>
                      <a:pt x="2633377" y="630063"/>
                    </a:cubicBezTo>
                    <a:cubicBezTo>
                      <a:pt x="2635401" y="588937"/>
                      <a:pt x="2637424" y="547426"/>
                      <a:pt x="2639448" y="506298"/>
                    </a:cubicBezTo>
                    <a:cubicBezTo>
                      <a:pt x="2644508" y="469783"/>
                      <a:pt x="2649567" y="432884"/>
                      <a:pt x="2654626" y="396369"/>
                    </a:cubicBezTo>
                    <a:cubicBezTo>
                      <a:pt x="2662722" y="364468"/>
                      <a:pt x="2670816" y="332182"/>
                      <a:pt x="2678912" y="300279"/>
                    </a:cubicBezTo>
                    <a:cubicBezTo>
                      <a:pt x="2688019" y="273758"/>
                      <a:pt x="2696787" y="247236"/>
                      <a:pt x="2705895" y="220715"/>
                    </a:cubicBezTo>
                    <a:lnTo>
                      <a:pt x="2739286" y="154988"/>
                    </a:lnTo>
                    <a:lnTo>
                      <a:pt x="2766607" y="105405"/>
                    </a:lnTo>
                    <a:lnTo>
                      <a:pt x="2779628" y="85387"/>
                    </a:lnTo>
                    <a:cubicBezTo>
                      <a:pt x="2779813" y="84791"/>
                      <a:pt x="2780096" y="84235"/>
                      <a:pt x="2780661" y="83798"/>
                    </a:cubicBezTo>
                    <a:cubicBezTo>
                      <a:pt x="2783051" y="80081"/>
                      <a:pt x="2785454" y="76386"/>
                      <a:pt x="2787855" y="72735"/>
                    </a:cubicBezTo>
                    <a:lnTo>
                      <a:pt x="2806071" y="45060"/>
                    </a:lnTo>
                    <a:cubicBezTo>
                      <a:pt x="2807082" y="44291"/>
                      <a:pt x="2808094" y="43139"/>
                      <a:pt x="2809106" y="42369"/>
                    </a:cubicBezTo>
                    <a:lnTo>
                      <a:pt x="2813848" y="42369"/>
                    </a:lnTo>
                    <a:cubicBezTo>
                      <a:pt x="2843589" y="16131"/>
                      <a:pt x="2885567" y="0"/>
                      <a:pt x="2932020" y="0"/>
                    </a:cubicBezTo>
                    <a:cubicBezTo>
                      <a:pt x="3023300" y="0"/>
                      <a:pt x="3097299" y="62280"/>
                      <a:pt x="3097299" y="139107"/>
                    </a:cubicBezTo>
                    <a:cubicBezTo>
                      <a:pt x="3097299" y="158577"/>
                      <a:pt x="3092547" y="177113"/>
                      <a:pt x="3083814" y="193874"/>
                    </a:cubicBezTo>
                    <a:lnTo>
                      <a:pt x="3085009" y="196115"/>
                    </a:lnTo>
                    <a:lnTo>
                      <a:pt x="3024296" y="286826"/>
                    </a:lnTo>
                    <a:lnTo>
                      <a:pt x="2987870" y="385607"/>
                    </a:lnTo>
                    <a:cubicBezTo>
                      <a:pt x="2977750" y="422122"/>
                      <a:pt x="2967633" y="459021"/>
                      <a:pt x="2957514" y="495536"/>
                    </a:cubicBezTo>
                    <a:cubicBezTo>
                      <a:pt x="2956502" y="535894"/>
                      <a:pt x="2955490" y="575868"/>
                      <a:pt x="2954478" y="616226"/>
                    </a:cubicBezTo>
                    <a:cubicBezTo>
                      <a:pt x="2955490" y="655432"/>
                      <a:pt x="2956502" y="695022"/>
                      <a:pt x="2957514" y="734226"/>
                    </a:cubicBezTo>
                    <a:cubicBezTo>
                      <a:pt x="2963584" y="774584"/>
                      <a:pt x="2969657" y="814558"/>
                      <a:pt x="2975727" y="854918"/>
                    </a:cubicBezTo>
                    <a:lnTo>
                      <a:pt x="3003048" y="970227"/>
                    </a:lnTo>
                    <a:lnTo>
                      <a:pt x="3030369" y="1085537"/>
                    </a:lnTo>
                    <a:cubicBezTo>
                      <a:pt x="3041498" y="1118591"/>
                      <a:pt x="3052629" y="1151264"/>
                      <a:pt x="3063760" y="1184318"/>
                    </a:cubicBezTo>
                    <a:cubicBezTo>
                      <a:pt x="3074891" y="1214683"/>
                      <a:pt x="3085685" y="1244663"/>
                      <a:pt x="3096814" y="1275028"/>
                    </a:cubicBezTo>
                    <a:cubicBezTo>
                      <a:pt x="3105921" y="1299628"/>
                      <a:pt x="3115029" y="1324611"/>
                      <a:pt x="3124135" y="1349210"/>
                    </a:cubicBezTo>
                    <a:cubicBezTo>
                      <a:pt x="3133242" y="1369197"/>
                      <a:pt x="3142348" y="1389570"/>
                      <a:pt x="3151456" y="1409557"/>
                    </a:cubicBezTo>
                    <a:lnTo>
                      <a:pt x="3169669" y="1445302"/>
                    </a:lnTo>
                    <a:lnTo>
                      <a:pt x="3172704" y="1453374"/>
                    </a:lnTo>
                    <a:lnTo>
                      <a:pt x="3260737" y="1642865"/>
                    </a:lnTo>
                    <a:cubicBezTo>
                      <a:pt x="3283000" y="1701289"/>
                      <a:pt x="3304922" y="1760098"/>
                      <a:pt x="3327184" y="1818521"/>
                    </a:cubicBezTo>
                    <a:lnTo>
                      <a:pt x="3372718" y="1983413"/>
                    </a:lnTo>
                    <a:cubicBezTo>
                      <a:pt x="3377777" y="2034534"/>
                      <a:pt x="3382836" y="2086039"/>
                      <a:pt x="3387897" y="2137159"/>
                    </a:cubicBezTo>
                    <a:cubicBezTo>
                      <a:pt x="3389920" y="2185589"/>
                      <a:pt x="3391944" y="2234403"/>
                      <a:pt x="3393967" y="2282834"/>
                    </a:cubicBezTo>
                    <a:cubicBezTo>
                      <a:pt x="3389920" y="2325883"/>
                      <a:pt x="3385873" y="2368546"/>
                      <a:pt x="3381824" y="2411595"/>
                    </a:cubicBezTo>
                    <a:cubicBezTo>
                      <a:pt x="3374742" y="2453876"/>
                      <a:pt x="3367658" y="2495771"/>
                      <a:pt x="3360576" y="2538052"/>
                    </a:cubicBezTo>
                    <a:cubicBezTo>
                      <a:pt x="3349445" y="2574566"/>
                      <a:pt x="3338315" y="2611465"/>
                      <a:pt x="3327184" y="2647980"/>
                    </a:cubicBezTo>
                    <a:cubicBezTo>
                      <a:pt x="3316053" y="2679115"/>
                      <a:pt x="3305260" y="2709864"/>
                      <a:pt x="3294129" y="2740997"/>
                    </a:cubicBezTo>
                    <a:lnTo>
                      <a:pt x="3257702" y="2820945"/>
                    </a:lnTo>
                    <a:lnTo>
                      <a:pt x="3218238" y="2892052"/>
                    </a:lnTo>
                    <a:lnTo>
                      <a:pt x="3178777" y="2947017"/>
                    </a:lnTo>
                    <a:cubicBezTo>
                      <a:pt x="3169669" y="2959700"/>
                      <a:pt x="3160563" y="2972770"/>
                      <a:pt x="3151456" y="2985453"/>
                    </a:cubicBezTo>
                    <a:lnTo>
                      <a:pt x="3130207" y="3007362"/>
                    </a:lnTo>
                    <a:cubicBezTo>
                      <a:pt x="3128182" y="3010053"/>
                      <a:pt x="3126158" y="3013128"/>
                      <a:pt x="3124135" y="3015819"/>
                    </a:cubicBezTo>
                    <a:lnTo>
                      <a:pt x="3009118" y="3131128"/>
                    </a:lnTo>
                    <a:lnTo>
                      <a:pt x="2881961" y="3227218"/>
                    </a:lnTo>
                    <a:lnTo>
                      <a:pt x="2733216" y="3306782"/>
                    </a:lnTo>
                    <a:lnTo>
                      <a:pt x="2584808" y="3367127"/>
                    </a:lnTo>
                    <a:lnTo>
                      <a:pt x="2430328" y="3422092"/>
                    </a:lnTo>
                    <a:lnTo>
                      <a:pt x="2275850" y="3455146"/>
                    </a:lnTo>
                    <a:lnTo>
                      <a:pt x="2127104" y="3485128"/>
                    </a:lnTo>
                    <a:lnTo>
                      <a:pt x="1987804" y="3504345"/>
                    </a:lnTo>
                    <a:lnTo>
                      <a:pt x="1863680" y="3520873"/>
                    </a:lnTo>
                    <a:lnTo>
                      <a:pt x="1757433" y="3526255"/>
                    </a:lnTo>
                    <a:close/>
                    <a:moveTo>
                      <a:pt x="158924" y="3930462"/>
                    </a:moveTo>
                    <a:cubicBezTo>
                      <a:pt x="110443" y="3915731"/>
                      <a:pt x="0" y="3866001"/>
                      <a:pt x="0" y="3786484"/>
                    </a:cubicBezTo>
                    <a:cubicBezTo>
                      <a:pt x="0" y="3760641"/>
                      <a:pt x="7516" y="3736388"/>
                      <a:pt x="22839" y="3716534"/>
                    </a:cubicBezTo>
                    <a:cubicBezTo>
                      <a:pt x="42033" y="3685525"/>
                      <a:pt x="80608" y="3634905"/>
                      <a:pt x="115165" y="3600437"/>
                    </a:cubicBezTo>
                    <a:lnTo>
                      <a:pt x="230182" y="3509727"/>
                    </a:lnTo>
                    <a:lnTo>
                      <a:pt x="363411" y="3435929"/>
                    </a:lnTo>
                    <a:lnTo>
                      <a:pt x="503049" y="3375199"/>
                    </a:lnTo>
                    <a:lnTo>
                      <a:pt x="645387" y="3326000"/>
                    </a:lnTo>
                    <a:lnTo>
                      <a:pt x="787724" y="3290254"/>
                    </a:lnTo>
                    <a:lnTo>
                      <a:pt x="930059" y="3265655"/>
                    </a:lnTo>
                    <a:lnTo>
                      <a:pt x="1069699" y="3246438"/>
                    </a:lnTo>
                    <a:lnTo>
                      <a:pt x="1196856" y="3235290"/>
                    </a:lnTo>
                    <a:lnTo>
                      <a:pt x="1306140" y="3229909"/>
                    </a:lnTo>
                    <a:lnTo>
                      <a:pt x="1322155" y="3229909"/>
                    </a:lnTo>
                    <a:lnTo>
                      <a:pt x="1387858" y="3520878"/>
                    </a:lnTo>
                    <a:lnTo>
                      <a:pt x="1387763" y="3520873"/>
                    </a:lnTo>
                    <a:lnTo>
                      <a:pt x="1196856" y="3526255"/>
                    </a:lnTo>
                    <a:lnTo>
                      <a:pt x="1024165" y="3545473"/>
                    </a:lnTo>
                    <a:lnTo>
                      <a:pt x="869685" y="3570456"/>
                    </a:lnTo>
                    <a:lnTo>
                      <a:pt x="745225" y="3600437"/>
                    </a:lnTo>
                    <a:lnTo>
                      <a:pt x="633244" y="3641565"/>
                    </a:lnTo>
                    <a:lnTo>
                      <a:pt x="539140" y="3680001"/>
                    </a:lnTo>
                    <a:lnTo>
                      <a:pt x="469658" y="3721127"/>
                    </a:lnTo>
                    <a:lnTo>
                      <a:pt x="408946" y="3759564"/>
                    </a:lnTo>
                    <a:lnTo>
                      <a:pt x="357341" y="3801075"/>
                    </a:lnTo>
                    <a:cubicBezTo>
                      <a:pt x="346210" y="3811837"/>
                      <a:pt x="335079" y="3822985"/>
                      <a:pt x="323949" y="3833747"/>
                    </a:cubicBezTo>
                    <a:cubicBezTo>
                      <a:pt x="316865" y="3842972"/>
                      <a:pt x="310119" y="3852197"/>
                      <a:pt x="303037" y="3861422"/>
                    </a:cubicBezTo>
                    <a:cubicBezTo>
                      <a:pt x="298990" y="3866034"/>
                      <a:pt x="294941" y="3870261"/>
                      <a:pt x="290894" y="3874873"/>
                    </a:cubicBezTo>
                    <a:cubicBezTo>
                      <a:pt x="266876" y="3886379"/>
                      <a:pt x="207406" y="3945193"/>
                      <a:pt x="158924" y="39304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4" name="Rounded Rectangle 21">
                <a:extLst>
                  <a:ext uri="{FF2B5EF4-FFF2-40B4-BE49-F238E27FC236}">
                    <a16:creationId xmlns:a16="http://schemas.microsoft.com/office/drawing/2014/main" id="{4330962B-51C2-4813-95AD-8B1BB7066BE7}"/>
                  </a:ext>
                </a:extLst>
              </p:cNvPr>
              <p:cNvSpPr/>
              <p:nvPr/>
            </p:nvSpPr>
            <p:spPr>
              <a:xfrm rot="18063644">
                <a:off x="1029053" y="3391349"/>
                <a:ext cx="73094" cy="735402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354E042A-8B68-4529-8B75-3244F4F89B01}"/>
              </a:ext>
            </a:extLst>
          </p:cNvPr>
          <p:cNvSpPr txBox="1"/>
          <p:nvPr/>
        </p:nvSpPr>
        <p:spPr>
          <a:xfrm>
            <a:off x="495837" y="4443057"/>
            <a:ext cx="269466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Outliers Treatment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6993A5BB-3A03-F13E-926B-79FCEFA18979}"/>
              </a:ext>
            </a:extLst>
          </p:cNvPr>
          <p:cNvGrpSpPr/>
          <p:nvPr/>
        </p:nvGrpSpPr>
        <p:grpSpPr>
          <a:xfrm>
            <a:off x="1282076" y="1232044"/>
            <a:ext cx="9757838" cy="3785416"/>
            <a:chOff x="1639473" y="2016062"/>
            <a:chExt cx="9757838" cy="378541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3A4A1-6242-4048-B407-4899AF601810}"/>
                </a:ext>
              </a:extLst>
            </p:cNvPr>
            <p:cNvSpPr txBox="1"/>
            <p:nvPr/>
          </p:nvSpPr>
          <p:spPr>
            <a:xfrm>
              <a:off x="8671931" y="2204173"/>
              <a:ext cx="2725380" cy="73866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Checking for Correlation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  <a:p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F13DB3F-69A2-427A-8C8C-DE0955138D2A}"/>
                </a:ext>
              </a:extLst>
            </p:cNvPr>
            <p:cNvGrpSpPr/>
            <p:nvPr/>
          </p:nvGrpSpPr>
          <p:grpSpPr>
            <a:xfrm>
              <a:off x="7691544" y="2016064"/>
              <a:ext cx="684000" cy="684000"/>
              <a:chOff x="6078081" y="1847059"/>
              <a:chExt cx="684000" cy="684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0EE885-71E4-47BE-8253-2F2ABFEB546E}"/>
                  </a:ext>
                </a:extLst>
              </p:cNvPr>
              <p:cNvSpPr/>
              <p:nvPr/>
            </p:nvSpPr>
            <p:spPr>
              <a:xfrm>
                <a:off x="6078081" y="1847059"/>
                <a:ext cx="684000" cy="68400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F73458E-E827-4916-AA18-23257CB66BF5}"/>
                  </a:ext>
                </a:extLst>
              </p:cNvPr>
              <p:cNvSpPr/>
              <p:nvPr/>
            </p:nvSpPr>
            <p:spPr>
              <a:xfrm>
                <a:off x="6150081" y="1919059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2" name="Text Placeholder 14">
              <a:extLst>
                <a:ext uri="{FF2B5EF4-FFF2-40B4-BE49-F238E27FC236}">
                  <a16:creationId xmlns:a16="http://schemas.microsoft.com/office/drawing/2014/main" id="{9920709B-87B0-4F1B-8D84-C1DCB244A6DD}"/>
                </a:ext>
              </a:extLst>
            </p:cNvPr>
            <p:cNvSpPr txBox="1">
              <a:spLocks/>
            </p:cNvSpPr>
            <p:nvPr/>
          </p:nvSpPr>
          <p:spPr>
            <a:xfrm>
              <a:off x="7785745" y="2132593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C6D73C-BA7B-47C6-99D0-AB486580601C}"/>
                </a:ext>
              </a:extLst>
            </p:cNvPr>
            <p:cNvSpPr txBox="1"/>
            <p:nvPr/>
          </p:nvSpPr>
          <p:spPr>
            <a:xfrm>
              <a:off x="8187219" y="3789465"/>
              <a:ext cx="274322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Test for Normality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90C2371-1038-4683-8B06-719C62CC23AB}"/>
                </a:ext>
              </a:extLst>
            </p:cNvPr>
            <p:cNvGrpSpPr/>
            <p:nvPr/>
          </p:nvGrpSpPr>
          <p:grpSpPr>
            <a:xfrm>
              <a:off x="7004056" y="3553106"/>
              <a:ext cx="684000" cy="684000"/>
              <a:chOff x="6078081" y="1847059"/>
              <a:chExt cx="684000" cy="68400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2A3D1A6-D22C-46A9-A029-B845F3110DC7}"/>
                  </a:ext>
                </a:extLst>
              </p:cNvPr>
              <p:cNvSpPr/>
              <p:nvPr/>
            </p:nvSpPr>
            <p:spPr>
              <a:xfrm>
                <a:off x="6078081" y="1847059"/>
                <a:ext cx="684000" cy="68400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CD54133-1AFF-4374-BA6E-D729D123F3F1}"/>
                  </a:ext>
                </a:extLst>
              </p:cNvPr>
              <p:cNvSpPr/>
              <p:nvPr/>
            </p:nvSpPr>
            <p:spPr>
              <a:xfrm>
                <a:off x="6150081" y="1919059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9" name="Text Placeholder 14">
              <a:extLst>
                <a:ext uri="{FF2B5EF4-FFF2-40B4-BE49-F238E27FC236}">
                  <a16:creationId xmlns:a16="http://schemas.microsoft.com/office/drawing/2014/main" id="{D8DF2B41-8E32-489F-B1E6-923D19CA69BD}"/>
                </a:ext>
              </a:extLst>
            </p:cNvPr>
            <p:cNvSpPr txBox="1">
              <a:spLocks/>
            </p:cNvSpPr>
            <p:nvPr/>
          </p:nvSpPr>
          <p:spPr>
            <a:xfrm>
              <a:off x="7098257" y="3669635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44156F5-1FD2-4951-8C69-04EB609111D0}"/>
                </a:ext>
              </a:extLst>
            </p:cNvPr>
            <p:cNvSpPr txBox="1"/>
            <p:nvPr/>
          </p:nvSpPr>
          <p:spPr>
            <a:xfrm>
              <a:off x="7346056" y="5278258"/>
              <a:ext cx="2725380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b="1">
                  <a:solidFill>
                    <a:schemeClr val="accent2"/>
                  </a:solidFill>
                  <a:cs typeface="Arial" pitchFamily="34" charset="0"/>
                </a:rPr>
                <a:t>Dummy Encoding of Categorical Variables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9096C91-73BE-4A0F-9F03-A3B29F5DFC54}"/>
                </a:ext>
              </a:extLst>
            </p:cNvPr>
            <p:cNvGrpSpPr/>
            <p:nvPr/>
          </p:nvGrpSpPr>
          <p:grpSpPr>
            <a:xfrm>
              <a:off x="6272829" y="5090147"/>
              <a:ext cx="684000" cy="684000"/>
              <a:chOff x="6078081" y="1847059"/>
              <a:chExt cx="684000" cy="6840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D18B204-3370-4E6B-9AB8-24F8C5BECC59}"/>
                  </a:ext>
                </a:extLst>
              </p:cNvPr>
              <p:cNvSpPr/>
              <p:nvPr/>
            </p:nvSpPr>
            <p:spPr>
              <a:xfrm>
                <a:off x="6078081" y="1847059"/>
                <a:ext cx="684000" cy="684000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3CF1E15-9CC5-4D4B-BA88-8696C421D520}"/>
                  </a:ext>
                </a:extLst>
              </p:cNvPr>
              <p:cNvSpPr/>
              <p:nvPr/>
            </p:nvSpPr>
            <p:spPr>
              <a:xfrm>
                <a:off x="6150081" y="1919059"/>
                <a:ext cx="540000" cy="54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56" name="Text Placeholder 14">
              <a:extLst>
                <a:ext uri="{FF2B5EF4-FFF2-40B4-BE49-F238E27FC236}">
                  <a16:creationId xmlns:a16="http://schemas.microsoft.com/office/drawing/2014/main" id="{C7D867FE-229C-4F4C-8906-8A15E8C3B1A6}"/>
                </a:ext>
              </a:extLst>
            </p:cNvPr>
            <p:cNvSpPr txBox="1">
              <a:spLocks/>
            </p:cNvSpPr>
            <p:nvPr/>
          </p:nvSpPr>
          <p:spPr>
            <a:xfrm>
              <a:off x="6367030" y="5206676"/>
              <a:ext cx="495601" cy="450945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06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187C8D-281A-4A9C-82E4-FD889EA5EF61}"/>
                </a:ext>
              </a:extLst>
            </p:cNvPr>
            <p:cNvSpPr txBox="1"/>
            <p:nvPr/>
          </p:nvSpPr>
          <p:spPr>
            <a:xfrm>
              <a:off x="2561931" y="2214594"/>
              <a:ext cx="2694661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Checking for Missing Values and treating them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98C5284-43D4-4207-AFC5-18CF85BB77E1}"/>
                </a:ext>
              </a:extLst>
            </p:cNvPr>
            <p:cNvGrpSpPr/>
            <p:nvPr/>
          </p:nvGrpSpPr>
          <p:grpSpPr>
            <a:xfrm>
              <a:off x="5575273" y="2016062"/>
              <a:ext cx="684000" cy="684000"/>
              <a:chOff x="3754587" y="1709861"/>
              <a:chExt cx="684000" cy="684000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109FA658-F31E-4DD7-AC02-37433C393414}"/>
                  </a:ext>
                </a:extLst>
              </p:cNvPr>
              <p:cNvSpPr/>
              <p:nvPr/>
            </p:nvSpPr>
            <p:spPr>
              <a:xfrm>
                <a:off x="3754587" y="1709861"/>
                <a:ext cx="684000" cy="684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CAD3A45-FEEB-4BC7-91CF-AAEFA1B53283}"/>
                  </a:ext>
                </a:extLst>
              </p:cNvPr>
              <p:cNvSpPr/>
              <p:nvPr/>
            </p:nvSpPr>
            <p:spPr>
              <a:xfrm>
                <a:off x="3826587" y="178186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63" name="Text Placeholder 14">
                <a:extLst>
                  <a:ext uri="{FF2B5EF4-FFF2-40B4-BE49-F238E27FC236}">
                    <a16:creationId xmlns:a16="http://schemas.microsoft.com/office/drawing/2014/main" id="{1E53ABAC-A530-4EB4-A562-C96D30C8C4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276" y="1826389"/>
                <a:ext cx="495601" cy="450945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9559871-DC71-4EAE-B7EF-9230ABD49421}"/>
                </a:ext>
              </a:extLst>
            </p:cNvPr>
            <p:cNvSpPr txBox="1"/>
            <p:nvPr/>
          </p:nvSpPr>
          <p:spPr>
            <a:xfrm>
              <a:off x="1639473" y="3760092"/>
              <a:ext cx="2694661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Feature Engineering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143D5AC-5E1D-438B-8418-32CE7A52A2A8}"/>
                </a:ext>
              </a:extLst>
            </p:cNvPr>
            <p:cNvGrpSpPr/>
            <p:nvPr/>
          </p:nvGrpSpPr>
          <p:grpSpPr>
            <a:xfrm>
              <a:off x="4639169" y="3553104"/>
              <a:ext cx="684000" cy="684000"/>
              <a:chOff x="3754587" y="1709861"/>
              <a:chExt cx="684000" cy="684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CCBA64-939C-4378-B9EC-ED0B251ECE71}"/>
                  </a:ext>
                </a:extLst>
              </p:cNvPr>
              <p:cNvSpPr/>
              <p:nvPr/>
            </p:nvSpPr>
            <p:spPr>
              <a:xfrm>
                <a:off x="3754587" y="1709861"/>
                <a:ext cx="684000" cy="684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8B65B16-A6AE-404A-B003-6DDBC9F2BDF0}"/>
                  </a:ext>
                </a:extLst>
              </p:cNvPr>
              <p:cNvSpPr/>
              <p:nvPr/>
            </p:nvSpPr>
            <p:spPr>
              <a:xfrm>
                <a:off x="3826587" y="178186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0" name="Text Placeholder 14">
                <a:extLst>
                  <a:ext uri="{FF2B5EF4-FFF2-40B4-BE49-F238E27FC236}">
                    <a16:creationId xmlns:a16="http://schemas.microsoft.com/office/drawing/2014/main" id="{63CE7CD5-0ACC-4664-86D1-E132A4CB40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276" y="1826389"/>
                <a:ext cx="495601" cy="450945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AE8A0AA-85AE-444C-9658-A5BD6432A1F8}"/>
                </a:ext>
              </a:extLst>
            </p:cNvPr>
            <p:cNvGrpSpPr/>
            <p:nvPr/>
          </p:nvGrpSpPr>
          <p:grpSpPr>
            <a:xfrm>
              <a:off x="3847081" y="5090147"/>
              <a:ext cx="684000" cy="684000"/>
              <a:chOff x="3754587" y="1709861"/>
              <a:chExt cx="684000" cy="684000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B3869E1-1074-4AB4-82B5-BF4B9A949A26}"/>
                  </a:ext>
                </a:extLst>
              </p:cNvPr>
              <p:cNvSpPr/>
              <p:nvPr/>
            </p:nvSpPr>
            <p:spPr>
              <a:xfrm>
                <a:off x="3754587" y="1709861"/>
                <a:ext cx="684000" cy="684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302D9EF-E672-45A0-80D4-0BCAB69F1F48}"/>
                  </a:ext>
                </a:extLst>
              </p:cNvPr>
              <p:cNvSpPr/>
              <p:nvPr/>
            </p:nvSpPr>
            <p:spPr>
              <a:xfrm>
                <a:off x="3826587" y="1781861"/>
                <a:ext cx="540000" cy="54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7" name="Text Placeholder 14">
                <a:extLst>
                  <a:ext uri="{FF2B5EF4-FFF2-40B4-BE49-F238E27FC236}">
                    <a16:creationId xmlns:a16="http://schemas.microsoft.com/office/drawing/2014/main" id="{128694B0-2413-4FB4-B9E8-A8E0E6CD2E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40276" y="1826389"/>
                <a:ext cx="495601" cy="450945"/>
              </a:xfrm>
              <a:prstGeom prst="rect">
                <a:avLst/>
              </a:prstGeom>
            </p:spPr>
            <p:txBody>
              <a:bodyPr anchor="ctr"/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4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055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A546F8C-5144-41F4-A25C-EE4B70D0C25A}"/>
              </a:ext>
            </a:extLst>
          </p:cNvPr>
          <p:cNvSpPr/>
          <p:nvPr/>
        </p:nvSpPr>
        <p:spPr>
          <a:xfrm>
            <a:off x="3706104" y="-20548"/>
            <a:ext cx="8578363" cy="6858000"/>
          </a:xfrm>
          <a:custGeom>
            <a:avLst/>
            <a:gdLst>
              <a:gd name="connsiteX0" fmla="*/ 3173866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0" fmla="*/ 2958674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958674 w 8630635"/>
              <a:gd name="connsiteY4" fmla="*/ 0 h 6858000"/>
              <a:gd name="connsiteX0" fmla="*/ 2872597 w 8630635"/>
              <a:gd name="connsiteY0" fmla="*/ 0 h 6858000"/>
              <a:gd name="connsiteX1" fmla="*/ 8630635 w 8630635"/>
              <a:gd name="connsiteY1" fmla="*/ 0 h 6858000"/>
              <a:gd name="connsiteX2" fmla="*/ 8630635 w 8630635"/>
              <a:gd name="connsiteY2" fmla="*/ 6858000 h 6858000"/>
              <a:gd name="connsiteX3" fmla="*/ 0 w 8630635"/>
              <a:gd name="connsiteY3" fmla="*/ 6858000 h 6858000"/>
              <a:gd name="connsiteX4" fmla="*/ 2872597 w 8630635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  <a:gd name="connsiteX0" fmla="*/ 2640190 w 8398228"/>
              <a:gd name="connsiteY0" fmla="*/ 0 h 6858000"/>
              <a:gd name="connsiteX1" fmla="*/ 8398228 w 8398228"/>
              <a:gd name="connsiteY1" fmla="*/ 0 h 6858000"/>
              <a:gd name="connsiteX2" fmla="*/ 8398228 w 8398228"/>
              <a:gd name="connsiteY2" fmla="*/ 6858000 h 6858000"/>
              <a:gd name="connsiteX3" fmla="*/ 0 w 8398228"/>
              <a:gd name="connsiteY3" fmla="*/ 6849208 h 6858000"/>
              <a:gd name="connsiteX4" fmla="*/ 2640190 w 83982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8228" h="6858000">
                <a:moveTo>
                  <a:pt x="2640190" y="0"/>
                </a:moveTo>
                <a:lnTo>
                  <a:pt x="8398228" y="0"/>
                </a:lnTo>
                <a:lnTo>
                  <a:pt x="8398228" y="6858000"/>
                </a:lnTo>
                <a:lnTo>
                  <a:pt x="0" y="6849208"/>
                </a:lnTo>
                <a:cubicBezTo>
                  <a:pt x="894408" y="4475285"/>
                  <a:pt x="1676920" y="2479430"/>
                  <a:pt x="264019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6096000" y="2875537"/>
            <a:ext cx="55796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VISUALISATION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Freeform 49">
            <a:extLst>
              <a:ext uri="{FF2B5EF4-FFF2-40B4-BE49-F238E27FC236}">
                <a16:creationId xmlns:a16="http://schemas.microsoft.com/office/drawing/2014/main" id="{4439DA6A-92D3-4381-B9A8-97854233E7DB}"/>
              </a:ext>
            </a:extLst>
          </p:cNvPr>
          <p:cNvSpPr>
            <a:spLocks noChangeAspect="1"/>
          </p:cNvSpPr>
          <p:nvPr/>
        </p:nvSpPr>
        <p:spPr>
          <a:xfrm>
            <a:off x="6981779" y="3802057"/>
            <a:ext cx="319975" cy="319975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67452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70D6BEF-28DD-4554-1D8E-F18EDFAE6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547019"/>
              </p:ext>
            </p:extLst>
          </p:nvPr>
        </p:nvGraphicFramePr>
        <p:xfrm>
          <a:off x="388706" y="1397284"/>
          <a:ext cx="5375096" cy="3819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00AAD14-7D08-E27B-763D-31C8262CD272}"/>
              </a:ext>
            </a:extLst>
          </p:cNvPr>
          <p:cNvSpPr txBox="1"/>
          <p:nvPr/>
        </p:nvSpPr>
        <p:spPr>
          <a:xfrm>
            <a:off x="779123" y="5550614"/>
            <a:ext cx="10633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We have 662 females and 676 males in our dataset. Hence the data is not biased, with one gender dominant over other.</a:t>
            </a:r>
          </a:p>
          <a:p>
            <a:pPr marL="342900" indent="-342900">
              <a:buAutoNum type="arabicPeriod"/>
            </a:pPr>
            <a:r>
              <a:rPr lang="en-US" dirty="0"/>
              <a:t>There are 764 individuals who purchased insurance for their family and 574 individuals who purchased it for themselves.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14DC17B-AB7D-DBA4-584B-CAC3A12AC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549583"/>
              </p:ext>
            </p:extLst>
          </p:nvPr>
        </p:nvGraphicFramePr>
        <p:xfrm>
          <a:off x="6095999" y="1541122"/>
          <a:ext cx="5834004" cy="32813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763296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2019-Medic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0BED4"/>
      </a:accent1>
      <a:accent2>
        <a:srgbClr val="8EDADA"/>
      </a:accent2>
      <a:accent3>
        <a:srgbClr val="AAAAAA"/>
      </a:accent3>
      <a:accent4>
        <a:srgbClr val="D4D4D4"/>
      </a:accent4>
      <a:accent5>
        <a:srgbClr val="60BED4"/>
      </a:accent5>
      <a:accent6>
        <a:srgbClr val="8EDADA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729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sushree jena</cp:lastModifiedBy>
  <cp:revision>105</cp:revision>
  <dcterms:created xsi:type="dcterms:W3CDTF">2018-04-24T17:14:44Z</dcterms:created>
  <dcterms:modified xsi:type="dcterms:W3CDTF">2022-11-18T04:47:47Z</dcterms:modified>
</cp:coreProperties>
</file>