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2" r:id="rId10"/>
    <p:sldId id="261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D5C1D-20AD-4A83-0BF4-03614EDB3C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F2AF6-8868-61E1-66F8-93DD289E3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B1131-00D1-55FD-6328-1FFFA89BF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75EC-F8EE-4901-B889-53D45BB4B153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39E51-8561-0B6C-E16F-1AC0D39B0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428E4-EDF6-7D50-97EF-ED83ECB29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7DC5-48CA-41DA-A915-21B86A37B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176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C245C-496C-77C2-227B-47111DDD5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E2F8B-12E9-C456-AA4F-EA0EECED5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6330A-1F66-5437-DF75-5C4758EC6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75EC-F8EE-4901-B889-53D45BB4B153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6B6A0-52ED-F2FE-DB6C-6D7CA2643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6BE26-52C4-D4F9-CFF7-2774CB0D2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7DC5-48CA-41DA-A915-21B86A37B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00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71B8A6-455E-19D1-6ABF-B4B7B14224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AD1713-6205-0CD2-02B4-AE0145011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93CD8-ACCC-62B3-392F-158501010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75EC-F8EE-4901-B889-53D45BB4B153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237BE-DF01-38CD-425B-4E6F37606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19973-EDAC-99D5-8ACA-052B5DBED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7DC5-48CA-41DA-A915-21B86A37B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86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49931-D111-642E-244C-00EB322C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760CC-78AD-44FB-FDED-D8274F6EB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12DE3-5F15-4770-78FD-0C3C17AB1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75EC-F8EE-4901-B889-53D45BB4B153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394C3-AE6D-FE70-1C1B-F60B63EA2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E8715-3DD8-1CB1-6FF6-C8ADCC9B0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7DC5-48CA-41DA-A915-21B86A37B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4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6604D-894A-C111-8DA5-52971CE6D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02765-36ED-796C-81C0-F61BFB93B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DC8C9-11CF-B77C-72D2-EF6FC304F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75EC-F8EE-4901-B889-53D45BB4B153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9D3FF-AD2E-BFE2-F61C-0A53F1020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D2DCC-2892-FA15-97D6-E7F0A0AA6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7DC5-48CA-41DA-A915-21B86A37B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053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F4407-8D1F-0881-9A0B-BB104AC3E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E94AD-97AE-8586-0228-C10B827FE8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2423E-9AE7-2AA2-8C28-F8B903743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2030D-B862-A92B-3F17-2AAB8D6EE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75EC-F8EE-4901-B889-53D45BB4B153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3C83E-2E86-5AE6-9313-CD0E99B42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27F4E-406A-A27A-6530-B7C75657D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7DC5-48CA-41DA-A915-21B86A37B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56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7A696-4A80-9E4C-205B-AE232BABA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8B363-F7B2-6B2F-8374-456B6883C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DD46FA-A552-6E84-903D-9BB36328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4A615-71C6-0857-D0A8-8EC7418E16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A0CBC4-ABFD-B69F-2E22-C7586B3B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1DF62C-3DCD-CEC0-FBD5-584B7DAC2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75EC-F8EE-4901-B889-53D45BB4B153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C335C0-1B9A-0B25-B800-D9B1A74BA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BFCD66-4FE6-7077-4D56-8F063A6A8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7DC5-48CA-41DA-A915-21B86A37B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921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01B12-C9A7-483F-D069-8FAEA9B6C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2A946-33B3-6562-EECB-6805764CE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75EC-F8EE-4901-B889-53D45BB4B153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88345D-14F1-FC4D-E78A-709BBC670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EB6B43-B10E-7191-3B0D-0067CFED6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7DC5-48CA-41DA-A915-21B86A37B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68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F2EB59-FF3C-706D-689D-40369911F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75EC-F8EE-4901-B889-53D45BB4B153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DC1FE5-4586-10BD-91D4-15FEAD1F9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3A9D6-168E-4F86-A44D-21A2A884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7DC5-48CA-41DA-A915-21B86A37B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657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7FC19-658A-58D9-BD88-46725216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06065-86AA-862C-4A01-8BD1FD967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8C8D3-37DE-3625-B869-50ADFC56D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63494-EA91-DE55-7E67-4DA6C9522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75EC-F8EE-4901-B889-53D45BB4B153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F9BD0-0A8A-5EDC-5632-7302FB25F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D1F0A-824C-9913-D63C-EDED3DF8C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7DC5-48CA-41DA-A915-21B86A37B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506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0C3DD-FF4F-CBDA-5378-6B43B752E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97A452-1E0D-4DD4-D0CC-8F33DD14EF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2099E-FEE6-C909-4A62-603CAFE7E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3FFDA-CFBD-3F93-56CA-F5534EA1C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75EC-F8EE-4901-B889-53D45BB4B153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454D7-1D46-ABE3-E5CD-85E06578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18872-68CD-74C5-AF58-C205D2B83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7DC5-48CA-41DA-A915-21B86A37B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995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CCB509-6A93-4325-5260-DB91375CE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565EF-F4ED-CC11-E6EC-13484D870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F8361-72AB-04E7-FE72-11895D1FD3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475EC-F8EE-4901-B889-53D45BB4B153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A6EAF-9B22-BC8A-5901-BBA653A85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00112-94DF-8BB0-0539-9D2D1C0EF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47DC5-48CA-41DA-A915-21B86A37B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445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CED52BB-8D3F-446E-C9E9-F333E89824C6}"/>
              </a:ext>
            </a:extLst>
          </p:cNvPr>
          <p:cNvSpPr txBox="1"/>
          <p:nvPr/>
        </p:nvSpPr>
        <p:spPr>
          <a:xfrm>
            <a:off x="1610650" y="2008503"/>
            <a:ext cx="3536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PRESENTATION ON</a:t>
            </a:r>
            <a:endParaRPr lang="en-IN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480199-FC06-4E0E-21E0-44A63F6E983D}"/>
              </a:ext>
            </a:extLst>
          </p:cNvPr>
          <p:cNvSpPr txBox="1"/>
          <p:nvPr/>
        </p:nvSpPr>
        <p:spPr>
          <a:xfrm>
            <a:off x="225538" y="2165612"/>
            <a:ext cx="659900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MARKET BASKET ANALYSIS</a:t>
            </a:r>
            <a:endParaRPr lang="en-IN" sz="3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D79B6E-3735-0313-B110-24AD2B4ADF7B}"/>
              </a:ext>
            </a:extLst>
          </p:cNvPr>
          <p:cNvSpPr txBox="1"/>
          <p:nvPr/>
        </p:nvSpPr>
        <p:spPr>
          <a:xfrm>
            <a:off x="824978" y="2683717"/>
            <a:ext cx="4914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(USING RFM ANALYSIS)</a:t>
            </a:r>
            <a:endParaRPr lang="en-IN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A68DAF-BEA2-87C4-DD95-71BBA3D51E3C}"/>
              </a:ext>
            </a:extLst>
          </p:cNvPr>
          <p:cNvSpPr txBox="1"/>
          <p:nvPr/>
        </p:nvSpPr>
        <p:spPr>
          <a:xfrm>
            <a:off x="806676" y="5383693"/>
            <a:ext cx="2716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Presented By:</a:t>
            </a:r>
          </a:p>
          <a:p>
            <a:r>
              <a:rPr lang="en-US" dirty="0"/>
              <a:t>Sushree Sangeeta Jena</a:t>
            </a:r>
          </a:p>
          <a:p>
            <a:r>
              <a:rPr lang="en-US" dirty="0"/>
              <a:t>PGDA27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D25E58-160C-0784-CC6C-C5A233B3C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543179"/>
            <a:ext cx="6248400" cy="536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383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AB5C06-A2E5-C6F0-E9D5-AF6C160CAB8A}"/>
              </a:ext>
            </a:extLst>
          </p:cNvPr>
          <p:cNvSpPr/>
          <p:nvPr/>
        </p:nvSpPr>
        <p:spPr>
          <a:xfrm>
            <a:off x="0" y="-111760"/>
            <a:ext cx="12192000" cy="77216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561B75-22DC-0151-4794-D6CD8F8264F1}"/>
              </a:ext>
            </a:extLst>
          </p:cNvPr>
          <p:cNvSpPr txBox="1"/>
          <p:nvPr/>
        </p:nvSpPr>
        <p:spPr>
          <a:xfrm>
            <a:off x="3154677" y="49230"/>
            <a:ext cx="5659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812FB67-FCEF-63FF-5614-CB48E54B4DD6}"/>
              </a:ext>
            </a:extLst>
          </p:cNvPr>
          <p:cNvGrpSpPr/>
          <p:nvPr/>
        </p:nvGrpSpPr>
        <p:grpSpPr>
          <a:xfrm>
            <a:off x="910667" y="2143413"/>
            <a:ext cx="10370665" cy="2809686"/>
            <a:chOff x="910668" y="2204373"/>
            <a:chExt cx="10370665" cy="28096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695AE7E-40AE-2783-5F51-FD9F7FD7881C}"/>
                </a:ext>
              </a:extLst>
            </p:cNvPr>
            <p:cNvGrpSpPr/>
            <p:nvPr/>
          </p:nvGrpSpPr>
          <p:grpSpPr>
            <a:xfrm>
              <a:off x="910668" y="2204373"/>
              <a:ext cx="10370664" cy="1873863"/>
              <a:chOff x="1022506" y="2008902"/>
              <a:chExt cx="10370664" cy="1873863"/>
            </a:xfrm>
          </p:grpSpPr>
          <p:sp>
            <p:nvSpPr>
              <p:cNvPr id="12" name="Google Shape;1076;p39">
                <a:extLst>
                  <a:ext uri="{FF2B5EF4-FFF2-40B4-BE49-F238E27FC236}">
                    <a16:creationId xmlns:a16="http://schemas.microsoft.com/office/drawing/2014/main" id="{D89D473E-66B8-A1E7-71C1-431632B8434B}"/>
                  </a:ext>
                </a:extLst>
              </p:cNvPr>
              <p:cNvSpPr/>
              <p:nvPr/>
            </p:nvSpPr>
            <p:spPr>
              <a:xfrm>
                <a:off x="3874770" y="2029461"/>
                <a:ext cx="7518400" cy="721355"/>
              </a:xfrm>
              <a:custGeom>
                <a:avLst/>
                <a:gdLst/>
                <a:ahLst/>
                <a:cxnLst/>
                <a:rect l="l" t="t" r="r" b="b"/>
                <a:pathLst>
                  <a:path w="72153" h="17384" extrusionOk="0">
                    <a:moveTo>
                      <a:pt x="1" y="1"/>
                    </a:moveTo>
                    <a:lnTo>
                      <a:pt x="1" y="17384"/>
                    </a:lnTo>
                    <a:lnTo>
                      <a:pt x="72153" y="17384"/>
                    </a:lnTo>
                    <a:lnTo>
                      <a:pt x="72153" y="1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73EF2C6-1EF4-08A9-A9EC-4952CA9E194D}"/>
                  </a:ext>
                </a:extLst>
              </p:cNvPr>
              <p:cNvSpPr txBox="1"/>
              <p:nvPr/>
            </p:nvSpPr>
            <p:spPr>
              <a:xfrm>
                <a:off x="3971290" y="2066972"/>
                <a:ext cx="73253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Apriori</a:t>
                </a:r>
                <a:r>
                  <a:rPr lang="en-I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Algorithm can be used for Silver and Bronze segment to understand their purchasing behaviour</a:t>
                </a:r>
              </a:p>
            </p:txBody>
          </p:sp>
          <p:sp>
            <p:nvSpPr>
              <p:cNvPr id="14" name="Google Shape;1076;p39">
                <a:extLst>
                  <a:ext uri="{FF2B5EF4-FFF2-40B4-BE49-F238E27FC236}">
                    <a16:creationId xmlns:a16="http://schemas.microsoft.com/office/drawing/2014/main" id="{1BA81B69-C7E5-A872-8D00-48C6273BFEA6}"/>
                  </a:ext>
                </a:extLst>
              </p:cNvPr>
              <p:cNvSpPr/>
              <p:nvPr/>
            </p:nvSpPr>
            <p:spPr>
              <a:xfrm>
                <a:off x="3874770" y="2987873"/>
                <a:ext cx="7518400" cy="721355"/>
              </a:xfrm>
              <a:custGeom>
                <a:avLst/>
                <a:gdLst/>
                <a:ahLst/>
                <a:cxnLst/>
                <a:rect l="l" t="t" r="r" b="b"/>
                <a:pathLst>
                  <a:path w="72153" h="17384" extrusionOk="0">
                    <a:moveTo>
                      <a:pt x="1" y="1"/>
                    </a:moveTo>
                    <a:lnTo>
                      <a:pt x="1" y="17384"/>
                    </a:lnTo>
                    <a:lnTo>
                      <a:pt x="72153" y="17384"/>
                    </a:lnTo>
                    <a:lnTo>
                      <a:pt x="72153" y="1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dirty="0"/>
              </a:p>
            </p:txBody>
          </p:sp>
          <p:sp>
            <p:nvSpPr>
              <p:cNvPr id="15" name="Google Shape;1078;p39">
                <a:extLst>
                  <a:ext uri="{FF2B5EF4-FFF2-40B4-BE49-F238E27FC236}">
                    <a16:creationId xmlns:a16="http://schemas.microsoft.com/office/drawing/2014/main" id="{35695C1F-4B29-0B87-E83C-FE7894619534}"/>
                  </a:ext>
                </a:extLst>
              </p:cNvPr>
              <p:cNvSpPr/>
              <p:nvPr/>
            </p:nvSpPr>
            <p:spPr>
              <a:xfrm>
                <a:off x="2514179" y="2008902"/>
                <a:ext cx="1023483" cy="930730"/>
              </a:xfrm>
              <a:custGeom>
                <a:avLst/>
                <a:gdLst/>
                <a:ahLst/>
                <a:cxnLst/>
                <a:rect l="l" t="t" r="r" b="b"/>
                <a:pathLst>
                  <a:path w="28362" h="30171" extrusionOk="0">
                    <a:moveTo>
                      <a:pt x="0" y="1"/>
                    </a:moveTo>
                    <a:lnTo>
                      <a:pt x="0" y="23527"/>
                    </a:lnTo>
                    <a:lnTo>
                      <a:pt x="14181" y="30171"/>
                    </a:lnTo>
                    <a:lnTo>
                      <a:pt x="28361" y="23527"/>
                    </a:lnTo>
                    <a:lnTo>
                      <a:pt x="28361" y="1"/>
                    </a:lnTo>
                    <a:lnTo>
                      <a:pt x="14181" y="663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18287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2400" dirty="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8" name="Google Shape;1078;p39">
                <a:extLst>
                  <a:ext uri="{FF2B5EF4-FFF2-40B4-BE49-F238E27FC236}">
                    <a16:creationId xmlns:a16="http://schemas.microsoft.com/office/drawing/2014/main" id="{FCD2D31F-A373-0398-8C25-762F9CA5F6B0}"/>
                  </a:ext>
                </a:extLst>
              </p:cNvPr>
              <p:cNvSpPr/>
              <p:nvPr/>
            </p:nvSpPr>
            <p:spPr>
              <a:xfrm>
                <a:off x="2514179" y="2950160"/>
                <a:ext cx="1023483" cy="930730"/>
              </a:xfrm>
              <a:custGeom>
                <a:avLst/>
                <a:gdLst/>
                <a:ahLst/>
                <a:cxnLst/>
                <a:rect l="l" t="t" r="r" b="b"/>
                <a:pathLst>
                  <a:path w="28362" h="30171" extrusionOk="0">
                    <a:moveTo>
                      <a:pt x="0" y="1"/>
                    </a:moveTo>
                    <a:lnTo>
                      <a:pt x="0" y="23527"/>
                    </a:lnTo>
                    <a:lnTo>
                      <a:pt x="14181" y="30171"/>
                    </a:lnTo>
                    <a:lnTo>
                      <a:pt x="28361" y="23527"/>
                    </a:lnTo>
                    <a:lnTo>
                      <a:pt x="28361" y="1"/>
                    </a:lnTo>
                    <a:lnTo>
                      <a:pt x="14181" y="663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18287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2400" dirty="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9" name="Google Shape;1078;p39">
                <a:extLst>
                  <a:ext uri="{FF2B5EF4-FFF2-40B4-BE49-F238E27FC236}">
                    <a16:creationId xmlns:a16="http://schemas.microsoft.com/office/drawing/2014/main" id="{D04CC99B-1489-F25D-0763-4786A82A4CFD}"/>
                  </a:ext>
                </a:extLst>
              </p:cNvPr>
              <p:cNvSpPr/>
              <p:nvPr/>
            </p:nvSpPr>
            <p:spPr>
              <a:xfrm>
                <a:off x="2517923" y="2010777"/>
                <a:ext cx="1023483" cy="930730"/>
              </a:xfrm>
              <a:custGeom>
                <a:avLst/>
                <a:gdLst/>
                <a:ahLst/>
                <a:cxnLst/>
                <a:rect l="l" t="t" r="r" b="b"/>
                <a:pathLst>
                  <a:path w="28362" h="30171" extrusionOk="0">
                    <a:moveTo>
                      <a:pt x="0" y="1"/>
                    </a:moveTo>
                    <a:lnTo>
                      <a:pt x="0" y="23527"/>
                    </a:lnTo>
                    <a:lnTo>
                      <a:pt x="14181" y="30171"/>
                    </a:lnTo>
                    <a:lnTo>
                      <a:pt x="28361" y="23527"/>
                    </a:lnTo>
                    <a:lnTo>
                      <a:pt x="28361" y="1"/>
                    </a:lnTo>
                    <a:lnTo>
                      <a:pt x="14181" y="663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18287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2400" dirty="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1" name="Google Shape;1078;p39">
                <a:extLst>
                  <a:ext uri="{FF2B5EF4-FFF2-40B4-BE49-F238E27FC236}">
                    <a16:creationId xmlns:a16="http://schemas.microsoft.com/office/drawing/2014/main" id="{ECFBC542-820E-1263-3754-876C45F8EDF8}"/>
                  </a:ext>
                </a:extLst>
              </p:cNvPr>
              <p:cNvSpPr/>
              <p:nvPr/>
            </p:nvSpPr>
            <p:spPr>
              <a:xfrm>
                <a:off x="2517923" y="2952035"/>
                <a:ext cx="1023483" cy="930730"/>
              </a:xfrm>
              <a:custGeom>
                <a:avLst/>
                <a:gdLst/>
                <a:ahLst/>
                <a:cxnLst/>
                <a:rect l="l" t="t" r="r" b="b"/>
                <a:pathLst>
                  <a:path w="28362" h="30171" extrusionOk="0">
                    <a:moveTo>
                      <a:pt x="0" y="1"/>
                    </a:moveTo>
                    <a:lnTo>
                      <a:pt x="0" y="23527"/>
                    </a:lnTo>
                    <a:lnTo>
                      <a:pt x="14181" y="30171"/>
                    </a:lnTo>
                    <a:lnTo>
                      <a:pt x="28361" y="23527"/>
                    </a:lnTo>
                    <a:lnTo>
                      <a:pt x="28361" y="1"/>
                    </a:lnTo>
                    <a:lnTo>
                      <a:pt x="14181" y="663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18287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2400" dirty="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2" name="Google Shape;1078;p39">
                <a:extLst>
                  <a:ext uri="{FF2B5EF4-FFF2-40B4-BE49-F238E27FC236}">
                    <a16:creationId xmlns:a16="http://schemas.microsoft.com/office/drawing/2014/main" id="{F835DF06-19B9-D09D-A5C3-99CCABC7834A}"/>
                  </a:ext>
                </a:extLst>
              </p:cNvPr>
              <p:cNvSpPr/>
              <p:nvPr/>
            </p:nvSpPr>
            <p:spPr>
              <a:xfrm>
                <a:off x="2516945" y="2010777"/>
                <a:ext cx="1023483" cy="930730"/>
              </a:xfrm>
              <a:custGeom>
                <a:avLst/>
                <a:gdLst/>
                <a:ahLst/>
                <a:cxnLst/>
                <a:rect l="l" t="t" r="r" b="b"/>
                <a:pathLst>
                  <a:path w="28362" h="30171" extrusionOk="0">
                    <a:moveTo>
                      <a:pt x="0" y="1"/>
                    </a:moveTo>
                    <a:lnTo>
                      <a:pt x="0" y="23527"/>
                    </a:lnTo>
                    <a:lnTo>
                      <a:pt x="14181" y="30171"/>
                    </a:lnTo>
                    <a:lnTo>
                      <a:pt x="28361" y="23527"/>
                    </a:lnTo>
                    <a:lnTo>
                      <a:pt x="28361" y="1"/>
                    </a:lnTo>
                    <a:lnTo>
                      <a:pt x="14181" y="663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dirty="0">
                  <a:sym typeface="Fira Sans Extra Condensed Medium"/>
                </a:endParaRPr>
              </a:p>
            </p:txBody>
          </p:sp>
          <p:sp>
            <p:nvSpPr>
              <p:cNvPr id="23" name="Google Shape;1078;p39">
                <a:extLst>
                  <a:ext uri="{FF2B5EF4-FFF2-40B4-BE49-F238E27FC236}">
                    <a16:creationId xmlns:a16="http://schemas.microsoft.com/office/drawing/2014/main" id="{BE8E419B-22B8-71CE-40E1-CF6CEF12DD43}"/>
                  </a:ext>
                </a:extLst>
              </p:cNvPr>
              <p:cNvSpPr/>
              <p:nvPr/>
            </p:nvSpPr>
            <p:spPr>
              <a:xfrm>
                <a:off x="2516945" y="2952035"/>
                <a:ext cx="1023483" cy="930730"/>
              </a:xfrm>
              <a:custGeom>
                <a:avLst/>
                <a:gdLst/>
                <a:ahLst/>
                <a:cxnLst/>
                <a:rect l="l" t="t" r="r" b="b"/>
                <a:pathLst>
                  <a:path w="28362" h="30171" extrusionOk="0">
                    <a:moveTo>
                      <a:pt x="0" y="1"/>
                    </a:moveTo>
                    <a:lnTo>
                      <a:pt x="0" y="23527"/>
                    </a:lnTo>
                    <a:lnTo>
                      <a:pt x="14181" y="30171"/>
                    </a:lnTo>
                    <a:lnTo>
                      <a:pt x="28361" y="23527"/>
                    </a:lnTo>
                    <a:lnTo>
                      <a:pt x="28361" y="1"/>
                    </a:lnTo>
                    <a:lnTo>
                      <a:pt x="14181" y="663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dirty="0">
                  <a:sym typeface="Fira Sans Extra Condensed Medium"/>
                </a:endParaRPr>
              </a:p>
            </p:txBody>
          </p:sp>
          <p:sp>
            <p:nvSpPr>
              <p:cNvPr id="24" name="Google Shape;6020;p38">
                <a:extLst>
                  <a:ext uri="{FF2B5EF4-FFF2-40B4-BE49-F238E27FC236}">
                    <a16:creationId xmlns:a16="http://schemas.microsoft.com/office/drawing/2014/main" id="{9C736AAA-10C4-CA67-7360-E0A7DD610A20}"/>
                  </a:ext>
                </a:extLst>
              </p:cNvPr>
              <p:cNvSpPr/>
              <p:nvPr/>
            </p:nvSpPr>
            <p:spPr>
              <a:xfrm>
                <a:off x="2839723" y="2285213"/>
                <a:ext cx="347177" cy="465009"/>
              </a:xfrm>
              <a:custGeom>
                <a:avLst/>
                <a:gdLst/>
                <a:ahLst/>
                <a:cxnLst/>
                <a:rect l="l" t="t" r="r" b="b"/>
                <a:pathLst>
                  <a:path w="479" h="641" extrusionOk="0">
                    <a:moveTo>
                      <a:pt x="479" y="36"/>
                    </a:moveTo>
                    <a:cubicBezTo>
                      <a:pt x="479" y="634"/>
                      <a:pt x="479" y="634"/>
                      <a:pt x="479" y="634"/>
                    </a:cubicBezTo>
                    <a:cubicBezTo>
                      <a:pt x="479" y="638"/>
                      <a:pt x="476" y="641"/>
                      <a:pt x="472" y="641"/>
                    </a:cubicBezTo>
                    <a:cubicBezTo>
                      <a:pt x="7" y="641"/>
                      <a:pt x="7" y="641"/>
                      <a:pt x="7" y="641"/>
                    </a:cubicBezTo>
                    <a:cubicBezTo>
                      <a:pt x="3" y="641"/>
                      <a:pt x="0" y="638"/>
                      <a:pt x="0" y="634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2"/>
                      <a:pt x="3" y="29"/>
                      <a:pt x="7" y="29"/>
                    </a:cubicBezTo>
                    <a:cubicBezTo>
                      <a:pt x="50" y="29"/>
                      <a:pt x="50" y="29"/>
                      <a:pt x="50" y="29"/>
                    </a:cubicBezTo>
                    <a:cubicBezTo>
                      <a:pt x="54" y="29"/>
                      <a:pt x="57" y="32"/>
                      <a:pt x="57" y="36"/>
                    </a:cubicBezTo>
                    <a:cubicBezTo>
                      <a:pt x="57" y="40"/>
                      <a:pt x="54" y="43"/>
                      <a:pt x="50" y="43"/>
                    </a:cubicBezTo>
                    <a:cubicBezTo>
                      <a:pt x="14" y="43"/>
                      <a:pt x="14" y="43"/>
                      <a:pt x="14" y="43"/>
                    </a:cubicBezTo>
                    <a:cubicBezTo>
                      <a:pt x="14" y="627"/>
                      <a:pt x="14" y="627"/>
                      <a:pt x="14" y="627"/>
                    </a:cubicBezTo>
                    <a:cubicBezTo>
                      <a:pt x="465" y="627"/>
                      <a:pt x="465" y="627"/>
                      <a:pt x="465" y="627"/>
                    </a:cubicBezTo>
                    <a:cubicBezTo>
                      <a:pt x="465" y="43"/>
                      <a:pt x="465" y="43"/>
                      <a:pt x="465" y="43"/>
                    </a:cubicBezTo>
                    <a:cubicBezTo>
                      <a:pt x="406" y="43"/>
                      <a:pt x="406" y="43"/>
                      <a:pt x="406" y="43"/>
                    </a:cubicBezTo>
                    <a:cubicBezTo>
                      <a:pt x="406" y="65"/>
                      <a:pt x="406" y="65"/>
                      <a:pt x="406" y="65"/>
                    </a:cubicBezTo>
                    <a:cubicBezTo>
                      <a:pt x="406" y="69"/>
                      <a:pt x="403" y="72"/>
                      <a:pt x="399" y="72"/>
                    </a:cubicBezTo>
                    <a:cubicBezTo>
                      <a:pt x="395" y="72"/>
                      <a:pt x="392" y="69"/>
                      <a:pt x="392" y="65"/>
                    </a:cubicBezTo>
                    <a:cubicBezTo>
                      <a:pt x="392" y="7"/>
                      <a:pt x="392" y="7"/>
                      <a:pt x="392" y="7"/>
                    </a:cubicBezTo>
                    <a:cubicBezTo>
                      <a:pt x="392" y="3"/>
                      <a:pt x="395" y="0"/>
                      <a:pt x="399" y="0"/>
                    </a:cubicBezTo>
                    <a:cubicBezTo>
                      <a:pt x="403" y="0"/>
                      <a:pt x="406" y="3"/>
                      <a:pt x="406" y="7"/>
                    </a:cubicBezTo>
                    <a:cubicBezTo>
                      <a:pt x="406" y="29"/>
                      <a:pt x="406" y="29"/>
                      <a:pt x="406" y="29"/>
                    </a:cubicBezTo>
                    <a:cubicBezTo>
                      <a:pt x="472" y="29"/>
                      <a:pt x="472" y="29"/>
                      <a:pt x="472" y="29"/>
                    </a:cubicBezTo>
                    <a:cubicBezTo>
                      <a:pt x="476" y="29"/>
                      <a:pt x="479" y="32"/>
                      <a:pt x="479" y="36"/>
                    </a:cubicBezTo>
                    <a:close/>
                    <a:moveTo>
                      <a:pt x="237" y="72"/>
                    </a:moveTo>
                    <a:cubicBezTo>
                      <a:pt x="241" y="72"/>
                      <a:pt x="244" y="69"/>
                      <a:pt x="244" y="65"/>
                    </a:cubicBezTo>
                    <a:cubicBezTo>
                      <a:pt x="244" y="43"/>
                      <a:pt x="244" y="43"/>
                      <a:pt x="244" y="43"/>
                    </a:cubicBezTo>
                    <a:cubicBezTo>
                      <a:pt x="266" y="43"/>
                      <a:pt x="266" y="43"/>
                      <a:pt x="266" y="43"/>
                    </a:cubicBezTo>
                    <a:cubicBezTo>
                      <a:pt x="269" y="43"/>
                      <a:pt x="273" y="40"/>
                      <a:pt x="273" y="36"/>
                    </a:cubicBezTo>
                    <a:cubicBezTo>
                      <a:pt x="273" y="32"/>
                      <a:pt x="269" y="29"/>
                      <a:pt x="266" y="29"/>
                    </a:cubicBezTo>
                    <a:cubicBezTo>
                      <a:pt x="244" y="29"/>
                      <a:pt x="244" y="29"/>
                      <a:pt x="244" y="29"/>
                    </a:cubicBezTo>
                    <a:cubicBezTo>
                      <a:pt x="244" y="7"/>
                      <a:pt x="244" y="7"/>
                      <a:pt x="244" y="7"/>
                    </a:cubicBezTo>
                    <a:cubicBezTo>
                      <a:pt x="244" y="3"/>
                      <a:pt x="241" y="0"/>
                      <a:pt x="237" y="0"/>
                    </a:cubicBezTo>
                    <a:cubicBezTo>
                      <a:pt x="233" y="0"/>
                      <a:pt x="230" y="3"/>
                      <a:pt x="230" y="7"/>
                    </a:cubicBezTo>
                    <a:cubicBezTo>
                      <a:pt x="230" y="65"/>
                      <a:pt x="230" y="65"/>
                      <a:pt x="230" y="65"/>
                    </a:cubicBezTo>
                    <a:cubicBezTo>
                      <a:pt x="230" y="69"/>
                      <a:pt x="233" y="72"/>
                      <a:pt x="237" y="72"/>
                    </a:cubicBezTo>
                    <a:close/>
                    <a:moveTo>
                      <a:pt x="183" y="72"/>
                    </a:moveTo>
                    <a:cubicBezTo>
                      <a:pt x="186" y="72"/>
                      <a:pt x="190" y="69"/>
                      <a:pt x="190" y="65"/>
                    </a:cubicBezTo>
                    <a:cubicBezTo>
                      <a:pt x="190" y="43"/>
                      <a:pt x="190" y="43"/>
                      <a:pt x="190" y="43"/>
                    </a:cubicBezTo>
                    <a:cubicBezTo>
                      <a:pt x="212" y="43"/>
                      <a:pt x="212" y="43"/>
                      <a:pt x="212" y="43"/>
                    </a:cubicBezTo>
                    <a:cubicBezTo>
                      <a:pt x="215" y="43"/>
                      <a:pt x="219" y="40"/>
                      <a:pt x="219" y="36"/>
                    </a:cubicBezTo>
                    <a:cubicBezTo>
                      <a:pt x="219" y="32"/>
                      <a:pt x="215" y="29"/>
                      <a:pt x="212" y="29"/>
                    </a:cubicBezTo>
                    <a:cubicBezTo>
                      <a:pt x="190" y="29"/>
                      <a:pt x="190" y="29"/>
                      <a:pt x="190" y="29"/>
                    </a:cubicBezTo>
                    <a:cubicBezTo>
                      <a:pt x="190" y="7"/>
                      <a:pt x="190" y="7"/>
                      <a:pt x="190" y="7"/>
                    </a:cubicBezTo>
                    <a:cubicBezTo>
                      <a:pt x="190" y="3"/>
                      <a:pt x="186" y="0"/>
                      <a:pt x="183" y="0"/>
                    </a:cubicBezTo>
                    <a:cubicBezTo>
                      <a:pt x="179" y="0"/>
                      <a:pt x="176" y="3"/>
                      <a:pt x="176" y="7"/>
                    </a:cubicBezTo>
                    <a:cubicBezTo>
                      <a:pt x="176" y="65"/>
                      <a:pt x="176" y="65"/>
                      <a:pt x="176" y="65"/>
                    </a:cubicBezTo>
                    <a:cubicBezTo>
                      <a:pt x="176" y="69"/>
                      <a:pt x="179" y="72"/>
                      <a:pt x="183" y="72"/>
                    </a:cubicBezTo>
                    <a:close/>
                    <a:moveTo>
                      <a:pt x="128" y="72"/>
                    </a:moveTo>
                    <a:cubicBezTo>
                      <a:pt x="132" y="72"/>
                      <a:pt x="135" y="69"/>
                      <a:pt x="135" y="65"/>
                    </a:cubicBezTo>
                    <a:cubicBezTo>
                      <a:pt x="135" y="43"/>
                      <a:pt x="135" y="43"/>
                      <a:pt x="135" y="43"/>
                    </a:cubicBezTo>
                    <a:cubicBezTo>
                      <a:pt x="157" y="43"/>
                      <a:pt x="157" y="43"/>
                      <a:pt x="157" y="43"/>
                    </a:cubicBezTo>
                    <a:cubicBezTo>
                      <a:pt x="161" y="43"/>
                      <a:pt x="164" y="40"/>
                      <a:pt x="164" y="36"/>
                    </a:cubicBezTo>
                    <a:cubicBezTo>
                      <a:pt x="164" y="32"/>
                      <a:pt x="161" y="29"/>
                      <a:pt x="157" y="29"/>
                    </a:cubicBezTo>
                    <a:cubicBezTo>
                      <a:pt x="135" y="29"/>
                      <a:pt x="135" y="29"/>
                      <a:pt x="135" y="29"/>
                    </a:cubicBezTo>
                    <a:cubicBezTo>
                      <a:pt x="135" y="7"/>
                      <a:pt x="135" y="7"/>
                      <a:pt x="135" y="7"/>
                    </a:cubicBezTo>
                    <a:cubicBezTo>
                      <a:pt x="135" y="3"/>
                      <a:pt x="132" y="0"/>
                      <a:pt x="128" y="0"/>
                    </a:cubicBezTo>
                    <a:cubicBezTo>
                      <a:pt x="125" y="0"/>
                      <a:pt x="121" y="3"/>
                      <a:pt x="121" y="7"/>
                    </a:cubicBezTo>
                    <a:cubicBezTo>
                      <a:pt x="121" y="65"/>
                      <a:pt x="121" y="65"/>
                      <a:pt x="121" y="65"/>
                    </a:cubicBezTo>
                    <a:cubicBezTo>
                      <a:pt x="121" y="69"/>
                      <a:pt x="125" y="72"/>
                      <a:pt x="128" y="72"/>
                    </a:cubicBezTo>
                    <a:close/>
                    <a:moveTo>
                      <a:pt x="74" y="72"/>
                    </a:moveTo>
                    <a:cubicBezTo>
                      <a:pt x="78" y="72"/>
                      <a:pt x="81" y="69"/>
                      <a:pt x="81" y="65"/>
                    </a:cubicBezTo>
                    <a:cubicBezTo>
                      <a:pt x="81" y="43"/>
                      <a:pt x="81" y="43"/>
                      <a:pt x="81" y="43"/>
                    </a:cubicBezTo>
                    <a:cubicBezTo>
                      <a:pt x="103" y="43"/>
                      <a:pt x="103" y="43"/>
                      <a:pt x="103" y="43"/>
                    </a:cubicBezTo>
                    <a:cubicBezTo>
                      <a:pt x="107" y="43"/>
                      <a:pt x="110" y="40"/>
                      <a:pt x="110" y="36"/>
                    </a:cubicBezTo>
                    <a:cubicBezTo>
                      <a:pt x="110" y="32"/>
                      <a:pt x="107" y="29"/>
                      <a:pt x="103" y="29"/>
                    </a:cubicBezTo>
                    <a:cubicBezTo>
                      <a:pt x="81" y="29"/>
                      <a:pt x="81" y="29"/>
                      <a:pt x="81" y="29"/>
                    </a:cubicBezTo>
                    <a:cubicBezTo>
                      <a:pt x="81" y="7"/>
                      <a:pt x="81" y="7"/>
                      <a:pt x="81" y="7"/>
                    </a:cubicBezTo>
                    <a:cubicBezTo>
                      <a:pt x="81" y="3"/>
                      <a:pt x="78" y="0"/>
                      <a:pt x="74" y="0"/>
                    </a:cubicBezTo>
                    <a:cubicBezTo>
                      <a:pt x="71" y="0"/>
                      <a:pt x="67" y="3"/>
                      <a:pt x="67" y="7"/>
                    </a:cubicBezTo>
                    <a:cubicBezTo>
                      <a:pt x="67" y="65"/>
                      <a:pt x="67" y="65"/>
                      <a:pt x="67" y="65"/>
                    </a:cubicBezTo>
                    <a:cubicBezTo>
                      <a:pt x="67" y="69"/>
                      <a:pt x="71" y="72"/>
                      <a:pt x="74" y="72"/>
                    </a:cubicBezTo>
                    <a:close/>
                    <a:moveTo>
                      <a:pt x="345" y="72"/>
                    </a:moveTo>
                    <a:cubicBezTo>
                      <a:pt x="349" y="72"/>
                      <a:pt x="352" y="69"/>
                      <a:pt x="352" y="65"/>
                    </a:cubicBezTo>
                    <a:cubicBezTo>
                      <a:pt x="352" y="43"/>
                      <a:pt x="352" y="43"/>
                      <a:pt x="352" y="43"/>
                    </a:cubicBezTo>
                    <a:cubicBezTo>
                      <a:pt x="374" y="43"/>
                      <a:pt x="374" y="43"/>
                      <a:pt x="374" y="43"/>
                    </a:cubicBezTo>
                    <a:cubicBezTo>
                      <a:pt x="378" y="43"/>
                      <a:pt x="381" y="40"/>
                      <a:pt x="381" y="36"/>
                    </a:cubicBezTo>
                    <a:cubicBezTo>
                      <a:pt x="381" y="32"/>
                      <a:pt x="378" y="29"/>
                      <a:pt x="374" y="29"/>
                    </a:cubicBezTo>
                    <a:cubicBezTo>
                      <a:pt x="352" y="29"/>
                      <a:pt x="352" y="29"/>
                      <a:pt x="352" y="29"/>
                    </a:cubicBezTo>
                    <a:cubicBezTo>
                      <a:pt x="352" y="7"/>
                      <a:pt x="352" y="7"/>
                      <a:pt x="352" y="7"/>
                    </a:cubicBezTo>
                    <a:cubicBezTo>
                      <a:pt x="352" y="3"/>
                      <a:pt x="349" y="0"/>
                      <a:pt x="345" y="0"/>
                    </a:cubicBezTo>
                    <a:cubicBezTo>
                      <a:pt x="341" y="0"/>
                      <a:pt x="338" y="3"/>
                      <a:pt x="338" y="7"/>
                    </a:cubicBezTo>
                    <a:cubicBezTo>
                      <a:pt x="338" y="65"/>
                      <a:pt x="338" y="65"/>
                      <a:pt x="338" y="65"/>
                    </a:cubicBezTo>
                    <a:cubicBezTo>
                      <a:pt x="338" y="69"/>
                      <a:pt x="341" y="72"/>
                      <a:pt x="345" y="72"/>
                    </a:cubicBezTo>
                    <a:close/>
                    <a:moveTo>
                      <a:pt x="291" y="72"/>
                    </a:moveTo>
                    <a:cubicBezTo>
                      <a:pt x="295" y="72"/>
                      <a:pt x="298" y="69"/>
                      <a:pt x="298" y="65"/>
                    </a:cubicBezTo>
                    <a:cubicBezTo>
                      <a:pt x="298" y="43"/>
                      <a:pt x="298" y="43"/>
                      <a:pt x="298" y="43"/>
                    </a:cubicBezTo>
                    <a:cubicBezTo>
                      <a:pt x="320" y="43"/>
                      <a:pt x="320" y="43"/>
                      <a:pt x="320" y="43"/>
                    </a:cubicBezTo>
                    <a:cubicBezTo>
                      <a:pt x="324" y="43"/>
                      <a:pt x="327" y="40"/>
                      <a:pt x="327" y="36"/>
                    </a:cubicBezTo>
                    <a:cubicBezTo>
                      <a:pt x="327" y="32"/>
                      <a:pt x="324" y="29"/>
                      <a:pt x="320" y="29"/>
                    </a:cubicBezTo>
                    <a:cubicBezTo>
                      <a:pt x="298" y="29"/>
                      <a:pt x="298" y="29"/>
                      <a:pt x="298" y="29"/>
                    </a:cubicBezTo>
                    <a:cubicBezTo>
                      <a:pt x="298" y="7"/>
                      <a:pt x="298" y="7"/>
                      <a:pt x="298" y="7"/>
                    </a:cubicBezTo>
                    <a:cubicBezTo>
                      <a:pt x="298" y="3"/>
                      <a:pt x="295" y="0"/>
                      <a:pt x="291" y="0"/>
                    </a:cubicBezTo>
                    <a:cubicBezTo>
                      <a:pt x="287" y="0"/>
                      <a:pt x="284" y="3"/>
                      <a:pt x="284" y="7"/>
                    </a:cubicBezTo>
                    <a:cubicBezTo>
                      <a:pt x="284" y="65"/>
                      <a:pt x="284" y="65"/>
                      <a:pt x="284" y="65"/>
                    </a:cubicBezTo>
                    <a:cubicBezTo>
                      <a:pt x="284" y="69"/>
                      <a:pt x="287" y="72"/>
                      <a:pt x="291" y="72"/>
                    </a:cubicBezTo>
                    <a:close/>
                    <a:moveTo>
                      <a:pt x="399" y="547"/>
                    </a:moveTo>
                    <a:cubicBezTo>
                      <a:pt x="80" y="547"/>
                      <a:pt x="80" y="547"/>
                      <a:pt x="80" y="547"/>
                    </a:cubicBezTo>
                    <a:cubicBezTo>
                      <a:pt x="76" y="547"/>
                      <a:pt x="73" y="550"/>
                      <a:pt x="73" y="554"/>
                    </a:cubicBezTo>
                    <a:cubicBezTo>
                      <a:pt x="73" y="558"/>
                      <a:pt x="76" y="561"/>
                      <a:pt x="80" y="561"/>
                    </a:cubicBezTo>
                    <a:cubicBezTo>
                      <a:pt x="399" y="561"/>
                      <a:pt x="399" y="561"/>
                      <a:pt x="399" y="561"/>
                    </a:cubicBezTo>
                    <a:cubicBezTo>
                      <a:pt x="403" y="561"/>
                      <a:pt x="406" y="558"/>
                      <a:pt x="406" y="554"/>
                    </a:cubicBezTo>
                    <a:cubicBezTo>
                      <a:pt x="406" y="550"/>
                      <a:pt x="403" y="547"/>
                      <a:pt x="399" y="547"/>
                    </a:cubicBezTo>
                    <a:close/>
                    <a:moveTo>
                      <a:pt x="399" y="488"/>
                    </a:moveTo>
                    <a:cubicBezTo>
                      <a:pt x="80" y="488"/>
                      <a:pt x="80" y="488"/>
                      <a:pt x="80" y="488"/>
                    </a:cubicBezTo>
                    <a:cubicBezTo>
                      <a:pt x="76" y="488"/>
                      <a:pt x="73" y="491"/>
                      <a:pt x="73" y="495"/>
                    </a:cubicBezTo>
                    <a:cubicBezTo>
                      <a:pt x="73" y="499"/>
                      <a:pt x="76" y="502"/>
                      <a:pt x="80" y="502"/>
                    </a:cubicBezTo>
                    <a:cubicBezTo>
                      <a:pt x="399" y="502"/>
                      <a:pt x="399" y="502"/>
                      <a:pt x="399" y="502"/>
                    </a:cubicBezTo>
                    <a:cubicBezTo>
                      <a:pt x="403" y="502"/>
                      <a:pt x="406" y="499"/>
                      <a:pt x="406" y="495"/>
                    </a:cubicBezTo>
                    <a:cubicBezTo>
                      <a:pt x="406" y="491"/>
                      <a:pt x="403" y="488"/>
                      <a:pt x="399" y="488"/>
                    </a:cubicBezTo>
                    <a:close/>
                    <a:moveTo>
                      <a:pt x="399" y="428"/>
                    </a:moveTo>
                    <a:cubicBezTo>
                      <a:pt x="80" y="428"/>
                      <a:pt x="80" y="428"/>
                      <a:pt x="80" y="428"/>
                    </a:cubicBezTo>
                    <a:cubicBezTo>
                      <a:pt x="76" y="428"/>
                      <a:pt x="73" y="431"/>
                      <a:pt x="73" y="435"/>
                    </a:cubicBezTo>
                    <a:cubicBezTo>
                      <a:pt x="73" y="439"/>
                      <a:pt x="76" y="442"/>
                      <a:pt x="80" y="442"/>
                    </a:cubicBezTo>
                    <a:cubicBezTo>
                      <a:pt x="399" y="442"/>
                      <a:pt x="399" y="442"/>
                      <a:pt x="399" y="442"/>
                    </a:cubicBezTo>
                    <a:cubicBezTo>
                      <a:pt x="403" y="442"/>
                      <a:pt x="406" y="439"/>
                      <a:pt x="406" y="435"/>
                    </a:cubicBezTo>
                    <a:cubicBezTo>
                      <a:pt x="406" y="431"/>
                      <a:pt x="403" y="428"/>
                      <a:pt x="399" y="428"/>
                    </a:cubicBezTo>
                    <a:close/>
                    <a:moveTo>
                      <a:pt x="399" y="369"/>
                    </a:moveTo>
                    <a:cubicBezTo>
                      <a:pt x="80" y="369"/>
                      <a:pt x="80" y="369"/>
                      <a:pt x="80" y="369"/>
                    </a:cubicBezTo>
                    <a:cubicBezTo>
                      <a:pt x="76" y="369"/>
                      <a:pt x="73" y="372"/>
                      <a:pt x="73" y="376"/>
                    </a:cubicBezTo>
                    <a:cubicBezTo>
                      <a:pt x="73" y="380"/>
                      <a:pt x="76" y="383"/>
                      <a:pt x="80" y="383"/>
                    </a:cubicBezTo>
                    <a:cubicBezTo>
                      <a:pt x="399" y="383"/>
                      <a:pt x="399" y="383"/>
                      <a:pt x="399" y="383"/>
                    </a:cubicBezTo>
                    <a:cubicBezTo>
                      <a:pt x="403" y="383"/>
                      <a:pt x="406" y="380"/>
                      <a:pt x="406" y="376"/>
                    </a:cubicBezTo>
                    <a:cubicBezTo>
                      <a:pt x="406" y="372"/>
                      <a:pt x="403" y="369"/>
                      <a:pt x="399" y="369"/>
                    </a:cubicBezTo>
                    <a:close/>
                    <a:moveTo>
                      <a:pt x="399" y="310"/>
                    </a:moveTo>
                    <a:cubicBezTo>
                      <a:pt x="80" y="310"/>
                      <a:pt x="80" y="310"/>
                      <a:pt x="80" y="310"/>
                    </a:cubicBezTo>
                    <a:cubicBezTo>
                      <a:pt x="76" y="310"/>
                      <a:pt x="73" y="313"/>
                      <a:pt x="73" y="317"/>
                    </a:cubicBezTo>
                    <a:cubicBezTo>
                      <a:pt x="73" y="320"/>
                      <a:pt x="76" y="324"/>
                      <a:pt x="80" y="324"/>
                    </a:cubicBezTo>
                    <a:cubicBezTo>
                      <a:pt x="399" y="324"/>
                      <a:pt x="399" y="324"/>
                      <a:pt x="399" y="324"/>
                    </a:cubicBezTo>
                    <a:cubicBezTo>
                      <a:pt x="403" y="324"/>
                      <a:pt x="406" y="320"/>
                      <a:pt x="406" y="317"/>
                    </a:cubicBezTo>
                    <a:cubicBezTo>
                      <a:pt x="406" y="313"/>
                      <a:pt x="403" y="310"/>
                      <a:pt x="399" y="310"/>
                    </a:cubicBezTo>
                    <a:close/>
                    <a:moveTo>
                      <a:pt x="399" y="250"/>
                    </a:moveTo>
                    <a:cubicBezTo>
                      <a:pt x="80" y="250"/>
                      <a:pt x="80" y="250"/>
                      <a:pt x="80" y="250"/>
                    </a:cubicBezTo>
                    <a:cubicBezTo>
                      <a:pt x="76" y="250"/>
                      <a:pt x="73" y="253"/>
                      <a:pt x="73" y="257"/>
                    </a:cubicBezTo>
                    <a:cubicBezTo>
                      <a:pt x="73" y="261"/>
                      <a:pt x="76" y="264"/>
                      <a:pt x="80" y="264"/>
                    </a:cubicBezTo>
                    <a:cubicBezTo>
                      <a:pt x="399" y="264"/>
                      <a:pt x="399" y="264"/>
                      <a:pt x="399" y="264"/>
                    </a:cubicBezTo>
                    <a:cubicBezTo>
                      <a:pt x="403" y="264"/>
                      <a:pt x="406" y="261"/>
                      <a:pt x="406" y="257"/>
                    </a:cubicBezTo>
                    <a:cubicBezTo>
                      <a:pt x="406" y="253"/>
                      <a:pt x="403" y="250"/>
                      <a:pt x="399" y="250"/>
                    </a:cubicBezTo>
                    <a:close/>
                    <a:moveTo>
                      <a:pt x="399" y="191"/>
                    </a:moveTo>
                    <a:cubicBezTo>
                      <a:pt x="80" y="191"/>
                      <a:pt x="80" y="191"/>
                      <a:pt x="80" y="191"/>
                    </a:cubicBezTo>
                    <a:cubicBezTo>
                      <a:pt x="76" y="191"/>
                      <a:pt x="73" y="194"/>
                      <a:pt x="73" y="198"/>
                    </a:cubicBezTo>
                    <a:cubicBezTo>
                      <a:pt x="73" y="202"/>
                      <a:pt x="76" y="205"/>
                      <a:pt x="80" y="205"/>
                    </a:cubicBezTo>
                    <a:cubicBezTo>
                      <a:pt x="399" y="205"/>
                      <a:pt x="399" y="205"/>
                      <a:pt x="399" y="205"/>
                    </a:cubicBezTo>
                    <a:cubicBezTo>
                      <a:pt x="403" y="205"/>
                      <a:pt x="406" y="202"/>
                      <a:pt x="406" y="198"/>
                    </a:cubicBezTo>
                    <a:cubicBezTo>
                      <a:pt x="406" y="194"/>
                      <a:pt x="403" y="191"/>
                      <a:pt x="399" y="191"/>
                    </a:cubicBezTo>
                    <a:close/>
                    <a:moveTo>
                      <a:pt x="399" y="131"/>
                    </a:moveTo>
                    <a:cubicBezTo>
                      <a:pt x="80" y="131"/>
                      <a:pt x="80" y="131"/>
                      <a:pt x="80" y="131"/>
                    </a:cubicBezTo>
                    <a:cubicBezTo>
                      <a:pt x="76" y="131"/>
                      <a:pt x="73" y="134"/>
                      <a:pt x="73" y="138"/>
                    </a:cubicBezTo>
                    <a:cubicBezTo>
                      <a:pt x="73" y="142"/>
                      <a:pt x="76" y="145"/>
                      <a:pt x="80" y="145"/>
                    </a:cubicBezTo>
                    <a:cubicBezTo>
                      <a:pt x="399" y="145"/>
                      <a:pt x="399" y="145"/>
                      <a:pt x="399" y="145"/>
                    </a:cubicBezTo>
                    <a:cubicBezTo>
                      <a:pt x="403" y="145"/>
                      <a:pt x="406" y="142"/>
                      <a:pt x="406" y="138"/>
                    </a:cubicBezTo>
                    <a:cubicBezTo>
                      <a:pt x="406" y="134"/>
                      <a:pt x="403" y="131"/>
                      <a:pt x="399" y="13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182900" tIns="91450" rIns="182900" bIns="9145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Montserrat Light"/>
                  <a:buNone/>
                </a:pPr>
                <a:endParaRPr sz="3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7529;p43">
                <a:extLst>
                  <a:ext uri="{FF2B5EF4-FFF2-40B4-BE49-F238E27FC236}">
                    <a16:creationId xmlns:a16="http://schemas.microsoft.com/office/drawing/2014/main" id="{6C68B2C7-AE56-F9A5-ABF3-5FA5CDF8B858}"/>
                  </a:ext>
                </a:extLst>
              </p:cNvPr>
              <p:cNvSpPr/>
              <p:nvPr/>
            </p:nvSpPr>
            <p:spPr>
              <a:xfrm>
                <a:off x="2873512" y="3275995"/>
                <a:ext cx="293093" cy="471042"/>
              </a:xfrm>
              <a:custGeom>
                <a:avLst/>
                <a:gdLst/>
                <a:ahLst/>
                <a:cxnLst/>
                <a:rect l="l" t="t" r="r" b="b"/>
                <a:pathLst>
                  <a:path w="544" h="868" extrusionOk="0">
                    <a:moveTo>
                      <a:pt x="496" y="272"/>
                    </a:moveTo>
                    <a:cubicBezTo>
                      <a:pt x="496" y="210"/>
                      <a:pt x="471" y="154"/>
                      <a:pt x="430" y="113"/>
                    </a:cubicBezTo>
                    <a:cubicBezTo>
                      <a:pt x="390" y="73"/>
                      <a:pt x="334" y="48"/>
                      <a:pt x="272" y="48"/>
                    </a:cubicBezTo>
                    <a:cubicBezTo>
                      <a:pt x="210" y="48"/>
                      <a:pt x="154" y="73"/>
                      <a:pt x="114" y="113"/>
                    </a:cubicBezTo>
                    <a:cubicBezTo>
                      <a:pt x="73" y="154"/>
                      <a:pt x="48" y="210"/>
                      <a:pt x="48" y="272"/>
                    </a:cubicBezTo>
                    <a:cubicBezTo>
                      <a:pt x="48" y="340"/>
                      <a:pt x="80" y="383"/>
                      <a:pt x="109" y="422"/>
                    </a:cubicBezTo>
                    <a:cubicBezTo>
                      <a:pt x="135" y="457"/>
                      <a:pt x="160" y="490"/>
                      <a:pt x="166" y="536"/>
                    </a:cubicBezTo>
                    <a:cubicBezTo>
                      <a:pt x="212" y="536"/>
                      <a:pt x="212" y="536"/>
                      <a:pt x="212" y="536"/>
                    </a:cubicBezTo>
                    <a:cubicBezTo>
                      <a:pt x="208" y="448"/>
                      <a:pt x="188" y="388"/>
                      <a:pt x="163" y="311"/>
                    </a:cubicBezTo>
                    <a:cubicBezTo>
                      <a:pt x="155" y="289"/>
                      <a:pt x="148" y="266"/>
                      <a:pt x="141" y="245"/>
                    </a:cubicBezTo>
                    <a:cubicBezTo>
                      <a:pt x="138" y="236"/>
                      <a:pt x="143" y="227"/>
                      <a:pt x="151" y="225"/>
                    </a:cubicBezTo>
                    <a:cubicBezTo>
                      <a:pt x="156" y="223"/>
                      <a:pt x="161" y="224"/>
                      <a:pt x="165" y="227"/>
                    </a:cubicBezTo>
                    <a:cubicBezTo>
                      <a:pt x="226" y="261"/>
                      <a:pt x="226" y="261"/>
                      <a:pt x="226" y="261"/>
                    </a:cubicBezTo>
                    <a:cubicBezTo>
                      <a:pt x="261" y="228"/>
                      <a:pt x="261" y="228"/>
                      <a:pt x="261" y="228"/>
                    </a:cubicBezTo>
                    <a:cubicBezTo>
                      <a:pt x="267" y="223"/>
                      <a:pt x="277" y="223"/>
                      <a:pt x="283" y="228"/>
                    </a:cubicBezTo>
                    <a:cubicBezTo>
                      <a:pt x="318" y="261"/>
                      <a:pt x="318" y="261"/>
                      <a:pt x="318" y="261"/>
                    </a:cubicBezTo>
                    <a:cubicBezTo>
                      <a:pt x="380" y="226"/>
                      <a:pt x="380" y="226"/>
                      <a:pt x="380" y="226"/>
                    </a:cubicBezTo>
                    <a:cubicBezTo>
                      <a:pt x="388" y="222"/>
                      <a:pt x="398" y="225"/>
                      <a:pt x="402" y="232"/>
                    </a:cubicBezTo>
                    <a:cubicBezTo>
                      <a:pt x="404" y="236"/>
                      <a:pt x="404" y="241"/>
                      <a:pt x="403" y="245"/>
                    </a:cubicBezTo>
                    <a:cubicBezTo>
                      <a:pt x="403" y="245"/>
                      <a:pt x="403" y="245"/>
                      <a:pt x="403" y="245"/>
                    </a:cubicBezTo>
                    <a:cubicBezTo>
                      <a:pt x="396" y="266"/>
                      <a:pt x="389" y="289"/>
                      <a:pt x="381" y="311"/>
                    </a:cubicBezTo>
                    <a:cubicBezTo>
                      <a:pt x="356" y="388"/>
                      <a:pt x="335" y="448"/>
                      <a:pt x="332" y="536"/>
                    </a:cubicBezTo>
                    <a:cubicBezTo>
                      <a:pt x="378" y="536"/>
                      <a:pt x="378" y="536"/>
                      <a:pt x="378" y="536"/>
                    </a:cubicBezTo>
                    <a:cubicBezTo>
                      <a:pt x="384" y="490"/>
                      <a:pt x="409" y="457"/>
                      <a:pt x="435" y="422"/>
                    </a:cubicBezTo>
                    <a:cubicBezTo>
                      <a:pt x="464" y="383"/>
                      <a:pt x="496" y="340"/>
                      <a:pt x="496" y="272"/>
                    </a:cubicBezTo>
                    <a:close/>
                    <a:moveTo>
                      <a:pt x="144" y="632"/>
                    </a:moveTo>
                    <a:cubicBezTo>
                      <a:pt x="400" y="632"/>
                      <a:pt x="400" y="632"/>
                      <a:pt x="400" y="632"/>
                    </a:cubicBezTo>
                    <a:cubicBezTo>
                      <a:pt x="407" y="632"/>
                      <a:pt x="414" y="636"/>
                      <a:pt x="418" y="641"/>
                    </a:cubicBezTo>
                    <a:cubicBezTo>
                      <a:pt x="433" y="643"/>
                      <a:pt x="444" y="656"/>
                      <a:pt x="444" y="672"/>
                    </a:cubicBezTo>
                    <a:cubicBezTo>
                      <a:pt x="444" y="685"/>
                      <a:pt x="436" y="697"/>
                      <a:pt x="424" y="702"/>
                    </a:cubicBezTo>
                    <a:cubicBezTo>
                      <a:pt x="424" y="710"/>
                      <a:pt x="424" y="710"/>
                      <a:pt x="424" y="710"/>
                    </a:cubicBezTo>
                    <a:cubicBezTo>
                      <a:pt x="436" y="715"/>
                      <a:pt x="444" y="727"/>
                      <a:pt x="444" y="740"/>
                    </a:cubicBezTo>
                    <a:cubicBezTo>
                      <a:pt x="444" y="755"/>
                      <a:pt x="433" y="768"/>
                      <a:pt x="419" y="771"/>
                    </a:cubicBezTo>
                    <a:cubicBezTo>
                      <a:pt x="419" y="772"/>
                      <a:pt x="418" y="772"/>
                      <a:pt x="418" y="773"/>
                    </a:cubicBezTo>
                    <a:cubicBezTo>
                      <a:pt x="396" y="801"/>
                      <a:pt x="372" y="815"/>
                      <a:pt x="346" y="822"/>
                    </a:cubicBezTo>
                    <a:cubicBezTo>
                      <a:pt x="343" y="823"/>
                      <a:pt x="339" y="824"/>
                      <a:pt x="336" y="825"/>
                    </a:cubicBezTo>
                    <a:cubicBezTo>
                      <a:pt x="332" y="849"/>
                      <a:pt x="305" y="868"/>
                      <a:pt x="272" y="868"/>
                    </a:cubicBezTo>
                    <a:cubicBezTo>
                      <a:pt x="239" y="868"/>
                      <a:pt x="212" y="849"/>
                      <a:pt x="208" y="825"/>
                    </a:cubicBezTo>
                    <a:cubicBezTo>
                      <a:pt x="205" y="824"/>
                      <a:pt x="201" y="823"/>
                      <a:pt x="198" y="822"/>
                    </a:cubicBezTo>
                    <a:cubicBezTo>
                      <a:pt x="172" y="815"/>
                      <a:pt x="147" y="800"/>
                      <a:pt x="125" y="771"/>
                    </a:cubicBezTo>
                    <a:cubicBezTo>
                      <a:pt x="111" y="768"/>
                      <a:pt x="100" y="755"/>
                      <a:pt x="100" y="740"/>
                    </a:cubicBezTo>
                    <a:cubicBezTo>
                      <a:pt x="100" y="727"/>
                      <a:pt x="108" y="715"/>
                      <a:pt x="120" y="710"/>
                    </a:cubicBezTo>
                    <a:cubicBezTo>
                      <a:pt x="120" y="702"/>
                      <a:pt x="120" y="702"/>
                      <a:pt x="120" y="702"/>
                    </a:cubicBezTo>
                    <a:cubicBezTo>
                      <a:pt x="108" y="697"/>
                      <a:pt x="100" y="685"/>
                      <a:pt x="100" y="672"/>
                    </a:cubicBezTo>
                    <a:cubicBezTo>
                      <a:pt x="100" y="656"/>
                      <a:pt x="111" y="643"/>
                      <a:pt x="126" y="641"/>
                    </a:cubicBezTo>
                    <a:cubicBezTo>
                      <a:pt x="130" y="636"/>
                      <a:pt x="137" y="632"/>
                      <a:pt x="144" y="632"/>
                    </a:cubicBezTo>
                    <a:close/>
                    <a:moveTo>
                      <a:pt x="244" y="536"/>
                    </a:moveTo>
                    <a:cubicBezTo>
                      <a:pt x="300" y="536"/>
                      <a:pt x="300" y="536"/>
                      <a:pt x="300" y="536"/>
                    </a:cubicBezTo>
                    <a:cubicBezTo>
                      <a:pt x="303" y="443"/>
                      <a:pt x="324" y="381"/>
                      <a:pt x="351" y="301"/>
                    </a:cubicBezTo>
                    <a:cubicBezTo>
                      <a:pt x="354" y="292"/>
                      <a:pt x="357" y="283"/>
                      <a:pt x="360" y="274"/>
                    </a:cubicBezTo>
                    <a:cubicBezTo>
                      <a:pt x="325" y="294"/>
                      <a:pt x="325" y="294"/>
                      <a:pt x="325" y="294"/>
                    </a:cubicBezTo>
                    <a:cubicBezTo>
                      <a:pt x="319" y="297"/>
                      <a:pt x="311" y="297"/>
                      <a:pt x="305" y="292"/>
                    </a:cubicBezTo>
                    <a:cubicBezTo>
                      <a:pt x="272" y="262"/>
                      <a:pt x="272" y="262"/>
                      <a:pt x="272" y="262"/>
                    </a:cubicBezTo>
                    <a:cubicBezTo>
                      <a:pt x="239" y="292"/>
                      <a:pt x="239" y="292"/>
                      <a:pt x="239" y="292"/>
                    </a:cubicBezTo>
                    <a:cubicBezTo>
                      <a:pt x="239" y="292"/>
                      <a:pt x="239" y="292"/>
                      <a:pt x="239" y="292"/>
                    </a:cubicBezTo>
                    <a:cubicBezTo>
                      <a:pt x="234" y="296"/>
                      <a:pt x="226" y="297"/>
                      <a:pt x="220" y="294"/>
                    </a:cubicBezTo>
                    <a:cubicBezTo>
                      <a:pt x="184" y="274"/>
                      <a:pt x="184" y="274"/>
                      <a:pt x="184" y="274"/>
                    </a:cubicBezTo>
                    <a:cubicBezTo>
                      <a:pt x="187" y="283"/>
                      <a:pt x="190" y="292"/>
                      <a:pt x="193" y="301"/>
                    </a:cubicBezTo>
                    <a:cubicBezTo>
                      <a:pt x="220" y="381"/>
                      <a:pt x="241" y="443"/>
                      <a:pt x="244" y="536"/>
                    </a:cubicBezTo>
                    <a:close/>
                    <a:moveTo>
                      <a:pt x="464" y="79"/>
                    </a:moveTo>
                    <a:cubicBezTo>
                      <a:pt x="514" y="128"/>
                      <a:pt x="544" y="196"/>
                      <a:pt x="544" y="272"/>
                    </a:cubicBezTo>
                    <a:cubicBezTo>
                      <a:pt x="544" y="356"/>
                      <a:pt x="507" y="405"/>
                      <a:pt x="473" y="451"/>
                    </a:cubicBezTo>
                    <a:cubicBezTo>
                      <a:pt x="448" y="485"/>
                      <a:pt x="424" y="517"/>
                      <a:pt x="424" y="560"/>
                    </a:cubicBezTo>
                    <a:cubicBezTo>
                      <a:pt x="424" y="573"/>
                      <a:pt x="413" y="584"/>
                      <a:pt x="400" y="584"/>
                    </a:cubicBezTo>
                    <a:cubicBezTo>
                      <a:pt x="144" y="584"/>
                      <a:pt x="144" y="584"/>
                      <a:pt x="144" y="584"/>
                    </a:cubicBezTo>
                    <a:cubicBezTo>
                      <a:pt x="131" y="584"/>
                      <a:pt x="120" y="573"/>
                      <a:pt x="120" y="560"/>
                    </a:cubicBezTo>
                    <a:cubicBezTo>
                      <a:pt x="120" y="517"/>
                      <a:pt x="96" y="485"/>
                      <a:pt x="71" y="451"/>
                    </a:cubicBezTo>
                    <a:cubicBezTo>
                      <a:pt x="37" y="405"/>
                      <a:pt x="0" y="356"/>
                      <a:pt x="0" y="272"/>
                    </a:cubicBezTo>
                    <a:cubicBezTo>
                      <a:pt x="0" y="196"/>
                      <a:pt x="31" y="128"/>
                      <a:pt x="80" y="79"/>
                    </a:cubicBezTo>
                    <a:cubicBezTo>
                      <a:pt x="129" y="30"/>
                      <a:pt x="197" y="0"/>
                      <a:pt x="272" y="0"/>
                    </a:cubicBezTo>
                    <a:cubicBezTo>
                      <a:pt x="347" y="0"/>
                      <a:pt x="415" y="30"/>
                      <a:pt x="464" y="7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ontserrat Light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1079;p39">
                <a:extLst>
                  <a:ext uri="{FF2B5EF4-FFF2-40B4-BE49-F238E27FC236}">
                    <a16:creationId xmlns:a16="http://schemas.microsoft.com/office/drawing/2014/main" id="{97EA77D8-4F78-9599-3092-07F4E4B4C73F}"/>
                  </a:ext>
                </a:extLst>
              </p:cNvPr>
              <p:cNvSpPr/>
              <p:nvPr/>
            </p:nvSpPr>
            <p:spPr>
              <a:xfrm>
                <a:off x="1022506" y="2018538"/>
                <a:ext cx="1184045" cy="720632"/>
              </a:xfrm>
              <a:custGeom>
                <a:avLst/>
                <a:gdLst/>
                <a:ahLst/>
                <a:cxnLst/>
                <a:rect l="l" t="t" r="r" b="b"/>
                <a:pathLst>
                  <a:path w="28885" h="17419" extrusionOk="0">
                    <a:moveTo>
                      <a:pt x="0" y="0"/>
                    </a:moveTo>
                    <a:lnTo>
                      <a:pt x="0" y="17419"/>
                    </a:lnTo>
                    <a:lnTo>
                      <a:pt x="28885" y="17419"/>
                    </a:lnTo>
                    <a:lnTo>
                      <a:pt x="28885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IN" sz="22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Roboto"/>
                  </a:rPr>
                  <a:t>01</a:t>
                </a:r>
                <a:endParaRPr sz="2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Roboto"/>
                </a:endParaRPr>
              </a:p>
            </p:txBody>
          </p:sp>
          <p:sp>
            <p:nvSpPr>
              <p:cNvPr id="27" name="Google Shape;1079;p39">
                <a:extLst>
                  <a:ext uri="{FF2B5EF4-FFF2-40B4-BE49-F238E27FC236}">
                    <a16:creationId xmlns:a16="http://schemas.microsoft.com/office/drawing/2014/main" id="{FAB34167-42E4-A787-6C23-12DFE9DA1628}"/>
                  </a:ext>
                </a:extLst>
              </p:cNvPr>
              <p:cNvSpPr/>
              <p:nvPr/>
            </p:nvSpPr>
            <p:spPr>
              <a:xfrm>
                <a:off x="1022506" y="2948899"/>
                <a:ext cx="1184045" cy="720632"/>
              </a:xfrm>
              <a:custGeom>
                <a:avLst/>
                <a:gdLst/>
                <a:ahLst/>
                <a:cxnLst/>
                <a:rect l="l" t="t" r="r" b="b"/>
                <a:pathLst>
                  <a:path w="28885" h="17419" extrusionOk="0">
                    <a:moveTo>
                      <a:pt x="0" y="0"/>
                    </a:moveTo>
                    <a:lnTo>
                      <a:pt x="0" y="17419"/>
                    </a:lnTo>
                    <a:lnTo>
                      <a:pt x="28885" y="17419"/>
                    </a:lnTo>
                    <a:lnTo>
                      <a:pt x="2888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IN" sz="22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Roboto"/>
                  </a:rPr>
                  <a:t>02</a:t>
                </a:r>
                <a:endParaRPr sz="2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Roboto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49B35D5-337C-9304-C034-60D5543476BB}"/>
                  </a:ext>
                </a:extLst>
              </p:cNvPr>
              <p:cNvSpPr txBox="1"/>
              <p:nvPr/>
            </p:nvSpPr>
            <p:spPr>
              <a:xfrm>
                <a:off x="3980302" y="3023200"/>
                <a:ext cx="731634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can conduct analysis based on the countries to understand the customer purchase</a:t>
                </a:r>
                <a:endParaRPr lang="en-I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" name="Google Shape;1078;p39">
              <a:extLst>
                <a:ext uri="{FF2B5EF4-FFF2-40B4-BE49-F238E27FC236}">
                  <a16:creationId xmlns:a16="http://schemas.microsoft.com/office/drawing/2014/main" id="{1CFFBA69-5B7E-6D9D-06E8-47F0752567E2}"/>
                </a:ext>
              </a:extLst>
            </p:cNvPr>
            <p:cNvSpPr/>
            <p:nvPr/>
          </p:nvSpPr>
          <p:spPr>
            <a:xfrm>
              <a:off x="2399247" y="4083329"/>
              <a:ext cx="1023483" cy="930730"/>
            </a:xfrm>
            <a:custGeom>
              <a:avLst/>
              <a:gdLst/>
              <a:ahLst/>
              <a:cxnLst/>
              <a:rect l="l" t="t" r="r" b="b"/>
              <a:pathLst>
                <a:path w="28362" h="30171" extrusionOk="0">
                  <a:moveTo>
                    <a:pt x="0" y="1"/>
                  </a:moveTo>
                  <a:lnTo>
                    <a:pt x="0" y="23527"/>
                  </a:lnTo>
                  <a:lnTo>
                    <a:pt x="14181" y="30171"/>
                  </a:lnTo>
                  <a:lnTo>
                    <a:pt x="28361" y="23527"/>
                  </a:lnTo>
                  <a:lnTo>
                    <a:pt x="28361" y="1"/>
                  </a:lnTo>
                  <a:lnTo>
                    <a:pt x="14181" y="6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ym typeface="Fira Sans Extra Condensed Medium"/>
              </a:endParaRPr>
            </a:p>
          </p:txBody>
        </p:sp>
        <p:sp>
          <p:nvSpPr>
            <p:cNvPr id="8" name="Google Shape;1076;p39">
              <a:extLst>
                <a:ext uri="{FF2B5EF4-FFF2-40B4-BE49-F238E27FC236}">
                  <a16:creationId xmlns:a16="http://schemas.microsoft.com/office/drawing/2014/main" id="{8C068C9A-A38D-7733-9C67-536ABE95284B}"/>
                </a:ext>
              </a:extLst>
            </p:cNvPr>
            <p:cNvSpPr/>
            <p:nvPr/>
          </p:nvSpPr>
          <p:spPr>
            <a:xfrm>
              <a:off x="3762933" y="4108534"/>
              <a:ext cx="7518400" cy="721355"/>
            </a:xfrm>
            <a:custGeom>
              <a:avLst/>
              <a:gdLst/>
              <a:ahLst/>
              <a:cxnLst/>
              <a:rect l="l" t="t" r="r" b="b"/>
              <a:pathLst>
                <a:path w="72153" h="17384" extrusionOk="0">
                  <a:moveTo>
                    <a:pt x="1" y="1"/>
                  </a:moveTo>
                  <a:lnTo>
                    <a:pt x="1" y="17384"/>
                  </a:lnTo>
                  <a:lnTo>
                    <a:pt x="72153" y="17384"/>
                  </a:lnTo>
                  <a:lnTo>
                    <a:pt x="72153" y="1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C2BA6E1-6492-22B8-9A4E-2F1D57D3A604}"/>
                </a:ext>
              </a:extLst>
            </p:cNvPr>
            <p:cNvSpPr txBox="1"/>
            <p:nvPr/>
          </p:nvSpPr>
          <p:spPr>
            <a:xfrm>
              <a:off x="3868465" y="4146045"/>
              <a:ext cx="73609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Item Based Collaborative Filtering can also be considered to recommend products and comparison can be made between the algorithms</a:t>
              </a:r>
            </a:p>
          </p:txBody>
        </p:sp>
        <p:sp>
          <p:nvSpPr>
            <p:cNvPr id="10" name="Google Shape;7385;p42">
              <a:extLst>
                <a:ext uri="{FF2B5EF4-FFF2-40B4-BE49-F238E27FC236}">
                  <a16:creationId xmlns:a16="http://schemas.microsoft.com/office/drawing/2014/main" id="{1B286FBA-8374-3A89-3096-39B1DB8DCD2C}"/>
                </a:ext>
              </a:extLst>
            </p:cNvPr>
            <p:cNvSpPr/>
            <p:nvPr/>
          </p:nvSpPr>
          <p:spPr>
            <a:xfrm>
              <a:off x="2730076" y="4377715"/>
              <a:ext cx="407550" cy="443723"/>
            </a:xfrm>
            <a:custGeom>
              <a:avLst/>
              <a:gdLst/>
              <a:ahLst/>
              <a:cxnLst/>
              <a:rect l="l" t="t" r="r" b="b"/>
              <a:pathLst>
                <a:path w="199" h="217" extrusionOk="0">
                  <a:moveTo>
                    <a:pt x="128" y="33"/>
                  </a:moveTo>
                  <a:cubicBezTo>
                    <a:pt x="104" y="4"/>
                    <a:pt x="61" y="0"/>
                    <a:pt x="33" y="24"/>
                  </a:cubicBezTo>
                  <a:cubicBezTo>
                    <a:pt x="4" y="49"/>
                    <a:pt x="0" y="92"/>
                    <a:pt x="24" y="120"/>
                  </a:cubicBezTo>
                  <a:cubicBezTo>
                    <a:pt x="48" y="149"/>
                    <a:pt x="91" y="153"/>
                    <a:pt x="120" y="129"/>
                  </a:cubicBezTo>
                  <a:cubicBezTo>
                    <a:pt x="149" y="105"/>
                    <a:pt x="153" y="62"/>
                    <a:pt x="128" y="33"/>
                  </a:cubicBezTo>
                  <a:close/>
                  <a:moveTo>
                    <a:pt x="106" y="111"/>
                  </a:moveTo>
                  <a:cubicBezTo>
                    <a:pt x="86" y="128"/>
                    <a:pt x="58" y="125"/>
                    <a:pt x="41" y="106"/>
                  </a:cubicBezTo>
                  <a:cubicBezTo>
                    <a:pt x="25" y="87"/>
                    <a:pt x="28" y="58"/>
                    <a:pt x="47" y="42"/>
                  </a:cubicBezTo>
                  <a:cubicBezTo>
                    <a:pt x="66" y="26"/>
                    <a:pt x="95" y="28"/>
                    <a:pt x="111" y="47"/>
                  </a:cubicBezTo>
                  <a:cubicBezTo>
                    <a:pt x="127" y="67"/>
                    <a:pt x="125" y="95"/>
                    <a:pt x="106" y="111"/>
                  </a:cubicBezTo>
                  <a:close/>
                  <a:moveTo>
                    <a:pt x="126" y="153"/>
                  </a:moveTo>
                  <a:cubicBezTo>
                    <a:pt x="143" y="139"/>
                    <a:pt x="143" y="139"/>
                    <a:pt x="143" y="139"/>
                  </a:cubicBezTo>
                  <a:cubicBezTo>
                    <a:pt x="144" y="138"/>
                    <a:pt x="144" y="136"/>
                    <a:pt x="143" y="134"/>
                  </a:cubicBezTo>
                  <a:cubicBezTo>
                    <a:pt x="136" y="126"/>
                    <a:pt x="136" y="126"/>
                    <a:pt x="136" y="126"/>
                  </a:cubicBezTo>
                  <a:cubicBezTo>
                    <a:pt x="135" y="124"/>
                    <a:pt x="133" y="124"/>
                    <a:pt x="132" y="125"/>
                  </a:cubicBezTo>
                  <a:cubicBezTo>
                    <a:pt x="115" y="139"/>
                    <a:pt x="115" y="139"/>
                    <a:pt x="115" y="139"/>
                  </a:cubicBezTo>
                  <a:cubicBezTo>
                    <a:pt x="113" y="141"/>
                    <a:pt x="113" y="143"/>
                    <a:pt x="114" y="144"/>
                  </a:cubicBezTo>
                  <a:cubicBezTo>
                    <a:pt x="121" y="153"/>
                    <a:pt x="121" y="153"/>
                    <a:pt x="121" y="153"/>
                  </a:cubicBezTo>
                  <a:cubicBezTo>
                    <a:pt x="123" y="154"/>
                    <a:pt x="124" y="154"/>
                    <a:pt x="126" y="153"/>
                  </a:cubicBezTo>
                  <a:close/>
                  <a:moveTo>
                    <a:pt x="197" y="187"/>
                  </a:moveTo>
                  <a:cubicBezTo>
                    <a:pt x="157" y="139"/>
                    <a:pt x="157" y="139"/>
                    <a:pt x="157" y="139"/>
                  </a:cubicBezTo>
                  <a:cubicBezTo>
                    <a:pt x="156" y="137"/>
                    <a:pt x="153" y="137"/>
                    <a:pt x="151" y="138"/>
                  </a:cubicBezTo>
                  <a:cubicBezTo>
                    <a:pt x="124" y="161"/>
                    <a:pt x="124" y="161"/>
                    <a:pt x="124" y="161"/>
                  </a:cubicBezTo>
                  <a:cubicBezTo>
                    <a:pt x="122" y="162"/>
                    <a:pt x="122" y="165"/>
                    <a:pt x="124" y="167"/>
                  </a:cubicBezTo>
                  <a:cubicBezTo>
                    <a:pt x="164" y="215"/>
                    <a:pt x="164" y="215"/>
                    <a:pt x="164" y="215"/>
                  </a:cubicBezTo>
                  <a:cubicBezTo>
                    <a:pt x="165" y="217"/>
                    <a:pt x="168" y="217"/>
                    <a:pt x="170" y="216"/>
                  </a:cubicBezTo>
                  <a:cubicBezTo>
                    <a:pt x="197" y="193"/>
                    <a:pt x="197" y="193"/>
                    <a:pt x="197" y="193"/>
                  </a:cubicBezTo>
                  <a:cubicBezTo>
                    <a:pt x="199" y="192"/>
                    <a:pt x="199" y="189"/>
                    <a:pt x="197" y="187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ontserrat Light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079;p39">
              <a:extLst>
                <a:ext uri="{FF2B5EF4-FFF2-40B4-BE49-F238E27FC236}">
                  <a16:creationId xmlns:a16="http://schemas.microsoft.com/office/drawing/2014/main" id="{76A31B55-ED91-B4DE-F1B5-DA320D833DC8}"/>
                </a:ext>
              </a:extLst>
            </p:cNvPr>
            <p:cNvSpPr/>
            <p:nvPr/>
          </p:nvSpPr>
          <p:spPr>
            <a:xfrm>
              <a:off x="910668" y="4109257"/>
              <a:ext cx="1184045" cy="720632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IN" sz="2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Roboto"/>
                </a:rPr>
                <a:t>03</a:t>
              </a:r>
              <a:endParaRPr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6430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BB9F62E-4CAD-F208-5E9C-3C3FB3D1AB31}"/>
              </a:ext>
            </a:extLst>
          </p:cNvPr>
          <p:cNvSpPr/>
          <p:nvPr/>
        </p:nvSpPr>
        <p:spPr>
          <a:xfrm>
            <a:off x="0" y="2672080"/>
            <a:ext cx="12192000" cy="151384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561B75-22DC-0151-4794-D6CD8F8264F1}"/>
              </a:ext>
            </a:extLst>
          </p:cNvPr>
          <p:cNvSpPr txBox="1"/>
          <p:nvPr/>
        </p:nvSpPr>
        <p:spPr>
          <a:xfrm>
            <a:off x="3266440" y="3105834"/>
            <a:ext cx="5659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61482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D8B5F61-A50F-D5FF-BA41-2A297BD201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58" b="25259"/>
          <a:stretch/>
        </p:blipFill>
        <p:spPr>
          <a:xfrm>
            <a:off x="6096000" y="2680530"/>
            <a:ext cx="6000075" cy="276973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DAB5C06-A2E5-C6F0-E9D5-AF6C160CAB8A}"/>
              </a:ext>
            </a:extLst>
          </p:cNvPr>
          <p:cNvSpPr/>
          <p:nvPr/>
        </p:nvSpPr>
        <p:spPr>
          <a:xfrm>
            <a:off x="0" y="-50800"/>
            <a:ext cx="12192000" cy="77216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99315C-66DA-61F9-EBE0-421AB9F45433}"/>
              </a:ext>
            </a:extLst>
          </p:cNvPr>
          <p:cNvSpPr txBox="1"/>
          <p:nvPr/>
        </p:nvSpPr>
        <p:spPr>
          <a:xfrm>
            <a:off x="386078" y="1233178"/>
            <a:ext cx="445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C934-6F9F-C4EE-F022-1A20B99C949B}"/>
              </a:ext>
            </a:extLst>
          </p:cNvPr>
          <p:cNvSpPr txBox="1"/>
          <p:nvPr/>
        </p:nvSpPr>
        <p:spPr>
          <a:xfrm>
            <a:off x="386078" y="4524277"/>
            <a:ext cx="1595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GOAL: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FB8227-C111-F436-6EB3-2061A643E7D0}"/>
              </a:ext>
            </a:extLst>
          </p:cNvPr>
          <p:cNvSpPr txBox="1"/>
          <p:nvPr/>
        </p:nvSpPr>
        <p:spPr>
          <a:xfrm>
            <a:off x="386078" y="3412973"/>
            <a:ext cx="6492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 to understand the value derived from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of competing markets, also want to retain customers with better services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B0A190-9451-DE04-F53D-98AE91CDA1C3}"/>
              </a:ext>
            </a:extLst>
          </p:cNvPr>
          <p:cNvSpPr txBox="1"/>
          <p:nvPr/>
        </p:nvSpPr>
        <p:spPr>
          <a:xfrm>
            <a:off x="386078" y="2890682"/>
            <a:ext cx="445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F2A239-D76C-A857-1444-DCA083D47CE6}"/>
              </a:ext>
            </a:extLst>
          </p:cNvPr>
          <p:cNvSpPr txBox="1"/>
          <p:nvPr/>
        </p:nvSpPr>
        <p:spPr>
          <a:xfrm>
            <a:off x="386078" y="1758129"/>
            <a:ext cx="638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UK Based and registered non-store online retail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Sells unique all occasion gifts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Transactional dataset between 1/12/2010 and 9/12/2011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A617C7-214E-F855-FE0B-466924AAB17D}"/>
              </a:ext>
            </a:extLst>
          </p:cNvPr>
          <p:cNvSpPr txBox="1"/>
          <p:nvPr/>
        </p:nvSpPr>
        <p:spPr>
          <a:xfrm>
            <a:off x="386078" y="5047588"/>
            <a:ext cx="5598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overall sales and profit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Improvise product recommendations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561B75-22DC-0151-4794-D6CD8F8264F1}"/>
              </a:ext>
            </a:extLst>
          </p:cNvPr>
          <p:cNvSpPr txBox="1"/>
          <p:nvPr/>
        </p:nvSpPr>
        <p:spPr>
          <a:xfrm>
            <a:off x="3154677" y="49230"/>
            <a:ext cx="5659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407963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AB5C06-A2E5-C6F0-E9D5-AF6C160CAB8A}"/>
              </a:ext>
            </a:extLst>
          </p:cNvPr>
          <p:cNvSpPr/>
          <p:nvPr/>
        </p:nvSpPr>
        <p:spPr>
          <a:xfrm>
            <a:off x="0" y="-50800"/>
            <a:ext cx="12192000" cy="77216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561B75-22DC-0151-4794-D6CD8F8264F1}"/>
              </a:ext>
            </a:extLst>
          </p:cNvPr>
          <p:cNvSpPr txBox="1"/>
          <p:nvPr/>
        </p:nvSpPr>
        <p:spPr>
          <a:xfrm>
            <a:off x="3154677" y="49230"/>
            <a:ext cx="5659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E7EC91-5C40-A683-4693-2B65874F2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84" y="2808731"/>
            <a:ext cx="3309121" cy="8996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975124-7B5E-542A-839E-E5D2A54E19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56" r="14902"/>
          <a:stretch/>
        </p:blipFill>
        <p:spPr>
          <a:xfrm>
            <a:off x="5148387" y="2373889"/>
            <a:ext cx="2169547" cy="17693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37C9C1-53C9-FBBB-90CA-434BA3C58B2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254" y="2476920"/>
            <a:ext cx="2344930" cy="156328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CB12B4-6B1B-02B0-9E79-05D65C10FB4A}"/>
              </a:ext>
            </a:extLst>
          </p:cNvPr>
          <p:cNvCxnSpPr/>
          <p:nvPr/>
        </p:nvCxnSpPr>
        <p:spPr>
          <a:xfrm>
            <a:off x="4307840" y="1920240"/>
            <a:ext cx="0" cy="247904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E13858-8F44-3179-E34E-B6E91582DDB8}"/>
              </a:ext>
            </a:extLst>
          </p:cNvPr>
          <p:cNvCxnSpPr/>
          <p:nvPr/>
        </p:nvCxnSpPr>
        <p:spPr>
          <a:xfrm>
            <a:off x="8158480" y="1920240"/>
            <a:ext cx="0" cy="247904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762132C-C0D8-B504-B7EF-527E3DA6235F}"/>
              </a:ext>
            </a:extLst>
          </p:cNvPr>
          <p:cNvSpPr txBox="1"/>
          <p:nvPr/>
        </p:nvSpPr>
        <p:spPr>
          <a:xfrm>
            <a:off x="947623" y="4131032"/>
            <a:ext cx="251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Transactions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53452E-9A98-0822-56DC-B5E8AAE18FBD}"/>
              </a:ext>
            </a:extLst>
          </p:cNvPr>
          <p:cNvSpPr txBox="1"/>
          <p:nvPr/>
        </p:nvSpPr>
        <p:spPr>
          <a:xfrm>
            <a:off x="5148387" y="4131032"/>
            <a:ext cx="251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1B8B1-B4FF-165D-8B12-4364F5006D48}"/>
              </a:ext>
            </a:extLst>
          </p:cNvPr>
          <p:cNvSpPr txBox="1"/>
          <p:nvPr/>
        </p:nvSpPr>
        <p:spPr>
          <a:xfrm>
            <a:off x="8999027" y="4131032"/>
            <a:ext cx="251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</a:t>
            </a:r>
            <a:r>
              <a:rPr lang="en-IN" dirty="0"/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Basket</a:t>
            </a:r>
            <a:r>
              <a:rPr lang="en-IN" dirty="0"/>
              <a:t> 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961FA5-350B-0C5B-8399-C5C5D5697992}"/>
              </a:ext>
            </a:extLst>
          </p:cNvPr>
          <p:cNvSpPr txBox="1"/>
          <p:nvPr/>
        </p:nvSpPr>
        <p:spPr>
          <a:xfrm>
            <a:off x="4973324" y="4500364"/>
            <a:ext cx="2519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RFM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Kmeans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Clustering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20C63E-4E79-95D7-3923-F8A137B81952}"/>
              </a:ext>
            </a:extLst>
          </p:cNvPr>
          <p:cNvSpPr txBox="1"/>
          <p:nvPr/>
        </p:nvSpPr>
        <p:spPr>
          <a:xfrm>
            <a:off x="8813797" y="4454197"/>
            <a:ext cx="3081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Apriori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419038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AB5C06-A2E5-C6F0-E9D5-AF6C160CAB8A}"/>
              </a:ext>
            </a:extLst>
          </p:cNvPr>
          <p:cNvSpPr/>
          <p:nvPr/>
        </p:nvSpPr>
        <p:spPr>
          <a:xfrm>
            <a:off x="0" y="-50800"/>
            <a:ext cx="12192000" cy="77216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561B75-22DC-0151-4794-D6CD8F8264F1}"/>
              </a:ext>
            </a:extLst>
          </p:cNvPr>
          <p:cNvSpPr txBox="1"/>
          <p:nvPr/>
        </p:nvSpPr>
        <p:spPr>
          <a:xfrm>
            <a:off x="3154677" y="49230"/>
            <a:ext cx="5659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CA1411B-05D3-B564-6652-CACD24E95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05" y="2412181"/>
            <a:ext cx="3867829" cy="203363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02BF6D7-46DB-A073-525F-A2E63EF674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59"/>
          <a:stretch/>
        </p:blipFill>
        <p:spPr>
          <a:xfrm>
            <a:off x="6138800" y="2512468"/>
            <a:ext cx="5349993" cy="183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877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AB5C06-A2E5-C6F0-E9D5-AF6C160CAB8A}"/>
              </a:ext>
            </a:extLst>
          </p:cNvPr>
          <p:cNvSpPr/>
          <p:nvPr/>
        </p:nvSpPr>
        <p:spPr>
          <a:xfrm>
            <a:off x="0" y="-50800"/>
            <a:ext cx="12192000" cy="77216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561B75-22DC-0151-4794-D6CD8F8264F1}"/>
              </a:ext>
            </a:extLst>
          </p:cNvPr>
          <p:cNvSpPr txBox="1"/>
          <p:nvPr/>
        </p:nvSpPr>
        <p:spPr>
          <a:xfrm>
            <a:off x="3154677" y="49230"/>
            <a:ext cx="5659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CA1411B-05D3-B564-6652-CACD24E95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1006337"/>
            <a:ext cx="9448802" cy="496801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C551E53-ABED-A79E-7A48-4275D7BC6258}"/>
              </a:ext>
            </a:extLst>
          </p:cNvPr>
          <p:cNvSpPr txBox="1"/>
          <p:nvPr/>
        </p:nvSpPr>
        <p:spPr>
          <a:xfrm>
            <a:off x="3154677" y="6061704"/>
            <a:ext cx="6898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from RFM Analysis segmentation and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Kmeans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Clustering</a:t>
            </a:r>
          </a:p>
        </p:txBody>
      </p:sp>
    </p:spTree>
    <p:extLst>
      <p:ext uri="{BB962C8B-B14F-4D97-AF65-F5344CB8AC3E}">
        <p14:creationId xmlns:p14="http://schemas.microsoft.com/office/powerpoint/2010/main" val="12041220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AB5C06-A2E5-C6F0-E9D5-AF6C160CAB8A}"/>
              </a:ext>
            </a:extLst>
          </p:cNvPr>
          <p:cNvSpPr/>
          <p:nvPr/>
        </p:nvSpPr>
        <p:spPr>
          <a:xfrm>
            <a:off x="0" y="-50800"/>
            <a:ext cx="12192000" cy="77216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561B75-22DC-0151-4794-D6CD8F8264F1}"/>
              </a:ext>
            </a:extLst>
          </p:cNvPr>
          <p:cNvSpPr txBox="1"/>
          <p:nvPr/>
        </p:nvSpPr>
        <p:spPr>
          <a:xfrm>
            <a:off x="3154677" y="49230"/>
            <a:ext cx="5659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CA1411B-05D3-B564-6652-CACD24E95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05" y="2412181"/>
            <a:ext cx="3867829" cy="203363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02BF6D7-46DB-A073-525F-A2E63EF674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59"/>
          <a:stretch/>
        </p:blipFill>
        <p:spPr>
          <a:xfrm>
            <a:off x="6138800" y="2512468"/>
            <a:ext cx="5349993" cy="183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8617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AB5C06-A2E5-C6F0-E9D5-AF6C160CAB8A}"/>
              </a:ext>
            </a:extLst>
          </p:cNvPr>
          <p:cNvSpPr/>
          <p:nvPr/>
        </p:nvSpPr>
        <p:spPr>
          <a:xfrm>
            <a:off x="0" y="-50800"/>
            <a:ext cx="12192000" cy="77216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561B75-22DC-0151-4794-D6CD8F8264F1}"/>
              </a:ext>
            </a:extLst>
          </p:cNvPr>
          <p:cNvSpPr txBox="1"/>
          <p:nvPr/>
        </p:nvSpPr>
        <p:spPr>
          <a:xfrm>
            <a:off x="3154677" y="49230"/>
            <a:ext cx="5659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551E53-ABED-A79E-7A48-4275D7BC6258}"/>
              </a:ext>
            </a:extLst>
          </p:cNvPr>
          <p:cNvSpPr txBox="1"/>
          <p:nvPr/>
        </p:nvSpPr>
        <p:spPr>
          <a:xfrm>
            <a:off x="3594098" y="5370824"/>
            <a:ext cx="5003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Association between products using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Apriori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2BF6D7-46DB-A073-525F-A2E63EF674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9"/>
          <a:stretch/>
        </p:blipFill>
        <p:spPr>
          <a:xfrm>
            <a:off x="886625" y="1644117"/>
            <a:ext cx="10418749" cy="356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2043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AB5C06-A2E5-C6F0-E9D5-AF6C160CAB8A}"/>
              </a:ext>
            </a:extLst>
          </p:cNvPr>
          <p:cNvSpPr/>
          <p:nvPr/>
        </p:nvSpPr>
        <p:spPr>
          <a:xfrm>
            <a:off x="0" y="-50800"/>
            <a:ext cx="12192000" cy="77216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561B75-22DC-0151-4794-D6CD8F8264F1}"/>
              </a:ext>
            </a:extLst>
          </p:cNvPr>
          <p:cNvSpPr txBox="1"/>
          <p:nvPr/>
        </p:nvSpPr>
        <p:spPr>
          <a:xfrm>
            <a:off x="3154677" y="49230"/>
            <a:ext cx="5659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CA1411B-05D3-B564-6652-CACD24E95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05" y="2412181"/>
            <a:ext cx="3867829" cy="203363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02BF6D7-46DB-A073-525F-A2E63EF674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59"/>
          <a:stretch/>
        </p:blipFill>
        <p:spPr>
          <a:xfrm>
            <a:off x="6138800" y="2512468"/>
            <a:ext cx="5349993" cy="183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8992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AB5C06-A2E5-C6F0-E9D5-AF6C160CAB8A}"/>
              </a:ext>
            </a:extLst>
          </p:cNvPr>
          <p:cNvSpPr/>
          <p:nvPr/>
        </p:nvSpPr>
        <p:spPr>
          <a:xfrm>
            <a:off x="0" y="-50800"/>
            <a:ext cx="12192000" cy="77216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561B75-22DC-0151-4794-D6CD8F8264F1}"/>
              </a:ext>
            </a:extLst>
          </p:cNvPr>
          <p:cNvSpPr txBox="1"/>
          <p:nvPr/>
        </p:nvSpPr>
        <p:spPr>
          <a:xfrm>
            <a:off x="3154677" y="49230"/>
            <a:ext cx="5659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FINDINGS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70FAED7-ED2A-C417-8F45-3D3704AC562C}"/>
              </a:ext>
            </a:extLst>
          </p:cNvPr>
          <p:cNvGrpSpPr/>
          <p:nvPr/>
        </p:nvGrpSpPr>
        <p:grpSpPr>
          <a:xfrm>
            <a:off x="910667" y="1693942"/>
            <a:ext cx="10370665" cy="3754596"/>
            <a:chOff x="1011619" y="2008902"/>
            <a:chExt cx="10370665" cy="3754596"/>
          </a:xfrm>
        </p:grpSpPr>
        <p:sp>
          <p:nvSpPr>
            <p:cNvPr id="4" name="Google Shape;1076;p39">
              <a:extLst>
                <a:ext uri="{FF2B5EF4-FFF2-40B4-BE49-F238E27FC236}">
                  <a16:creationId xmlns:a16="http://schemas.microsoft.com/office/drawing/2014/main" id="{079B6E70-AD7B-AC0B-4C1A-273A1BE897D4}"/>
                </a:ext>
              </a:extLst>
            </p:cNvPr>
            <p:cNvSpPr/>
            <p:nvPr/>
          </p:nvSpPr>
          <p:spPr>
            <a:xfrm>
              <a:off x="3863884" y="4863311"/>
              <a:ext cx="7518400" cy="721355"/>
            </a:xfrm>
            <a:custGeom>
              <a:avLst/>
              <a:gdLst/>
              <a:ahLst/>
              <a:cxnLst/>
              <a:rect l="l" t="t" r="r" b="b"/>
              <a:pathLst>
                <a:path w="72153" h="17384" extrusionOk="0">
                  <a:moveTo>
                    <a:pt x="1" y="1"/>
                  </a:moveTo>
                  <a:lnTo>
                    <a:pt x="1" y="17384"/>
                  </a:lnTo>
                  <a:lnTo>
                    <a:pt x="72153" y="17384"/>
                  </a:lnTo>
                  <a:lnTo>
                    <a:pt x="72153" y="1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8BC53A7-FAEE-C83A-5559-E424FFBADAC2}"/>
                </a:ext>
              </a:extLst>
            </p:cNvPr>
            <p:cNvGrpSpPr/>
            <p:nvPr/>
          </p:nvGrpSpPr>
          <p:grpSpPr>
            <a:xfrm>
              <a:off x="1011619" y="2008902"/>
              <a:ext cx="10370665" cy="2840196"/>
              <a:chOff x="1022505" y="2008902"/>
              <a:chExt cx="10370665" cy="2840196"/>
            </a:xfrm>
          </p:grpSpPr>
          <p:sp>
            <p:nvSpPr>
              <p:cNvPr id="10" name="Google Shape;1078;p39">
                <a:extLst>
                  <a:ext uri="{FF2B5EF4-FFF2-40B4-BE49-F238E27FC236}">
                    <a16:creationId xmlns:a16="http://schemas.microsoft.com/office/drawing/2014/main" id="{1BCCA0C0-EE72-D7DF-781F-96DCE2D79B52}"/>
                  </a:ext>
                </a:extLst>
              </p:cNvPr>
              <p:cNvSpPr/>
              <p:nvPr/>
            </p:nvSpPr>
            <p:spPr>
              <a:xfrm>
                <a:off x="2511084" y="3918368"/>
                <a:ext cx="1023483" cy="930730"/>
              </a:xfrm>
              <a:custGeom>
                <a:avLst/>
                <a:gdLst/>
                <a:ahLst/>
                <a:cxnLst/>
                <a:rect l="l" t="t" r="r" b="b"/>
                <a:pathLst>
                  <a:path w="28362" h="30171" extrusionOk="0">
                    <a:moveTo>
                      <a:pt x="0" y="1"/>
                    </a:moveTo>
                    <a:lnTo>
                      <a:pt x="0" y="23527"/>
                    </a:lnTo>
                    <a:lnTo>
                      <a:pt x="14181" y="30171"/>
                    </a:lnTo>
                    <a:lnTo>
                      <a:pt x="28361" y="23527"/>
                    </a:lnTo>
                    <a:lnTo>
                      <a:pt x="28361" y="1"/>
                    </a:lnTo>
                    <a:lnTo>
                      <a:pt x="14181" y="663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dirty="0">
                  <a:sym typeface="Fira Sans Extra Condensed Medium"/>
                </a:endParaRPr>
              </a:p>
            </p:txBody>
          </p:sp>
          <p:sp>
            <p:nvSpPr>
              <p:cNvPr id="11" name="Google Shape;1076;p39">
                <a:extLst>
                  <a:ext uri="{FF2B5EF4-FFF2-40B4-BE49-F238E27FC236}">
                    <a16:creationId xmlns:a16="http://schemas.microsoft.com/office/drawing/2014/main" id="{E3941DA2-04DC-BFB2-44EA-470846698C33}"/>
                  </a:ext>
                </a:extLst>
              </p:cNvPr>
              <p:cNvSpPr/>
              <p:nvPr/>
            </p:nvSpPr>
            <p:spPr>
              <a:xfrm>
                <a:off x="3874770" y="2029461"/>
                <a:ext cx="7518400" cy="721355"/>
              </a:xfrm>
              <a:custGeom>
                <a:avLst/>
                <a:gdLst/>
                <a:ahLst/>
                <a:cxnLst/>
                <a:rect l="l" t="t" r="r" b="b"/>
                <a:pathLst>
                  <a:path w="72153" h="17384" extrusionOk="0">
                    <a:moveTo>
                      <a:pt x="1" y="1"/>
                    </a:moveTo>
                    <a:lnTo>
                      <a:pt x="1" y="17384"/>
                    </a:lnTo>
                    <a:lnTo>
                      <a:pt x="72153" y="17384"/>
                    </a:lnTo>
                    <a:lnTo>
                      <a:pt x="72153" y="1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7817566-EF3F-F7B3-0674-DADEFD51E11B}"/>
                  </a:ext>
                </a:extLst>
              </p:cNvPr>
              <p:cNvSpPr txBox="1"/>
              <p:nvPr/>
            </p:nvSpPr>
            <p:spPr>
              <a:xfrm>
                <a:off x="3971290" y="2066972"/>
                <a:ext cx="73253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RFM Analysis and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Kmeans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Clustering help in customer segmentation thereby helping us to make business strategies</a:t>
                </a:r>
                <a:endParaRPr lang="en-I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Google Shape;1076;p39">
                <a:extLst>
                  <a:ext uri="{FF2B5EF4-FFF2-40B4-BE49-F238E27FC236}">
                    <a16:creationId xmlns:a16="http://schemas.microsoft.com/office/drawing/2014/main" id="{8E568D23-C303-8842-466A-A6ADAB808C4A}"/>
                  </a:ext>
                </a:extLst>
              </p:cNvPr>
              <p:cNvSpPr/>
              <p:nvPr/>
            </p:nvSpPr>
            <p:spPr>
              <a:xfrm>
                <a:off x="3874770" y="2987873"/>
                <a:ext cx="7518400" cy="721355"/>
              </a:xfrm>
              <a:custGeom>
                <a:avLst/>
                <a:gdLst/>
                <a:ahLst/>
                <a:cxnLst/>
                <a:rect l="l" t="t" r="r" b="b"/>
                <a:pathLst>
                  <a:path w="72153" h="17384" extrusionOk="0">
                    <a:moveTo>
                      <a:pt x="1" y="1"/>
                    </a:moveTo>
                    <a:lnTo>
                      <a:pt x="1" y="17384"/>
                    </a:lnTo>
                    <a:lnTo>
                      <a:pt x="72153" y="17384"/>
                    </a:lnTo>
                    <a:lnTo>
                      <a:pt x="72153" y="1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dirty="0"/>
              </a:p>
            </p:txBody>
          </p:sp>
          <p:sp>
            <p:nvSpPr>
              <p:cNvPr id="14" name="Google Shape;1076;p39">
                <a:extLst>
                  <a:ext uri="{FF2B5EF4-FFF2-40B4-BE49-F238E27FC236}">
                    <a16:creationId xmlns:a16="http://schemas.microsoft.com/office/drawing/2014/main" id="{882D3661-720D-625A-6C79-BC92A5789E3C}"/>
                  </a:ext>
                </a:extLst>
              </p:cNvPr>
              <p:cNvSpPr/>
              <p:nvPr/>
            </p:nvSpPr>
            <p:spPr>
              <a:xfrm>
                <a:off x="3874770" y="3943573"/>
                <a:ext cx="7518400" cy="721355"/>
              </a:xfrm>
              <a:custGeom>
                <a:avLst/>
                <a:gdLst/>
                <a:ahLst/>
                <a:cxnLst/>
                <a:rect l="l" t="t" r="r" b="b"/>
                <a:pathLst>
                  <a:path w="72153" h="17384" extrusionOk="0">
                    <a:moveTo>
                      <a:pt x="1" y="1"/>
                    </a:moveTo>
                    <a:lnTo>
                      <a:pt x="1" y="17384"/>
                    </a:lnTo>
                    <a:lnTo>
                      <a:pt x="72153" y="17384"/>
                    </a:lnTo>
                    <a:lnTo>
                      <a:pt x="72153" y="1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C2F5C80-3971-A952-9F37-EA94D979CA3F}"/>
                  </a:ext>
                </a:extLst>
              </p:cNvPr>
              <p:cNvSpPr txBox="1"/>
              <p:nvPr/>
            </p:nvSpPr>
            <p:spPr>
              <a:xfrm>
                <a:off x="3980302" y="3981084"/>
                <a:ext cx="73609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Apriori</a:t>
                </a:r>
                <a:r>
                  <a:rPr lang="en-I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Algorithm works better for large datasets and help us to find the association between two products</a:t>
                </a:r>
              </a:p>
            </p:txBody>
          </p:sp>
          <p:sp>
            <p:nvSpPr>
              <p:cNvPr id="18" name="Google Shape;1078;p39">
                <a:extLst>
                  <a:ext uri="{FF2B5EF4-FFF2-40B4-BE49-F238E27FC236}">
                    <a16:creationId xmlns:a16="http://schemas.microsoft.com/office/drawing/2014/main" id="{772B95DB-0888-BE2E-2C71-7CAB1D1AF83A}"/>
                  </a:ext>
                </a:extLst>
              </p:cNvPr>
              <p:cNvSpPr/>
              <p:nvPr/>
            </p:nvSpPr>
            <p:spPr>
              <a:xfrm>
                <a:off x="2514179" y="2008902"/>
                <a:ext cx="1023483" cy="930730"/>
              </a:xfrm>
              <a:custGeom>
                <a:avLst/>
                <a:gdLst/>
                <a:ahLst/>
                <a:cxnLst/>
                <a:rect l="l" t="t" r="r" b="b"/>
                <a:pathLst>
                  <a:path w="28362" h="30171" extrusionOk="0">
                    <a:moveTo>
                      <a:pt x="0" y="1"/>
                    </a:moveTo>
                    <a:lnTo>
                      <a:pt x="0" y="23527"/>
                    </a:lnTo>
                    <a:lnTo>
                      <a:pt x="14181" y="30171"/>
                    </a:lnTo>
                    <a:lnTo>
                      <a:pt x="28361" y="23527"/>
                    </a:lnTo>
                    <a:lnTo>
                      <a:pt x="28361" y="1"/>
                    </a:lnTo>
                    <a:lnTo>
                      <a:pt x="14181" y="663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18287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2400" dirty="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9" name="Google Shape;1078;p39">
                <a:extLst>
                  <a:ext uri="{FF2B5EF4-FFF2-40B4-BE49-F238E27FC236}">
                    <a16:creationId xmlns:a16="http://schemas.microsoft.com/office/drawing/2014/main" id="{217DDECD-D1C0-B309-67EC-5BB7D65788B6}"/>
                  </a:ext>
                </a:extLst>
              </p:cNvPr>
              <p:cNvSpPr/>
              <p:nvPr/>
            </p:nvSpPr>
            <p:spPr>
              <a:xfrm>
                <a:off x="2514179" y="2950160"/>
                <a:ext cx="1023483" cy="930730"/>
              </a:xfrm>
              <a:custGeom>
                <a:avLst/>
                <a:gdLst/>
                <a:ahLst/>
                <a:cxnLst/>
                <a:rect l="l" t="t" r="r" b="b"/>
                <a:pathLst>
                  <a:path w="28362" h="30171" extrusionOk="0">
                    <a:moveTo>
                      <a:pt x="0" y="1"/>
                    </a:moveTo>
                    <a:lnTo>
                      <a:pt x="0" y="23527"/>
                    </a:lnTo>
                    <a:lnTo>
                      <a:pt x="14181" y="30171"/>
                    </a:lnTo>
                    <a:lnTo>
                      <a:pt x="28361" y="23527"/>
                    </a:lnTo>
                    <a:lnTo>
                      <a:pt x="28361" y="1"/>
                    </a:lnTo>
                    <a:lnTo>
                      <a:pt x="14181" y="663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18287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2400" dirty="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1" name="Google Shape;1078;p39">
                <a:extLst>
                  <a:ext uri="{FF2B5EF4-FFF2-40B4-BE49-F238E27FC236}">
                    <a16:creationId xmlns:a16="http://schemas.microsoft.com/office/drawing/2014/main" id="{5E30C42C-5A55-C0B1-97F2-4D445115424A}"/>
                  </a:ext>
                </a:extLst>
              </p:cNvPr>
              <p:cNvSpPr/>
              <p:nvPr/>
            </p:nvSpPr>
            <p:spPr>
              <a:xfrm>
                <a:off x="2517923" y="2010777"/>
                <a:ext cx="1023483" cy="930730"/>
              </a:xfrm>
              <a:custGeom>
                <a:avLst/>
                <a:gdLst/>
                <a:ahLst/>
                <a:cxnLst/>
                <a:rect l="l" t="t" r="r" b="b"/>
                <a:pathLst>
                  <a:path w="28362" h="30171" extrusionOk="0">
                    <a:moveTo>
                      <a:pt x="0" y="1"/>
                    </a:moveTo>
                    <a:lnTo>
                      <a:pt x="0" y="23527"/>
                    </a:lnTo>
                    <a:lnTo>
                      <a:pt x="14181" y="30171"/>
                    </a:lnTo>
                    <a:lnTo>
                      <a:pt x="28361" y="23527"/>
                    </a:lnTo>
                    <a:lnTo>
                      <a:pt x="28361" y="1"/>
                    </a:lnTo>
                    <a:lnTo>
                      <a:pt x="14181" y="663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18287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2400" dirty="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2" name="Google Shape;1078;p39">
                <a:extLst>
                  <a:ext uri="{FF2B5EF4-FFF2-40B4-BE49-F238E27FC236}">
                    <a16:creationId xmlns:a16="http://schemas.microsoft.com/office/drawing/2014/main" id="{D8A27C0E-E316-BD3C-DBCF-C5C6E69826B5}"/>
                  </a:ext>
                </a:extLst>
              </p:cNvPr>
              <p:cNvSpPr/>
              <p:nvPr/>
            </p:nvSpPr>
            <p:spPr>
              <a:xfrm>
                <a:off x="2517923" y="2952035"/>
                <a:ext cx="1023483" cy="930730"/>
              </a:xfrm>
              <a:custGeom>
                <a:avLst/>
                <a:gdLst/>
                <a:ahLst/>
                <a:cxnLst/>
                <a:rect l="l" t="t" r="r" b="b"/>
                <a:pathLst>
                  <a:path w="28362" h="30171" extrusionOk="0">
                    <a:moveTo>
                      <a:pt x="0" y="1"/>
                    </a:moveTo>
                    <a:lnTo>
                      <a:pt x="0" y="23527"/>
                    </a:lnTo>
                    <a:lnTo>
                      <a:pt x="14181" y="30171"/>
                    </a:lnTo>
                    <a:lnTo>
                      <a:pt x="28361" y="23527"/>
                    </a:lnTo>
                    <a:lnTo>
                      <a:pt x="28361" y="1"/>
                    </a:lnTo>
                    <a:lnTo>
                      <a:pt x="14181" y="663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18287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2400" dirty="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3" name="Google Shape;1078;p39">
                <a:extLst>
                  <a:ext uri="{FF2B5EF4-FFF2-40B4-BE49-F238E27FC236}">
                    <a16:creationId xmlns:a16="http://schemas.microsoft.com/office/drawing/2014/main" id="{E8A16507-3746-E512-A21E-4388F4C9EFD1}"/>
                  </a:ext>
                </a:extLst>
              </p:cNvPr>
              <p:cNvSpPr/>
              <p:nvPr/>
            </p:nvSpPr>
            <p:spPr>
              <a:xfrm>
                <a:off x="2516945" y="2010777"/>
                <a:ext cx="1023483" cy="930730"/>
              </a:xfrm>
              <a:custGeom>
                <a:avLst/>
                <a:gdLst/>
                <a:ahLst/>
                <a:cxnLst/>
                <a:rect l="l" t="t" r="r" b="b"/>
                <a:pathLst>
                  <a:path w="28362" h="30171" extrusionOk="0">
                    <a:moveTo>
                      <a:pt x="0" y="1"/>
                    </a:moveTo>
                    <a:lnTo>
                      <a:pt x="0" y="23527"/>
                    </a:lnTo>
                    <a:lnTo>
                      <a:pt x="14181" y="30171"/>
                    </a:lnTo>
                    <a:lnTo>
                      <a:pt x="28361" y="23527"/>
                    </a:lnTo>
                    <a:lnTo>
                      <a:pt x="28361" y="1"/>
                    </a:lnTo>
                    <a:lnTo>
                      <a:pt x="14181" y="663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dirty="0">
                  <a:sym typeface="Fira Sans Extra Condensed Medium"/>
                </a:endParaRPr>
              </a:p>
            </p:txBody>
          </p:sp>
          <p:sp>
            <p:nvSpPr>
              <p:cNvPr id="24" name="Google Shape;1078;p39">
                <a:extLst>
                  <a:ext uri="{FF2B5EF4-FFF2-40B4-BE49-F238E27FC236}">
                    <a16:creationId xmlns:a16="http://schemas.microsoft.com/office/drawing/2014/main" id="{D7A1752C-1C64-A7E8-C3F0-C86E77D6290E}"/>
                  </a:ext>
                </a:extLst>
              </p:cNvPr>
              <p:cNvSpPr/>
              <p:nvPr/>
            </p:nvSpPr>
            <p:spPr>
              <a:xfrm>
                <a:off x="2516945" y="2952035"/>
                <a:ext cx="1023483" cy="930730"/>
              </a:xfrm>
              <a:custGeom>
                <a:avLst/>
                <a:gdLst/>
                <a:ahLst/>
                <a:cxnLst/>
                <a:rect l="l" t="t" r="r" b="b"/>
                <a:pathLst>
                  <a:path w="28362" h="30171" extrusionOk="0">
                    <a:moveTo>
                      <a:pt x="0" y="1"/>
                    </a:moveTo>
                    <a:lnTo>
                      <a:pt x="0" y="23527"/>
                    </a:lnTo>
                    <a:lnTo>
                      <a:pt x="14181" y="30171"/>
                    </a:lnTo>
                    <a:lnTo>
                      <a:pt x="28361" y="23527"/>
                    </a:lnTo>
                    <a:lnTo>
                      <a:pt x="28361" y="1"/>
                    </a:lnTo>
                    <a:lnTo>
                      <a:pt x="14181" y="663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dirty="0">
                  <a:sym typeface="Fira Sans Extra Condensed Medium"/>
                </a:endParaRPr>
              </a:p>
            </p:txBody>
          </p:sp>
          <p:sp>
            <p:nvSpPr>
              <p:cNvPr id="25" name="Google Shape;6020;p38">
                <a:extLst>
                  <a:ext uri="{FF2B5EF4-FFF2-40B4-BE49-F238E27FC236}">
                    <a16:creationId xmlns:a16="http://schemas.microsoft.com/office/drawing/2014/main" id="{F627D9AC-AFA9-FB84-370B-72197A092055}"/>
                  </a:ext>
                </a:extLst>
              </p:cNvPr>
              <p:cNvSpPr/>
              <p:nvPr/>
            </p:nvSpPr>
            <p:spPr>
              <a:xfrm>
                <a:off x="2839723" y="2285213"/>
                <a:ext cx="347177" cy="465009"/>
              </a:xfrm>
              <a:custGeom>
                <a:avLst/>
                <a:gdLst/>
                <a:ahLst/>
                <a:cxnLst/>
                <a:rect l="l" t="t" r="r" b="b"/>
                <a:pathLst>
                  <a:path w="479" h="641" extrusionOk="0">
                    <a:moveTo>
                      <a:pt x="479" y="36"/>
                    </a:moveTo>
                    <a:cubicBezTo>
                      <a:pt x="479" y="634"/>
                      <a:pt x="479" y="634"/>
                      <a:pt x="479" y="634"/>
                    </a:cubicBezTo>
                    <a:cubicBezTo>
                      <a:pt x="479" y="638"/>
                      <a:pt x="476" y="641"/>
                      <a:pt x="472" y="641"/>
                    </a:cubicBezTo>
                    <a:cubicBezTo>
                      <a:pt x="7" y="641"/>
                      <a:pt x="7" y="641"/>
                      <a:pt x="7" y="641"/>
                    </a:cubicBezTo>
                    <a:cubicBezTo>
                      <a:pt x="3" y="641"/>
                      <a:pt x="0" y="638"/>
                      <a:pt x="0" y="634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2"/>
                      <a:pt x="3" y="29"/>
                      <a:pt x="7" y="29"/>
                    </a:cubicBezTo>
                    <a:cubicBezTo>
                      <a:pt x="50" y="29"/>
                      <a:pt x="50" y="29"/>
                      <a:pt x="50" y="29"/>
                    </a:cubicBezTo>
                    <a:cubicBezTo>
                      <a:pt x="54" y="29"/>
                      <a:pt x="57" y="32"/>
                      <a:pt x="57" y="36"/>
                    </a:cubicBezTo>
                    <a:cubicBezTo>
                      <a:pt x="57" y="40"/>
                      <a:pt x="54" y="43"/>
                      <a:pt x="50" y="43"/>
                    </a:cubicBezTo>
                    <a:cubicBezTo>
                      <a:pt x="14" y="43"/>
                      <a:pt x="14" y="43"/>
                      <a:pt x="14" y="43"/>
                    </a:cubicBezTo>
                    <a:cubicBezTo>
                      <a:pt x="14" y="627"/>
                      <a:pt x="14" y="627"/>
                      <a:pt x="14" y="627"/>
                    </a:cubicBezTo>
                    <a:cubicBezTo>
                      <a:pt x="465" y="627"/>
                      <a:pt x="465" y="627"/>
                      <a:pt x="465" y="627"/>
                    </a:cubicBezTo>
                    <a:cubicBezTo>
                      <a:pt x="465" y="43"/>
                      <a:pt x="465" y="43"/>
                      <a:pt x="465" y="43"/>
                    </a:cubicBezTo>
                    <a:cubicBezTo>
                      <a:pt x="406" y="43"/>
                      <a:pt x="406" y="43"/>
                      <a:pt x="406" y="43"/>
                    </a:cubicBezTo>
                    <a:cubicBezTo>
                      <a:pt x="406" y="65"/>
                      <a:pt x="406" y="65"/>
                      <a:pt x="406" y="65"/>
                    </a:cubicBezTo>
                    <a:cubicBezTo>
                      <a:pt x="406" y="69"/>
                      <a:pt x="403" y="72"/>
                      <a:pt x="399" y="72"/>
                    </a:cubicBezTo>
                    <a:cubicBezTo>
                      <a:pt x="395" y="72"/>
                      <a:pt x="392" y="69"/>
                      <a:pt x="392" y="65"/>
                    </a:cubicBezTo>
                    <a:cubicBezTo>
                      <a:pt x="392" y="7"/>
                      <a:pt x="392" y="7"/>
                      <a:pt x="392" y="7"/>
                    </a:cubicBezTo>
                    <a:cubicBezTo>
                      <a:pt x="392" y="3"/>
                      <a:pt x="395" y="0"/>
                      <a:pt x="399" y="0"/>
                    </a:cubicBezTo>
                    <a:cubicBezTo>
                      <a:pt x="403" y="0"/>
                      <a:pt x="406" y="3"/>
                      <a:pt x="406" y="7"/>
                    </a:cubicBezTo>
                    <a:cubicBezTo>
                      <a:pt x="406" y="29"/>
                      <a:pt x="406" y="29"/>
                      <a:pt x="406" y="29"/>
                    </a:cubicBezTo>
                    <a:cubicBezTo>
                      <a:pt x="472" y="29"/>
                      <a:pt x="472" y="29"/>
                      <a:pt x="472" y="29"/>
                    </a:cubicBezTo>
                    <a:cubicBezTo>
                      <a:pt x="476" y="29"/>
                      <a:pt x="479" y="32"/>
                      <a:pt x="479" y="36"/>
                    </a:cubicBezTo>
                    <a:close/>
                    <a:moveTo>
                      <a:pt x="237" y="72"/>
                    </a:moveTo>
                    <a:cubicBezTo>
                      <a:pt x="241" y="72"/>
                      <a:pt x="244" y="69"/>
                      <a:pt x="244" y="65"/>
                    </a:cubicBezTo>
                    <a:cubicBezTo>
                      <a:pt x="244" y="43"/>
                      <a:pt x="244" y="43"/>
                      <a:pt x="244" y="43"/>
                    </a:cubicBezTo>
                    <a:cubicBezTo>
                      <a:pt x="266" y="43"/>
                      <a:pt x="266" y="43"/>
                      <a:pt x="266" y="43"/>
                    </a:cubicBezTo>
                    <a:cubicBezTo>
                      <a:pt x="269" y="43"/>
                      <a:pt x="273" y="40"/>
                      <a:pt x="273" y="36"/>
                    </a:cubicBezTo>
                    <a:cubicBezTo>
                      <a:pt x="273" y="32"/>
                      <a:pt x="269" y="29"/>
                      <a:pt x="266" y="29"/>
                    </a:cubicBezTo>
                    <a:cubicBezTo>
                      <a:pt x="244" y="29"/>
                      <a:pt x="244" y="29"/>
                      <a:pt x="244" y="29"/>
                    </a:cubicBezTo>
                    <a:cubicBezTo>
                      <a:pt x="244" y="7"/>
                      <a:pt x="244" y="7"/>
                      <a:pt x="244" y="7"/>
                    </a:cubicBezTo>
                    <a:cubicBezTo>
                      <a:pt x="244" y="3"/>
                      <a:pt x="241" y="0"/>
                      <a:pt x="237" y="0"/>
                    </a:cubicBezTo>
                    <a:cubicBezTo>
                      <a:pt x="233" y="0"/>
                      <a:pt x="230" y="3"/>
                      <a:pt x="230" y="7"/>
                    </a:cubicBezTo>
                    <a:cubicBezTo>
                      <a:pt x="230" y="65"/>
                      <a:pt x="230" y="65"/>
                      <a:pt x="230" y="65"/>
                    </a:cubicBezTo>
                    <a:cubicBezTo>
                      <a:pt x="230" y="69"/>
                      <a:pt x="233" y="72"/>
                      <a:pt x="237" y="72"/>
                    </a:cubicBezTo>
                    <a:close/>
                    <a:moveTo>
                      <a:pt x="183" y="72"/>
                    </a:moveTo>
                    <a:cubicBezTo>
                      <a:pt x="186" y="72"/>
                      <a:pt x="190" y="69"/>
                      <a:pt x="190" y="65"/>
                    </a:cubicBezTo>
                    <a:cubicBezTo>
                      <a:pt x="190" y="43"/>
                      <a:pt x="190" y="43"/>
                      <a:pt x="190" y="43"/>
                    </a:cubicBezTo>
                    <a:cubicBezTo>
                      <a:pt x="212" y="43"/>
                      <a:pt x="212" y="43"/>
                      <a:pt x="212" y="43"/>
                    </a:cubicBezTo>
                    <a:cubicBezTo>
                      <a:pt x="215" y="43"/>
                      <a:pt x="219" y="40"/>
                      <a:pt x="219" y="36"/>
                    </a:cubicBezTo>
                    <a:cubicBezTo>
                      <a:pt x="219" y="32"/>
                      <a:pt x="215" y="29"/>
                      <a:pt x="212" y="29"/>
                    </a:cubicBezTo>
                    <a:cubicBezTo>
                      <a:pt x="190" y="29"/>
                      <a:pt x="190" y="29"/>
                      <a:pt x="190" y="29"/>
                    </a:cubicBezTo>
                    <a:cubicBezTo>
                      <a:pt x="190" y="7"/>
                      <a:pt x="190" y="7"/>
                      <a:pt x="190" y="7"/>
                    </a:cubicBezTo>
                    <a:cubicBezTo>
                      <a:pt x="190" y="3"/>
                      <a:pt x="186" y="0"/>
                      <a:pt x="183" y="0"/>
                    </a:cubicBezTo>
                    <a:cubicBezTo>
                      <a:pt x="179" y="0"/>
                      <a:pt x="176" y="3"/>
                      <a:pt x="176" y="7"/>
                    </a:cubicBezTo>
                    <a:cubicBezTo>
                      <a:pt x="176" y="65"/>
                      <a:pt x="176" y="65"/>
                      <a:pt x="176" y="65"/>
                    </a:cubicBezTo>
                    <a:cubicBezTo>
                      <a:pt x="176" y="69"/>
                      <a:pt x="179" y="72"/>
                      <a:pt x="183" y="72"/>
                    </a:cubicBezTo>
                    <a:close/>
                    <a:moveTo>
                      <a:pt x="128" y="72"/>
                    </a:moveTo>
                    <a:cubicBezTo>
                      <a:pt x="132" y="72"/>
                      <a:pt x="135" y="69"/>
                      <a:pt x="135" y="65"/>
                    </a:cubicBezTo>
                    <a:cubicBezTo>
                      <a:pt x="135" y="43"/>
                      <a:pt x="135" y="43"/>
                      <a:pt x="135" y="43"/>
                    </a:cubicBezTo>
                    <a:cubicBezTo>
                      <a:pt x="157" y="43"/>
                      <a:pt x="157" y="43"/>
                      <a:pt x="157" y="43"/>
                    </a:cubicBezTo>
                    <a:cubicBezTo>
                      <a:pt x="161" y="43"/>
                      <a:pt x="164" y="40"/>
                      <a:pt x="164" y="36"/>
                    </a:cubicBezTo>
                    <a:cubicBezTo>
                      <a:pt x="164" y="32"/>
                      <a:pt x="161" y="29"/>
                      <a:pt x="157" y="29"/>
                    </a:cubicBezTo>
                    <a:cubicBezTo>
                      <a:pt x="135" y="29"/>
                      <a:pt x="135" y="29"/>
                      <a:pt x="135" y="29"/>
                    </a:cubicBezTo>
                    <a:cubicBezTo>
                      <a:pt x="135" y="7"/>
                      <a:pt x="135" y="7"/>
                      <a:pt x="135" y="7"/>
                    </a:cubicBezTo>
                    <a:cubicBezTo>
                      <a:pt x="135" y="3"/>
                      <a:pt x="132" y="0"/>
                      <a:pt x="128" y="0"/>
                    </a:cubicBezTo>
                    <a:cubicBezTo>
                      <a:pt x="125" y="0"/>
                      <a:pt x="121" y="3"/>
                      <a:pt x="121" y="7"/>
                    </a:cubicBezTo>
                    <a:cubicBezTo>
                      <a:pt x="121" y="65"/>
                      <a:pt x="121" y="65"/>
                      <a:pt x="121" y="65"/>
                    </a:cubicBezTo>
                    <a:cubicBezTo>
                      <a:pt x="121" y="69"/>
                      <a:pt x="125" y="72"/>
                      <a:pt x="128" y="72"/>
                    </a:cubicBezTo>
                    <a:close/>
                    <a:moveTo>
                      <a:pt x="74" y="72"/>
                    </a:moveTo>
                    <a:cubicBezTo>
                      <a:pt x="78" y="72"/>
                      <a:pt x="81" y="69"/>
                      <a:pt x="81" y="65"/>
                    </a:cubicBezTo>
                    <a:cubicBezTo>
                      <a:pt x="81" y="43"/>
                      <a:pt x="81" y="43"/>
                      <a:pt x="81" y="43"/>
                    </a:cubicBezTo>
                    <a:cubicBezTo>
                      <a:pt x="103" y="43"/>
                      <a:pt x="103" y="43"/>
                      <a:pt x="103" y="43"/>
                    </a:cubicBezTo>
                    <a:cubicBezTo>
                      <a:pt x="107" y="43"/>
                      <a:pt x="110" y="40"/>
                      <a:pt x="110" y="36"/>
                    </a:cubicBezTo>
                    <a:cubicBezTo>
                      <a:pt x="110" y="32"/>
                      <a:pt x="107" y="29"/>
                      <a:pt x="103" y="29"/>
                    </a:cubicBezTo>
                    <a:cubicBezTo>
                      <a:pt x="81" y="29"/>
                      <a:pt x="81" y="29"/>
                      <a:pt x="81" y="29"/>
                    </a:cubicBezTo>
                    <a:cubicBezTo>
                      <a:pt x="81" y="7"/>
                      <a:pt x="81" y="7"/>
                      <a:pt x="81" y="7"/>
                    </a:cubicBezTo>
                    <a:cubicBezTo>
                      <a:pt x="81" y="3"/>
                      <a:pt x="78" y="0"/>
                      <a:pt x="74" y="0"/>
                    </a:cubicBezTo>
                    <a:cubicBezTo>
                      <a:pt x="71" y="0"/>
                      <a:pt x="67" y="3"/>
                      <a:pt x="67" y="7"/>
                    </a:cubicBezTo>
                    <a:cubicBezTo>
                      <a:pt x="67" y="65"/>
                      <a:pt x="67" y="65"/>
                      <a:pt x="67" y="65"/>
                    </a:cubicBezTo>
                    <a:cubicBezTo>
                      <a:pt x="67" y="69"/>
                      <a:pt x="71" y="72"/>
                      <a:pt x="74" y="72"/>
                    </a:cubicBezTo>
                    <a:close/>
                    <a:moveTo>
                      <a:pt x="345" y="72"/>
                    </a:moveTo>
                    <a:cubicBezTo>
                      <a:pt x="349" y="72"/>
                      <a:pt x="352" y="69"/>
                      <a:pt x="352" y="65"/>
                    </a:cubicBezTo>
                    <a:cubicBezTo>
                      <a:pt x="352" y="43"/>
                      <a:pt x="352" y="43"/>
                      <a:pt x="352" y="43"/>
                    </a:cubicBezTo>
                    <a:cubicBezTo>
                      <a:pt x="374" y="43"/>
                      <a:pt x="374" y="43"/>
                      <a:pt x="374" y="43"/>
                    </a:cubicBezTo>
                    <a:cubicBezTo>
                      <a:pt x="378" y="43"/>
                      <a:pt x="381" y="40"/>
                      <a:pt x="381" y="36"/>
                    </a:cubicBezTo>
                    <a:cubicBezTo>
                      <a:pt x="381" y="32"/>
                      <a:pt x="378" y="29"/>
                      <a:pt x="374" y="29"/>
                    </a:cubicBezTo>
                    <a:cubicBezTo>
                      <a:pt x="352" y="29"/>
                      <a:pt x="352" y="29"/>
                      <a:pt x="352" y="29"/>
                    </a:cubicBezTo>
                    <a:cubicBezTo>
                      <a:pt x="352" y="7"/>
                      <a:pt x="352" y="7"/>
                      <a:pt x="352" y="7"/>
                    </a:cubicBezTo>
                    <a:cubicBezTo>
                      <a:pt x="352" y="3"/>
                      <a:pt x="349" y="0"/>
                      <a:pt x="345" y="0"/>
                    </a:cubicBezTo>
                    <a:cubicBezTo>
                      <a:pt x="341" y="0"/>
                      <a:pt x="338" y="3"/>
                      <a:pt x="338" y="7"/>
                    </a:cubicBezTo>
                    <a:cubicBezTo>
                      <a:pt x="338" y="65"/>
                      <a:pt x="338" y="65"/>
                      <a:pt x="338" y="65"/>
                    </a:cubicBezTo>
                    <a:cubicBezTo>
                      <a:pt x="338" y="69"/>
                      <a:pt x="341" y="72"/>
                      <a:pt x="345" y="72"/>
                    </a:cubicBezTo>
                    <a:close/>
                    <a:moveTo>
                      <a:pt x="291" y="72"/>
                    </a:moveTo>
                    <a:cubicBezTo>
                      <a:pt x="295" y="72"/>
                      <a:pt x="298" y="69"/>
                      <a:pt x="298" y="65"/>
                    </a:cubicBezTo>
                    <a:cubicBezTo>
                      <a:pt x="298" y="43"/>
                      <a:pt x="298" y="43"/>
                      <a:pt x="298" y="43"/>
                    </a:cubicBezTo>
                    <a:cubicBezTo>
                      <a:pt x="320" y="43"/>
                      <a:pt x="320" y="43"/>
                      <a:pt x="320" y="43"/>
                    </a:cubicBezTo>
                    <a:cubicBezTo>
                      <a:pt x="324" y="43"/>
                      <a:pt x="327" y="40"/>
                      <a:pt x="327" y="36"/>
                    </a:cubicBezTo>
                    <a:cubicBezTo>
                      <a:pt x="327" y="32"/>
                      <a:pt x="324" y="29"/>
                      <a:pt x="320" y="29"/>
                    </a:cubicBezTo>
                    <a:cubicBezTo>
                      <a:pt x="298" y="29"/>
                      <a:pt x="298" y="29"/>
                      <a:pt x="298" y="29"/>
                    </a:cubicBezTo>
                    <a:cubicBezTo>
                      <a:pt x="298" y="7"/>
                      <a:pt x="298" y="7"/>
                      <a:pt x="298" y="7"/>
                    </a:cubicBezTo>
                    <a:cubicBezTo>
                      <a:pt x="298" y="3"/>
                      <a:pt x="295" y="0"/>
                      <a:pt x="291" y="0"/>
                    </a:cubicBezTo>
                    <a:cubicBezTo>
                      <a:pt x="287" y="0"/>
                      <a:pt x="284" y="3"/>
                      <a:pt x="284" y="7"/>
                    </a:cubicBezTo>
                    <a:cubicBezTo>
                      <a:pt x="284" y="65"/>
                      <a:pt x="284" y="65"/>
                      <a:pt x="284" y="65"/>
                    </a:cubicBezTo>
                    <a:cubicBezTo>
                      <a:pt x="284" y="69"/>
                      <a:pt x="287" y="72"/>
                      <a:pt x="291" y="72"/>
                    </a:cubicBezTo>
                    <a:close/>
                    <a:moveTo>
                      <a:pt x="399" y="547"/>
                    </a:moveTo>
                    <a:cubicBezTo>
                      <a:pt x="80" y="547"/>
                      <a:pt x="80" y="547"/>
                      <a:pt x="80" y="547"/>
                    </a:cubicBezTo>
                    <a:cubicBezTo>
                      <a:pt x="76" y="547"/>
                      <a:pt x="73" y="550"/>
                      <a:pt x="73" y="554"/>
                    </a:cubicBezTo>
                    <a:cubicBezTo>
                      <a:pt x="73" y="558"/>
                      <a:pt x="76" y="561"/>
                      <a:pt x="80" y="561"/>
                    </a:cubicBezTo>
                    <a:cubicBezTo>
                      <a:pt x="399" y="561"/>
                      <a:pt x="399" y="561"/>
                      <a:pt x="399" y="561"/>
                    </a:cubicBezTo>
                    <a:cubicBezTo>
                      <a:pt x="403" y="561"/>
                      <a:pt x="406" y="558"/>
                      <a:pt x="406" y="554"/>
                    </a:cubicBezTo>
                    <a:cubicBezTo>
                      <a:pt x="406" y="550"/>
                      <a:pt x="403" y="547"/>
                      <a:pt x="399" y="547"/>
                    </a:cubicBezTo>
                    <a:close/>
                    <a:moveTo>
                      <a:pt x="399" y="488"/>
                    </a:moveTo>
                    <a:cubicBezTo>
                      <a:pt x="80" y="488"/>
                      <a:pt x="80" y="488"/>
                      <a:pt x="80" y="488"/>
                    </a:cubicBezTo>
                    <a:cubicBezTo>
                      <a:pt x="76" y="488"/>
                      <a:pt x="73" y="491"/>
                      <a:pt x="73" y="495"/>
                    </a:cubicBezTo>
                    <a:cubicBezTo>
                      <a:pt x="73" y="499"/>
                      <a:pt x="76" y="502"/>
                      <a:pt x="80" y="502"/>
                    </a:cubicBezTo>
                    <a:cubicBezTo>
                      <a:pt x="399" y="502"/>
                      <a:pt x="399" y="502"/>
                      <a:pt x="399" y="502"/>
                    </a:cubicBezTo>
                    <a:cubicBezTo>
                      <a:pt x="403" y="502"/>
                      <a:pt x="406" y="499"/>
                      <a:pt x="406" y="495"/>
                    </a:cubicBezTo>
                    <a:cubicBezTo>
                      <a:pt x="406" y="491"/>
                      <a:pt x="403" y="488"/>
                      <a:pt x="399" y="488"/>
                    </a:cubicBezTo>
                    <a:close/>
                    <a:moveTo>
                      <a:pt x="399" y="428"/>
                    </a:moveTo>
                    <a:cubicBezTo>
                      <a:pt x="80" y="428"/>
                      <a:pt x="80" y="428"/>
                      <a:pt x="80" y="428"/>
                    </a:cubicBezTo>
                    <a:cubicBezTo>
                      <a:pt x="76" y="428"/>
                      <a:pt x="73" y="431"/>
                      <a:pt x="73" y="435"/>
                    </a:cubicBezTo>
                    <a:cubicBezTo>
                      <a:pt x="73" y="439"/>
                      <a:pt x="76" y="442"/>
                      <a:pt x="80" y="442"/>
                    </a:cubicBezTo>
                    <a:cubicBezTo>
                      <a:pt x="399" y="442"/>
                      <a:pt x="399" y="442"/>
                      <a:pt x="399" y="442"/>
                    </a:cubicBezTo>
                    <a:cubicBezTo>
                      <a:pt x="403" y="442"/>
                      <a:pt x="406" y="439"/>
                      <a:pt x="406" y="435"/>
                    </a:cubicBezTo>
                    <a:cubicBezTo>
                      <a:pt x="406" y="431"/>
                      <a:pt x="403" y="428"/>
                      <a:pt x="399" y="428"/>
                    </a:cubicBezTo>
                    <a:close/>
                    <a:moveTo>
                      <a:pt x="399" y="369"/>
                    </a:moveTo>
                    <a:cubicBezTo>
                      <a:pt x="80" y="369"/>
                      <a:pt x="80" y="369"/>
                      <a:pt x="80" y="369"/>
                    </a:cubicBezTo>
                    <a:cubicBezTo>
                      <a:pt x="76" y="369"/>
                      <a:pt x="73" y="372"/>
                      <a:pt x="73" y="376"/>
                    </a:cubicBezTo>
                    <a:cubicBezTo>
                      <a:pt x="73" y="380"/>
                      <a:pt x="76" y="383"/>
                      <a:pt x="80" y="383"/>
                    </a:cubicBezTo>
                    <a:cubicBezTo>
                      <a:pt x="399" y="383"/>
                      <a:pt x="399" y="383"/>
                      <a:pt x="399" y="383"/>
                    </a:cubicBezTo>
                    <a:cubicBezTo>
                      <a:pt x="403" y="383"/>
                      <a:pt x="406" y="380"/>
                      <a:pt x="406" y="376"/>
                    </a:cubicBezTo>
                    <a:cubicBezTo>
                      <a:pt x="406" y="372"/>
                      <a:pt x="403" y="369"/>
                      <a:pt x="399" y="369"/>
                    </a:cubicBezTo>
                    <a:close/>
                    <a:moveTo>
                      <a:pt x="399" y="310"/>
                    </a:moveTo>
                    <a:cubicBezTo>
                      <a:pt x="80" y="310"/>
                      <a:pt x="80" y="310"/>
                      <a:pt x="80" y="310"/>
                    </a:cubicBezTo>
                    <a:cubicBezTo>
                      <a:pt x="76" y="310"/>
                      <a:pt x="73" y="313"/>
                      <a:pt x="73" y="317"/>
                    </a:cubicBezTo>
                    <a:cubicBezTo>
                      <a:pt x="73" y="320"/>
                      <a:pt x="76" y="324"/>
                      <a:pt x="80" y="324"/>
                    </a:cubicBezTo>
                    <a:cubicBezTo>
                      <a:pt x="399" y="324"/>
                      <a:pt x="399" y="324"/>
                      <a:pt x="399" y="324"/>
                    </a:cubicBezTo>
                    <a:cubicBezTo>
                      <a:pt x="403" y="324"/>
                      <a:pt x="406" y="320"/>
                      <a:pt x="406" y="317"/>
                    </a:cubicBezTo>
                    <a:cubicBezTo>
                      <a:pt x="406" y="313"/>
                      <a:pt x="403" y="310"/>
                      <a:pt x="399" y="310"/>
                    </a:cubicBezTo>
                    <a:close/>
                    <a:moveTo>
                      <a:pt x="399" y="250"/>
                    </a:moveTo>
                    <a:cubicBezTo>
                      <a:pt x="80" y="250"/>
                      <a:pt x="80" y="250"/>
                      <a:pt x="80" y="250"/>
                    </a:cubicBezTo>
                    <a:cubicBezTo>
                      <a:pt x="76" y="250"/>
                      <a:pt x="73" y="253"/>
                      <a:pt x="73" y="257"/>
                    </a:cubicBezTo>
                    <a:cubicBezTo>
                      <a:pt x="73" y="261"/>
                      <a:pt x="76" y="264"/>
                      <a:pt x="80" y="264"/>
                    </a:cubicBezTo>
                    <a:cubicBezTo>
                      <a:pt x="399" y="264"/>
                      <a:pt x="399" y="264"/>
                      <a:pt x="399" y="264"/>
                    </a:cubicBezTo>
                    <a:cubicBezTo>
                      <a:pt x="403" y="264"/>
                      <a:pt x="406" y="261"/>
                      <a:pt x="406" y="257"/>
                    </a:cubicBezTo>
                    <a:cubicBezTo>
                      <a:pt x="406" y="253"/>
                      <a:pt x="403" y="250"/>
                      <a:pt x="399" y="250"/>
                    </a:cubicBezTo>
                    <a:close/>
                    <a:moveTo>
                      <a:pt x="399" y="191"/>
                    </a:moveTo>
                    <a:cubicBezTo>
                      <a:pt x="80" y="191"/>
                      <a:pt x="80" y="191"/>
                      <a:pt x="80" y="191"/>
                    </a:cubicBezTo>
                    <a:cubicBezTo>
                      <a:pt x="76" y="191"/>
                      <a:pt x="73" y="194"/>
                      <a:pt x="73" y="198"/>
                    </a:cubicBezTo>
                    <a:cubicBezTo>
                      <a:pt x="73" y="202"/>
                      <a:pt x="76" y="205"/>
                      <a:pt x="80" y="205"/>
                    </a:cubicBezTo>
                    <a:cubicBezTo>
                      <a:pt x="399" y="205"/>
                      <a:pt x="399" y="205"/>
                      <a:pt x="399" y="205"/>
                    </a:cubicBezTo>
                    <a:cubicBezTo>
                      <a:pt x="403" y="205"/>
                      <a:pt x="406" y="202"/>
                      <a:pt x="406" y="198"/>
                    </a:cubicBezTo>
                    <a:cubicBezTo>
                      <a:pt x="406" y="194"/>
                      <a:pt x="403" y="191"/>
                      <a:pt x="399" y="191"/>
                    </a:cubicBezTo>
                    <a:close/>
                    <a:moveTo>
                      <a:pt x="399" y="131"/>
                    </a:moveTo>
                    <a:cubicBezTo>
                      <a:pt x="80" y="131"/>
                      <a:pt x="80" y="131"/>
                      <a:pt x="80" y="131"/>
                    </a:cubicBezTo>
                    <a:cubicBezTo>
                      <a:pt x="76" y="131"/>
                      <a:pt x="73" y="134"/>
                      <a:pt x="73" y="138"/>
                    </a:cubicBezTo>
                    <a:cubicBezTo>
                      <a:pt x="73" y="142"/>
                      <a:pt x="76" y="145"/>
                      <a:pt x="80" y="145"/>
                    </a:cubicBezTo>
                    <a:cubicBezTo>
                      <a:pt x="399" y="145"/>
                      <a:pt x="399" y="145"/>
                      <a:pt x="399" y="145"/>
                    </a:cubicBezTo>
                    <a:cubicBezTo>
                      <a:pt x="403" y="145"/>
                      <a:pt x="406" y="142"/>
                      <a:pt x="406" y="138"/>
                    </a:cubicBezTo>
                    <a:cubicBezTo>
                      <a:pt x="406" y="134"/>
                      <a:pt x="403" y="131"/>
                      <a:pt x="399" y="13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182900" tIns="91450" rIns="182900" bIns="9145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Montserrat Light"/>
                  <a:buNone/>
                </a:pPr>
                <a:endParaRPr sz="3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7385;p42">
                <a:extLst>
                  <a:ext uri="{FF2B5EF4-FFF2-40B4-BE49-F238E27FC236}">
                    <a16:creationId xmlns:a16="http://schemas.microsoft.com/office/drawing/2014/main" id="{714E9453-2438-61C6-5D7D-37B9ED425F9C}"/>
                  </a:ext>
                </a:extLst>
              </p:cNvPr>
              <p:cNvSpPr/>
              <p:nvPr/>
            </p:nvSpPr>
            <p:spPr>
              <a:xfrm>
                <a:off x="2841913" y="4212754"/>
                <a:ext cx="407550" cy="443723"/>
              </a:xfrm>
              <a:custGeom>
                <a:avLst/>
                <a:gdLst/>
                <a:ahLst/>
                <a:cxnLst/>
                <a:rect l="l" t="t" r="r" b="b"/>
                <a:pathLst>
                  <a:path w="199" h="217" extrusionOk="0">
                    <a:moveTo>
                      <a:pt x="128" y="33"/>
                    </a:moveTo>
                    <a:cubicBezTo>
                      <a:pt x="104" y="4"/>
                      <a:pt x="61" y="0"/>
                      <a:pt x="33" y="24"/>
                    </a:cubicBezTo>
                    <a:cubicBezTo>
                      <a:pt x="4" y="49"/>
                      <a:pt x="0" y="92"/>
                      <a:pt x="24" y="120"/>
                    </a:cubicBezTo>
                    <a:cubicBezTo>
                      <a:pt x="48" y="149"/>
                      <a:pt x="91" y="153"/>
                      <a:pt x="120" y="129"/>
                    </a:cubicBezTo>
                    <a:cubicBezTo>
                      <a:pt x="149" y="105"/>
                      <a:pt x="153" y="62"/>
                      <a:pt x="128" y="33"/>
                    </a:cubicBezTo>
                    <a:close/>
                    <a:moveTo>
                      <a:pt x="106" y="111"/>
                    </a:moveTo>
                    <a:cubicBezTo>
                      <a:pt x="86" y="128"/>
                      <a:pt x="58" y="125"/>
                      <a:pt x="41" y="106"/>
                    </a:cubicBezTo>
                    <a:cubicBezTo>
                      <a:pt x="25" y="87"/>
                      <a:pt x="28" y="58"/>
                      <a:pt x="47" y="42"/>
                    </a:cubicBezTo>
                    <a:cubicBezTo>
                      <a:pt x="66" y="26"/>
                      <a:pt x="95" y="28"/>
                      <a:pt x="111" y="47"/>
                    </a:cubicBezTo>
                    <a:cubicBezTo>
                      <a:pt x="127" y="67"/>
                      <a:pt x="125" y="95"/>
                      <a:pt x="106" y="111"/>
                    </a:cubicBezTo>
                    <a:close/>
                    <a:moveTo>
                      <a:pt x="126" y="153"/>
                    </a:moveTo>
                    <a:cubicBezTo>
                      <a:pt x="143" y="139"/>
                      <a:pt x="143" y="139"/>
                      <a:pt x="143" y="139"/>
                    </a:cubicBezTo>
                    <a:cubicBezTo>
                      <a:pt x="144" y="138"/>
                      <a:pt x="144" y="136"/>
                      <a:pt x="143" y="134"/>
                    </a:cubicBezTo>
                    <a:cubicBezTo>
                      <a:pt x="136" y="126"/>
                      <a:pt x="136" y="126"/>
                      <a:pt x="136" y="126"/>
                    </a:cubicBezTo>
                    <a:cubicBezTo>
                      <a:pt x="135" y="124"/>
                      <a:pt x="133" y="124"/>
                      <a:pt x="132" y="125"/>
                    </a:cubicBezTo>
                    <a:cubicBezTo>
                      <a:pt x="115" y="139"/>
                      <a:pt x="115" y="139"/>
                      <a:pt x="115" y="139"/>
                    </a:cubicBezTo>
                    <a:cubicBezTo>
                      <a:pt x="113" y="141"/>
                      <a:pt x="113" y="143"/>
                      <a:pt x="114" y="144"/>
                    </a:cubicBezTo>
                    <a:cubicBezTo>
                      <a:pt x="121" y="153"/>
                      <a:pt x="121" y="153"/>
                      <a:pt x="121" y="153"/>
                    </a:cubicBezTo>
                    <a:cubicBezTo>
                      <a:pt x="123" y="154"/>
                      <a:pt x="124" y="154"/>
                      <a:pt x="126" y="153"/>
                    </a:cubicBezTo>
                    <a:close/>
                    <a:moveTo>
                      <a:pt x="197" y="187"/>
                    </a:moveTo>
                    <a:cubicBezTo>
                      <a:pt x="157" y="139"/>
                      <a:pt x="157" y="139"/>
                      <a:pt x="157" y="139"/>
                    </a:cubicBezTo>
                    <a:cubicBezTo>
                      <a:pt x="156" y="137"/>
                      <a:pt x="153" y="137"/>
                      <a:pt x="151" y="138"/>
                    </a:cubicBezTo>
                    <a:cubicBezTo>
                      <a:pt x="124" y="161"/>
                      <a:pt x="124" y="161"/>
                      <a:pt x="124" y="161"/>
                    </a:cubicBezTo>
                    <a:cubicBezTo>
                      <a:pt x="122" y="162"/>
                      <a:pt x="122" y="165"/>
                      <a:pt x="124" y="167"/>
                    </a:cubicBezTo>
                    <a:cubicBezTo>
                      <a:pt x="164" y="215"/>
                      <a:pt x="164" y="215"/>
                      <a:pt x="164" y="215"/>
                    </a:cubicBezTo>
                    <a:cubicBezTo>
                      <a:pt x="165" y="217"/>
                      <a:pt x="168" y="217"/>
                      <a:pt x="170" y="216"/>
                    </a:cubicBezTo>
                    <a:cubicBezTo>
                      <a:pt x="197" y="193"/>
                      <a:pt x="197" y="193"/>
                      <a:pt x="197" y="193"/>
                    </a:cubicBezTo>
                    <a:cubicBezTo>
                      <a:pt x="199" y="192"/>
                      <a:pt x="199" y="189"/>
                      <a:pt x="197" y="18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ontserrat Light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7529;p43">
                <a:extLst>
                  <a:ext uri="{FF2B5EF4-FFF2-40B4-BE49-F238E27FC236}">
                    <a16:creationId xmlns:a16="http://schemas.microsoft.com/office/drawing/2014/main" id="{956F7EB0-4B08-724C-ED19-D6D6DF97C3AC}"/>
                  </a:ext>
                </a:extLst>
              </p:cNvPr>
              <p:cNvSpPr/>
              <p:nvPr/>
            </p:nvSpPr>
            <p:spPr>
              <a:xfrm>
                <a:off x="2873512" y="3275995"/>
                <a:ext cx="293093" cy="471042"/>
              </a:xfrm>
              <a:custGeom>
                <a:avLst/>
                <a:gdLst/>
                <a:ahLst/>
                <a:cxnLst/>
                <a:rect l="l" t="t" r="r" b="b"/>
                <a:pathLst>
                  <a:path w="544" h="868" extrusionOk="0">
                    <a:moveTo>
                      <a:pt x="496" y="272"/>
                    </a:moveTo>
                    <a:cubicBezTo>
                      <a:pt x="496" y="210"/>
                      <a:pt x="471" y="154"/>
                      <a:pt x="430" y="113"/>
                    </a:cubicBezTo>
                    <a:cubicBezTo>
                      <a:pt x="390" y="73"/>
                      <a:pt x="334" y="48"/>
                      <a:pt x="272" y="48"/>
                    </a:cubicBezTo>
                    <a:cubicBezTo>
                      <a:pt x="210" y="48"/>
                      <a:pt x="154" y="73"/>
                      <a:pt x="114" y="113"/>
                    </a:cubicBezTo>
                    <a:cubicBezTo>
                      <a:pt x="73" y="154"/>
                      <a:pt x="48" y="210"/>
                      <a:pt x="48" y="272"/>
                    </a:cubicBezTo>
                    <a:cubicBezTo>
                      <a:pt x="48" y="340"/>
                      <a:pt x="80" y="383"/>
                      <a:pt x="109" y="422"/>
                    </a:cubicBezTo>
                    <a:cubicBezTo>
                      <a:pt x="135" y="457"/>
                      <a:pt x="160" y="490"/>
                      <a:pt x="166" y="536"/>
                    </a:cubicBezTo>
                    <a:cubicBezTo>
                      <a:pt x="212" y="536"/>
                      <a:pt x="212" y="536"/>
                      <a:pt x="212" y="536"/>
                    </a:cubicBezTo>
                    <a:cubicBezTo>
                      <a:pt x="208" y="448"/>
                      <a:pt x="188" y="388"/>
                      <a:pt x="163" y="311"/>
                    </a:cubicBezTo>
                    <a:cubicBezTo>
                      <a:pt x="155" y="289"/>
                      <a:pt x="148" y="266"/>
                      <a:pt x="141" y="245"/>
                    </a:cubicBezTo>
                    <a:cubicBezTo>
                      <a:pt x="138" y="236"/>
                      <a:pt x="143" y="227"/>
                      <a:pt x="151" y="225"/>
                    </a:cubicBezTo>
                    <a:cubicBezTo>
                      <a:pt x="156" y="223"/>
                      <a:pt x="161" y="224"/>
                      <a:pt x="165" y="227"/>
                    </a:cubicBezTo>
                    <a:cubicBezTo>
                      <a:pt x="226" y="261"/>
                      <a:pt x="226" y="261"/>
                      <a:pt x="226" y="261"/>
                    </a:cubicBezTo>
                    <a:cubicBezTo>
                      <a:pt x="261" y="228"/>
                      <a:pt x="261" y="228"/>
                      <a:pt x="261" y="228"/>
                    </a:cubicBezTo>
                    <a:cubicBezTo>
                      <a:pt x="267" y="223"/>
                      <a:pt x="277" y="223"/>
                      <a:pt x="283" y="228"/>
                    </a:cubicBezTo>
                    <a:cubicBezTo>
                      <a:pt x="318" y="261"/>
                      <a:pt x="318" y="261"/>
                      <a:pt x="318" y="261"/>
                    </a:cubicBezTo>
                    <a:cubicBezTo>
                      <a:pt x="380" y="226"/>
                      <a:pt x="380" y="226"/>
                      <a:pt x="380" y="226"/>
                    </a:cubicBezTo>
                    <a:cubicBezTo>
                      <a:pt x="388" y="222"/>
                      <a:pt x="398" y="225"/>
                      <a:pt x="402" y="232"/>
                    </a:cubicBezTo>
                    <a:cubicBezTo>
                      <a:pt x="404" y="236"/>
                      <a:pt x="404" y="241"/>
                      <a:pt x="403" y="245"/>
                    </a:cubicBezTo>
                    <a:cubicBezTo>
                      <a:pt x="403" y="245"/>
                      <a:pt x="403" y="245"/>
                      <a:pt x="403" y="245"/>
                    </a:cubicBezTo>
                    <a:cubicBezTo>
                      <a:pt x="396" y="266"/>
                      <a:pt x="389" y="289"/>
                      <a:pt x="381" y="311"/>
                    </a:cubicBezTo>
                    <a:cubicBezTo>
                      <a:pt x="356" y="388"/>
                      <a:pt x="335" y="448"/>
                      <a:pt x="332" y="536"/>
                    </a:cubicBezTo>
                    <a:cubicBezTo>
                      <a:pt x="378" y="536"/>
                      <a:pt x="378" y="536"/>
                      <a:pt x="378" y="536"/>
                    </a:cubicBezTo>
                    <a:cubicBezTo>
                      <a:pt x="384" y="490"/>
                      <a:pt x="409" y="457"/>
                      <a:pt x="435" y="422"/>
                    </a:cubicBezTo>
                    <a:cubicBezTo>
                      <a:pt x="464" y="383"/>
                      <a:pt x="496" y="340"/>
                      <a:pt x="496" y="272"/>
                    </a:cubicBezTo>
                    <a:close/>
                    <a:moveTo>
                      <a:pt x="144" y="632"/>
                    </a:moveTo>
                    <a:cubicBezTo>
                      <a:pt x="400" y="632"/>
                      <a:pt x="400" y="632"/>
                      <a:pt x="400" y="632"/>
                    </a:cubicBezTo>
                    <a:cubicBezTo>
                      <a:pt x="407" y="632"/>
                      <a:pt x="414" y="636"/>
                      <a:pt x="418" y="641"/>
                    </a:cubicBezTo>
                    <a:cubicBezTo>
                      <a:pt x="433" y="643"/>
                      <a:pt x="444" y="656"/>
                      <a:pt x="444" y="672"/>
                    </a:cubicBezTo>
                    <a:cubicBezTo>
                      <a:pt x="444" y="685"/>
                      <a:pt x="436" y="697"/>
                      <a:pt x="424" y="702"/>
                    </a:cubicBezTo>
                    <a:cubicBezTo>
                      <a:pt x="424" y="710"/>
                      <a:pt x="424" y="710"/>
                      <a:pt x="424" y="710"/>
                    </a:cubicBezTo>
                    <a:cubicBezTo>
                      <a:pt x="436" y="715"/>
                      <a:pt x="444" y="727"/>
                      <a:pt x="444" y="740"/>
                    </a:cubicBezTo>
                    <a:cubicBezTo>
                      <a:pt x="444" y="755"/>
                      <a:pt x="433" y="768"/>
                      <a:pt x="419" y="771"/>
                    </a:cubicBezTo>
                    <a:cubicBezTo>
                      <a:pt x="419" y="772"/>
                      <a:pt x="418" y="772"/>
                      <a:pt x="418" y="773"/>
                    </a:cubicBezTo>
                    <a:cubicBezTo>
                      <a:pt x="396" y="801"/>
                      <a:pt x="372" y="815"/>
                      <a:pt x="346" y="822"/>
                    </a:cubicBezTo>
                    <a:cubicBezTo>
                      <a:pt x="343" y="823"/>
                      <a:pt x="339" y="824"/>
                      <a:pt x="336" y="825"/>
                    </a:cubicBezTo>
                    <a:cubicBezTo>
                      <a:pt x="332" y="849"/>
                      <a:pt x="305" y="868"/>
                      <a:pt x="272" y="868"/>
                    </a:cubicBezTo>
                    <a:cubicBezTo>
                      <a:pt x="239" y="868"/>
                      <a:pt x="212" y="849"/>
                      <a:pt x="208" y="825"/>
                    </a:cubicBezTo>
                    <a:cubicBezTo>
                      <a:pt x="205" y="824"/>
                      <a:pt x="201" y="823"/>
                      <a:pt x="198" y="822"/>
                    </a:cubicBezTo>
                    <a:cubicBezTo>
                      <a:pt x="172" y="815"/>
                      <a:pt x="147" y="800"/>
                      <a:pt x="125" y="771"/>
                    </a:cubicBezTo>
                    <a:cubicBezTo>
                      <a:pt x="111" y="768"/>
                      <a:pt x="100" y="755"/>
                      <a:pt x="100" y="740"/>
                    </a:cubicBezTo>
                    <a:cubicBezTo>
                      <a:pt x="100" y="727"/>
                      <a:pt x="108" y="715"/>
                      <a:pt x="120" y="710"/>
                    </a:cubicBezTo>
                    <a:cubicBezTo>
                      <a:pt x="120" y="702"/>
                      <a:pt x="120" y="702"/>
                      <a:pt x="120" y="702"/>
                    </a:cubicBezTo>
                    <a:cubicBezTo>
                      <a:pt x="108" y="697"/>
                      <a:pt x="100" y="685"/>
                      <a:pt x="100" y="672"/>
                    </a:cubicBezTo>
                    <a:cubicBezTo>
                      <a:pt x="100" y="656"/>
                      <a:pt x="111" y="643"/>
                      <a:pt x="126" y="641"/>
                    </a:cubicBezTo>
                    <a:cubicBezTo>
                      <a:pt x="130" y="636"/>
                      <a:pt x="137" y="632"/>
                      <a:pt x="144" y="632"/>
                    </a:cubicBezTo>
                    <a:close/>
                    <a:moveTo>
                      <a:pt x="244" y="536"/>
                    </a:moveTo>
                    <a:cubicBezTo>
                      <a:pt x="300" y="536"/>
                      <a:pt x="300" y="536"/>
                      <a:pt x="300" y="536"/>
                    </a:cubicBezTo>
                    <a:cubicBezTo>
                      <a:pt x="303" y="443"/>
                      <a:pt x="324" y="381"/>
                      <a:pt x="351" y="301"/>
                    </a:cubicBezTo>
                    <a:cubicBezTo>
                      <a:pt x="354" y="292"/>
                      <a:pt x="357" y="283"/>
                      <a:pt x="360" y="274"/>
                    </a:cubicBezTo>
                    <a:cubicBezTo>
                      <a:pt x="325" y="294"/>
                      <a:pt x="325" y="294"/>
                      <a:pt x="325" y="294"/>
                    </a:cubicBezTo>
                    <a:cubicBezTo>
                      <a:pt x="319" y="297"/>
                      <a:pt x="311" y="297"/>
                      <a:pt x="305" y="292"/>
                    </a:cubicBezTo>
                    <a:cubicBezTo>
                      <a:pt x="272" y="262"/>
                      <a:pt x="272" y="262"/>
                      <a:pt x="272" y="262"/>
                    </a:cubicBezTo>
                    <a:cubicBezTo>
                      <a:pt x="239" y="292"/>
                      <a:pt x="239" y="292"/>
                      <a:pt x="239" y="292"/>
                    </a:cubicBezTo>
                    <a:cubicBezTo>
                      <a:pt x="239" y="292"/>
                      <a:pt x="239" y="292"/>
                      <a:pt x="239" y="292"/>
                    </a:cubicBezTo>
                    <a:cubicBezTo>
                      <a:pt x="234" y="296"/>
                      <a:pt x="226" y="297"/>
                      <a:pt x="220" y="294"/>
                    </a:cubicBezTo>
                    <a:cubicBezTo>
                      <a:pt x="184" y="274"/>
                      <a:pt x="184" y="274"/>
                      <a:pt x="184" y="274"/>
                    </a:cubicBezTo>
                    <a:cubicBezTo>
                      <a:pt x="187" y="283"/>
                      <a:pt x="190" y="292"/>
                      <a:pt x="193" y="301"/>
                    </a:cubicBezTo>
                    <a:cubicBezTo>
                      <a:pt x="220" y="381"/>
                      <a:pt x="241" y="443"/>
                      <a:pt x="244" y="536"/>
                    </a:cubicBezTo>
                    <a:close/>
                    <a:moveTo>
                      <a:pt x="464" y="79"/>
                    </a:moveTo>
                    <a:cubicBezTo>
                      <a:pt x="514" y="128"/>
                      <a:pt x="544" y="196"/>
                      <a:pt x="544" y="272"/>
                    </a:cubicBezTo>
                    <a:cubicBezTo>
                      <a:pt x="544" y="356"/>
                      <a:pt x="507" y="405"/>
                      <a:pt x="473" y="451"/>
                    </a:cubicBezTo>
                    <a:cubicBezTo>
                      <a:pt x="448" y="485"/>
                      <a:pt x="424" y="517"/>
                      <a:pt x="424" y="560"/>
                    </a:cubicBezTo>
                    <a:cubicBezTo>
                      <a:pt x="424" y="573"/>
                      <a:pt x="413" y="584"/>
                      <a:pt x="400" y="584"/>
                    </a:cubicBezTo>
                    <a:cubicBezTo>
                      <a:pt x="144" y="584"/>
                      <a:pt x="144" y="584"/>
                      <a:pt x="144" y="584"/>
                    </a:cubicBezTo>
                    <a:cubicBezTo>
                      <a:pt x="131" y="584"/>
                      <a:pt x="120" y="573"/>
                      <a:pt x="120" y="560"/>
                    </a:cubicBezTo>
                    <a:cubicBezTo>
                      <a:pt x="120" y="517"/>
                      <a:pt x="96" y="485"/>
                      <a:pt x="71" y="451"/>
                    </a:cubicBezTo>
                    <a:cubicBezTo>
                      <a:pt x="37" y="405"/>
                      <a:pt x="0" y="356"/>
                      <a:pt x="0" y="272"/>
                    </a:cubicBezTo>
                    <a:cubicBezTo>
                      <a:pt x="0" y="196"/>
                      <a:pt x="31" y="128"/>
                      <a:pt x="80" y="79"/>
                    </a:cubicBezTo>
                    <a:cubicBezTo>
                      <a:pt x="129" y="30"/>
                      <a:pt x="197" y="0"/>
                      <a:pt x="272" y="0"/>
                    </a:cubicBezTo>
                    <a:cubicBezTo>
                      <a:pt x="347" y="0"/>
                      <a:pt x="415" y="30"/>
                      <a:pt x="464" y="7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ontserrat Light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1079;p39">
                <a:extLst>
                  <a:ext uri="{FF2B5EF4-FFF2-40B4-BE49-F238E27FC236}">
                    <a16:creationId xmlns:a16="http://schemas.microsoft.com/office/drawing/2014/main" id="{00619351-1131-BF08-1D80-336F5BDE29B8}"/>
                  </a:ext>
                </a:extLst>
              </p:cNvPr>
              <p:cNvSpPr/>
              <p:nvPr/>
            </p:nvSpPr>
            <p:spPr>
              <a:xfrm>
                <a:off x="1022506" y="2018538"/>
                <a:ext cx="1184045" cy="720632"/>
              </a:xfrm>
              <a:custGeom>
                <a:avLst/>
                <a:gdLst/>
                <a:ahLst/>
                <a:cxnLst/>
                <a:rect l="l" t="t" r="r" b="b"/>
                <a:pathLst>
                  <a:path w="28885" h="17419" extrusionOk="0">
                    <a:moveTo>
                      <a:pt x="0" y="0"/>
                    </a:moveTo>
                    <a:lnTo>
                      <a:pt x="0" y="17419"/>
                    </a:lnTo>
                    <a:lnTo>
                      <a:pt x="28885" y="17419"/>
                    </a:lnTo>
                    <a:lnTo>
                      <a:pt x="28885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IN" sz="22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Roboto"/>
                  </a:rPr>
                  <a:t>01</a:t>
                </a:r>
                <a:endParaRPr sz="2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Roboto"/>
                </a:endParaRPr>
              </a:p>
            </p:txBody>
          </p:sp>
          <p:sp>
            <p:nvSpPr>
              <p:cNvPr id="29" name="Google Shape;1079;p39">
                <a:extLst>
                  <a:ext uri="{FF2B5EF4-FFF2-40B4-BE49-F238E27FC236}">
                    <a16:creationId xmlns:a16="http://schemas.microsoft.com/office/drawing/2014/main" id="{E4411E70-40F5-2039-CF0F-FBE20CC388BA}"/>
                  </a:ext>
                </a:extLst>
              </p:cNvPr>
              <p:cNvSpPr/>
              <p:nvPr/>
            </p:nvSpPr>
            <p:spPr>
              <a:xfrm>
                <a:off x="1022506" y="2948899"/>
                <a:ext cx="1184045" cy="720632"/>
              </a:xfrm>
              <a:custGeom>
                <a:avLst/>
                <a:gdLst/>
                <a:ahLst/>
                <a:cxnLst/>
                <a:rect l="l" t="t" r="r" b="b"/>
                <a:pathLst>
                  <a:path w="28885" h="17419" extrusionOk="0">
                    <a:moveTo>
                      <a:pt x="0" y="0"/>
                    </a:moveTo>
                    <a:lnTo>
                      <a:pt x="0" y="17419"/>
                    </a:lnTo>
                    <a:lnTo>
                      <a:pt x="28885" y="17419"/>
                    </a:lnTo>
                    <a:lnTo>
                      <a:pt x="2888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IN" sz="22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Roboto"/>
                  </a:rPr>
                  <a:t>02</a:t>
                </a:r>
                <a:endParaRPr sz="2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Roboto"/>
                </a:endParaRPr>
              </a:p>
            </p:txBody>
          </p:sp>
          <p:sp>
            <p:nvSpPr>
              <p:cNvPr id="30" name="Google Shape;1079;p39">
                <a:extLst>
                  <a:ext uri="{FF2B5EF4-FFF2-40B4-BE49-F238E27FC236}">
                    <a16:creationId xmlns:a16="http://schemas.microsoft.com/office/drawing/2014/main" id="{1D3B3DF5-7E6F-F71A-BE73-7EB3DFE5B9FC}"/>
                  </a:ext>
                </a:extLst>
              </p:cNvPr>
              <p:cNvSpPr/>
              <p:nvPr/>
            </p:nvSpPr>
            <p:spPr>
              <a:xfrm>
                <a:off x="1022505" y="3944296"/>
                <a:ext cx="1184045" cy="720632"/>
              </a:xfrm>
              <a:custGeom>
                <a:avLst/>
                <a:gdLst/>
                <a:ahLst/>
                <a:cxnLst/>
                <a:rect l="l" t="t" r="r" b="b"/>
                <a:pathLst>
                  <a:path w="28885" h="17419" extrusionOk="0">
                    <a:moveTo>
                      <a:pt x="0" y="0"/>
                    </a:moveTo>
                    <a:lnTo>
                      <a:pt x="0" y="17419"/>
                    </a:lnTo>
                    <a:lnTo>
                      <a:pt x="28885" y="17419"/>
                    </a:lnTo>
                    <a:lnTo>
                      <a:pt x="28885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IN" sz="22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Roboto"/>
                  </a:rPr>
                  <a:t>03</a:t>
                </a:r>
                <a:endParaRPr sz="2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Roboto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D7D40A8-8A78-6822-40E6-7C2EB4473BC8}"/>
                  </a:ext>
                </a:extLst>
              </p:cNvPr>
              <p:cNvSpPr txBox="1"/>
              <p:nvPr/>
            </p:nvSpPr>
            <p:spPr>
              <a:xfrm>
                <a:off x="3980302" y="3023200"/>
                <a:ext cx="731634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Customers with lower recency, higher frequency and monetary are the ones with higher RFM scores and are the premier customers</a:t>
                </a:r>
              </a:p>
            </p:txBody>
          </p:sp>
        </p:grpSp>
        <p:sp>
          <p:nvSpPr>
            <p:cNvPr id="6" name="Google Shape;1078;p39">
              <a:extLst>
                <a:ext uri="{FF2B5EF4-FFF2-40B4-BE49-F238E27FC236}">
                  <a16:creationId xmlns:a16="http://schemas.microsoft.com/office/drawing/2014/main" id="{91C954DB-2A9D-9AA6-B660-C30AD4C3C3C7}"/>
                </a:ext>
              </a:extLst>
            </p:cNvPr>
            <p:cNvSpPr/>
            <p:nvPr/>
          </p:nvSpPr>
          <p:spPr>
            <a:xfrm>
              <a:off x="2500198" y="4832768"/>
              <a:ext cx="1023483" cy="930730"/>
            </a:xfrm>
            <a:custGeom>
              <a:avLst/>
              <a:gdLst/>
              <a:ahLst/>
              <a:cxnLst/>
              <a:rect l="l" t="t" r="r" b="b"/>
              <a:pathLst>
                <a:path w="28362" h="30171" extrusionOk="0">
                  <a:moveTo>
                    <a:pt x="0" y="1"/>
                  </a:moveTo>
                  <a:lnTo>
                    <a:pt x="0" y="23527"/>
                  </a:lnTo>
                  <a:lnTo>
                    <a:pt x="14181" y="30171"/>
                  </a:lnTo>
                  <a:lnTo>
                    <a:pt x="28361" y="23527"/>
                  </a:lnTo>
                  <a:lnTo>
                    <a:pt x="28361" y="1"/>
                  </a:lnTo>
                  <a:lnTo>
                    <a:pt x="14181" y="6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ym typeface="Fira Sans Extra Condensed Medium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FCA2B0-DB54-63BC-0B41-9283F8984837}"/>
                </a:ext>
              </a:extLst>
            </p:cNvPr>
            <p:cNvSpPr txBox="1"/>
            <p:nvPr/>
          </p:nvSpPr>
          <p:spPr>
            <a:xfrm>
              <a:off x="3969416" y="4895484"/>
              <a:ext cx="73609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Apriori</a:t>
              </a:r>
              <a:r>
                <a:rPr lang="en-I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Algorithm helps in product recommendation, increase revenues, customer retention, etc</a:t>
              </a:r>
            </a:p>
          </p:txBody>
        </p:sp>
        <p:sp>
          <p:nvSpPr>
            <p:cNvPr id="8" name="Google Shape;1079;p39">
              <a:extLst>
                <a:ext uri="{FF2B5EF4-FFF2-40B4-BE49-F238E27FC236}">
                  <a16:creationId xmlns:a16="http://schemas.microsoft.com/office/drawing/2014/main" id="{3DAA280C-8C97-3C10-4919-E719FFD00B21}"/>
                </a:ext>
              </a:extLst>
            </p:cNvPr>
            <p:cNvSpPr/>
            <p:nvPr/>
          </p:nvSpPr>
          <p:spPr>
            <a:xfrm>
              <a:off x="1011619" y="4858696"/>
              <a:ext cx="1184045" cy="720632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IN" sz="2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Roboto"/>
                </a:rPr>
                <a:t>04</a:t>
              </a:r>
              <a:endParaRPr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Roboto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9DEF923-583B-E460-E5AA-B835A839CE7F}"/>
                </a:ext>
              </a:extLst>
            </p:cNvPr>
            <p:cNvSpPr/>
            <p:nvPr/>
          </p:nvSpPr>
          <p:spPr>
            <a:xfrm>
              <a:off x="2767814" y="5072439"/>
              <a:ext cx="469222" cy="467718"/>
            </a:xfrm>
            <a:custGeom>
              <a:avLst/>
              <a:gdLst>
                <a:gd name="connsiteX0" fmla="*/ 368621 w 371991"/>
                <a:gd name="connsiteY0" fmla="*/ 174405 h 370798"/>
                <a:gd name="connsiteX1" fmla="*/ 362670 w 371991"/>
                <a:gd name="connsiteY1" fmla="*/ 175588 h 370798"/>
                <a:gd name="connsiteX2" fmla="*/ 346318 w 371991"/>
                <a:gd name="connsiteY2" fmla="*/ 191940 h 370798"/>
                <a:gd name="connsiteX3" fmla="*/ 346318 w 371991"/>
                <a:gd name="connsiteY3" fmla="*/ 80756 h 370798"/>
                <a:gd name="connsiteX4" fmla="*/ 340858 w 371991"/>
                <a:gd name="connsiteY4" fmla="*/ 75296 h 370798"/>
                <a:gd name="connsiteX5" fmla="*/ 298906 w 371991"/>
                <a:gd name="connsiteY5" fmla="*/ 75296 h 370798"/>
                <a:gd name="connsiteX6" fmla="*/ 314135 w 371991"/>
                <a:gd name="connsiteY6" fmla="*/ 60068 h 370798"/>
                <a:gd name="connsiteX7" fmla="*/ 314141 w 371991"/>
                <a:gd name="connsiteY7" fmla="*/ 60061 h 370798"/>
                <a:gd name="connsiteX8" fmla="*/ 328815 w 371991"/>
                <a:gd name="connsiteY8" fmla="*/ 45387 h 370798"/>
                <a:gd name="connsiteX9" fmla="*/ 333690 w 371991"/>
                <a:gd name="connsiteY9" fmla="*/ 33615 h 370798"/>
                <a:gd name="connsiteX10" fmla="*/ 328815 w 371991"/>
                <a:gd name="connsiteY10" fmla="*/ 21843 h 370798"/>
                <a:gd name="connsiteX11" fmla="*/ 311847 w 371991"/>
                <a:gd name="connsiteY11" fmla="*/ 4875 h 370798"/>
                <a:gd name="connsiteX12" fmla="*/ 300075 w 371991"/>
                <a:gd name="connsiteY12" fmla="*/ 0 h 370798"/>
                <a:gd name="connsiteX13" fmla="*/ 288302 w 371991"/>
                <a:gd name="connsiteY13" fmla="*/ 4875 h 370798"/>
                <a:gd name="connsiteX14" fmla="*/ 273622 w 371991"/>
                <a:gd name="connsiteY14" fmla="*/ 19556 h 370798"/>
                <a:gd name="connsiteX15" fmla="*/ 255883 w 371991"/>
                <a:gd name="connsiteY15" fmla="*/ 37295 h 370798"/>
                <a:gd name="connsiteX16" fmla="*/ 217882 w 371991"/>
                <a:gd name="connsiteY16" fmla="*/ 75295 h 370798"/>
                <a:gd name="connsiteX17" fmla="*/ 48402 w 371991"/>
                <a:gd name="connsiteY17" fmla="*/ 75295 h 370798"/>
                <a:gd name="connsiteX18" fmla="*/ 48402 w 371991"/>
                <a:gd name="connsiteY18" fmla="*/ 21281 h 370798"/>
                <a:gd name="connsiteX19" fmla="*/ 42942 w 371991"/>
                <a:gd name="connsiteY19" fmla="*/ 15821 h 370798"/>
                <a:gd name="connsiteX20" fmla="*/ 0 w 371991"/>
                <a:gd name="connsiteY20" fmla="*/ 58764 h 370798"/>
                <a:gd name="connsiteX21" fmla="*/ 0 w 371991"/>
                <a:gd name="connsiteY21" fmla="*/ 290667 h 370798"/>
                <a:gd name="connsiteX22" fmla="*/ 129 w 371991"/>
                <a:gd name="connsiteY22" fmla="*/ 291841 h 370798"/>
                <a:gd name="connsiteX23" fmla="*/ 12495 w 371991"/>
                <a:gd name="connsiteY23" fmla="*/ 318310 h 370798"/>
                <a:gd name="connsiteX24" fmla="*/ 41360 w 371991"/>
                <a:gd name="connsiteY24" fmla="*/ 330055 h 370798"/>
                <a:gd name="connsiteX25" fmla="*/ 208202 w 371991"/>
                <a:gd name="connsiteY25" fmla="*/ 330055 h 370798"/>
                <a:gd name="connsiteX26" fmla="*/ 176780 w 371991"/>
                <a:gd name="connsiteY26" fmla="*/ 361477 h 370798"/>
                <a:gd name="connsiteX27" fmla="*/ 175596 w 371991"/>
                <a:gd name="connsiteY27" fmla="*/ 367428 h 370798"/>
                <a:gd name="connsiteX28" fmla="*/ 180641 w 371991"/>
                <a:gd name="connsiteY28" fmla="*/ 370798 h 370798"/>
                <a:gd name="connsiteX29" fmla="*/ 366531 w 371991"/>
                <a:gd name="connsiteY29" fmla="*/ 370798 h 370798"/>
                <a:gd name="connsiteX30" fmla="*/ 371991 w 371991"/>
                <a:gd name="connsiteY30" fmla="*/ 365338 h 370798"/>
                <a:gd name="connsiteX31" fmla="*/ 371991 w 371991"/>
                <a:gd name="connsiteY31" fmla="*/ 179449 h 370798"/>
                <a:gd name="connsiteX32" fmla="*/ 368621 w 371991"/>
                <a:gd name="connsiteY32" fmla="*/ 174405 h 370798"/>
                <a:gd name="connsiteX33" fmla="*/ 296026 w 371991"/>
                <a:gd name="connsiteY33" fmla="*/ 12598 h 370798"/>
                <a:gd name="connsiteX34" fmla="*/ 304126 w 371991"/>
                <a:gd name="connsiteY34" fmla="*/ 12598 h 370798"/>
                <a:gd name="connsiteX35" fmla="*/ 321094 w 371991"/>
                <a:gd name="connsiteY35" fmla="*/ 29566 h 370798"/>
                <a:gd name="connsiteX36" fmla="*/ 321094 w 371991"/>
                <a:gd name="connsiteY36" fmla="*/ 37667 h 370798"/>
                <a:gd name="connsiteX37" fmla="*/ 310275 w 371991"/>
                <a:gd name="connsiteY37" fmla="*/ 48487 h 370798"/>
                <a:gd name="connsiteX38" fmla="*/ 285205 w 371991"/>
                <a:gd name="connsiteY38" fmla="*/ 23417 h 370798"/>
                <a:gd name="connsiteX39" fmla="*/ 296026 w 371991"/>
                <a:gd name="connsiteY39" fmla="*/ 12598 h 370798"/>
                <a:gd name="connsiteX40" fmla="*/ 277484 w 371991"/>
                <a:gd name="connsiteY40" fmla="*/ 31139 h 370798"/>
                <a:gd name="connsiteX41" fmla="*/ 302553 w 371991"/>
                <a:gd name="connsiteY41" fmla="*/ 56208 h 370798"/>
                <a:gd name="connsiteX42" fmla="*/ 292535 w 371991"/>
                <a:gd name="connsiteY42" fmla="*/ 66226 h 370798"/>
                <a:gd name="connsiteX43" fmla="*/ 267467 w 371991"/>
                <a:gd name="connsiteY43" fmla="*/ 41157 h 370798"/>
                <a:gd name="connsiteX44" fmla="*/ 277484 w 371991"/>
                <a:gd name="connsiteY44" fmla="*/ 31139 h 370798"/>
                <a:gd name="connsiteX45" fmla="*/ 361072 w 371991"/>
                <a:gd name="connsiteY45" fmla="*/ 240800 h 370798"/>
                <a:gd name="connsiteX46" fmla="*/ 350999 w 371991"/>
                <a:gd name="connsiteY46" fmla="*/ 240800 h 370798"/>
                <a:gd name="connsiteX47" fmla="*/ 345539 w 371991"/>
                <a:gd name="connsiteY47" fmla="*/ 246260 h 370798"/>
                <a:gd name="connsiteX48" fmla="*/ 350999 w 371991"/>
                <a:gd name="connsiteY48" fmla="*/ 251720 h 370798"/>
                <a:gd name="connsiteX49" fmla="*/ 361072 w 371991"/>
                <a:gd name="connsiteY49" fmla="*/ 251720 h 370798"/>
                <a:gd name="connsiteX50" fmla="*/ 361072 w 371991"/>
                <a:gd name="connsiteY50" fmla="*/ 268174 h 370798"/>
                <a:gd name="connsiteX51" fmla="*/ 350999 w 371991"/>
                <a:gd name="connsiteY51" fmla="*/ 268174 h 370798"/>
                <a:gd name="connsiteX52" fmla="*/ 345539 w 371991"/>
                <a:gd name="connsiteY52" fmla="*/ 273634 h 370798"/>
                <a:gd name="connsiteX53" fmla="*/ 350999 w 371991"/>
                <a:gd name="connsiteY53" fmla="*/ 279094 h 370798"/>
                <a:gd name="connsiteX54" fmla="*/ 361072 w 371991"/>
                <a:gd name="connsiteY54" fmla="*/ 279094 h 370798"/>
                <a:gd name="connsiteX55" fmla="*/ 361072 w 371991"/>
                <a:gd name="connsiteY55" fmla="*/ 295546 h 370798"/>
                <a:gd name="connsiteX56" fmla="*/ 350999 w 371991"/>
                <a:gd name="connsiteY56" fmla="*/ 295546 h 370798"/>
                <a:gd name="connsiteX57" fmla="*/ 345539 w 371991"/>
                <a:gd name="connsiteY57" fmla="*/ 301006 h 370798"/>
                <a:gd name="connsiteX58" fmla="*/ 350999 w 371991"/>
                <a:gd name="connsiteY58" fmla="*/ 306466 h 370798"/>
                <a:gd name="connsiteX59" fmla="*/ 361072 w 371991"/>
                <a:gd name="connsiteY59" fmla="*/ 306466 h 370798"/>
                <a:gd name="connsiteX60" fmla="*/ 361072 w 371991"/>
                <a:gd name="connsiteY60" fmla="*/ 322919 h 370798"/>
                <a:gd name="connsiteX61" fmla="*/ 350999 w 371991"/>
                <a:gd name="connsiteY61" fmla="*/ 322919 h 370798"/>
                <a:gd name="connsiteX62" fmla="*/ 345539 w 371991"/>
                <a:gd name="connsiteY62" fmla="*/ 328379 h 370798"/>
                <a:gd name="connsiteX63" fmla="*/ 350999 w 371991"/>
                <a:gd name="connsiteY63" fmla="*/ 333839 h 370798"/>
                <a:gd name="connsiteX64" fmla="*/ 361072 w 371991"/>
                <a:gd name="connsiteY64" fmla="*/ 333839 h 370798"/>
                <a:gd name="connsiteX65" fmla="*/ 361072 w 371991"/>
                <a:gd name="connsiteY65" fmla="*/ 359880 h 370798"/>
                <a:gd name="connsiteX66" fmla="*/ 193822 w 371991"/>
                <a:gd name="connsiteY66" fmla="*/ 359880 h 370798"/>
                <a:gd name="connsiteX67" fmla="*/ 248972 w 371991"/>
                <a:gd name="connsiteY67" fmla="*/ 304730 h 370798"/>
                <a:gd name="connsiteX68" fmla="*/ 248972 w 371991"/>
                <a:gd name="connsiteY68" fmla="*/ 297009 h 370798"/>
                <a:gd name="connsiteX69" fmla="*/ 248189 w 371991"/>
                <a:gd name="connsiteY69" fmla="*/ 296363 h 370798"/>
                <a:gd name="connsiteX70" fmla="*/ 241250 w 371991"/>
                <a:gd name="connsiteY70" fmla="*/ 297009 h 370798"/>
                <a:gd name="connsiteX71" fmla="*/ 219122 w 371991"/>
                <a:gd name="connsiteY71" fmla="*/ 319136 h 370798"/>
                <a:gd name="connsiteX72" fmla="*/ 41361 w 371991"/>
                <a:gd name="connsiteY72" fmla="*/ 319136 h 370798"/>
                <a:gd name="connsiteX73" fmla="*/ 10946 w 371991"/>
                <a:gd name="connsiteY73" fmla="*/ 289679 h 370798"/>
                <a:gd name="connsiteX74" fmla="*/ 11187 w 371991"/>
                <a:gd name="connsiteY74" fmla="*/ 286595 h 370798"/>
                <a:gd name="connsiteX75" fmla="*/ 11190 w 371991"/>
                <a:gd name="connsiteY75" fmla="*/ 286578 h 370798"/>
                <a:gd name="connsiteX76" fmla="*/ 11407 w 371991"/>
                <a:gd name="connsiteY76" fmla="*/ 285135 h 370798"/>
                <a:gd name="connsiteX77" fmla="*/ 11437 w 371991"/>
                <a:gd name="connsiteY77" fmla="*/ 284972 h 370798"/>
                <a:gd name="connsiteX78" fmla="*/ 11692 w 371991"/>
                <a:gd name="connsiteY78" fmla="*/ 283698 h 370798"/>
                <a:gd name="connsiteX79" fmla="*/ 11774 w 371991"/>
                <a:gd name="connsiteY79" fmla="*/ 283346 h 370798"/>
                <a:gd name="connsiteX80" fmla="*/ 12042 w 371991"/>
                <a:gd name="connsiteY80" fmla="*/ 282279 h 370798"/>
                <a:gd name="connsiteX81" fmla="*/ 12205 w 371991"/>
                <a:gd name="connsiteY81" fmla="*/ 281707 h 370798"/>
                <a:gd name="connsiteX82" fmla="*/ 12455 w 371991"/>
                <a:gd name="connsiteY82" fmla="*/ 280879 h 370798"/>
                <a:gd name="connsiteX83" fmla="*/ 12732 w 371991"/>
                <a:gd name="connsiteY83" fmla="*/ 280063 h 370798"/>
                <a:gd name="connsiteX84" fmla="*/ 12935 w 371991"/>
                <a:gd name="connsiteY84" fmla="*/ 279495 h 370798"/>
                <a:gd name="connsiteX85" fmla="*/ 13354 w 371991"/>
                <a:gd name="connsiteY85" fmla="*/ 278433 h 370798"/>
                <a:gd name="connsiteX86" fmla="*/ 13479 w 371991"/>
                <a:gd name="connsiteY86" fmla="*/ 278129 h 370798"/>
                <a:gd name="connsiteX87" fmla="*/ 14064 w 371991"/>
                <a:gd name="connsiteY87" fmla="*/ 276836 h 370798"/>
                <a:gd name="connsiteX88" fmla="*/ 14090 w 371991"/>
                <a:gd name="connsiteY88" fmla="*/ 276782 h 370798"/>
                <a:gd name="connsiteX89" fmla="*/ 36431 w 371991"/>
                <a:gd name="connsiteY89" fmla="*/ 259310 h 370798"/>
                <a:gd name="connsiteX90" fmla="*/ 36514 w 371991"/>
                <a:gd name="connsiteY90" fmla="*/ 259292 h 370798"/>
                <a:gd name="connsiteX91" fmla="*/ 37881 w 371991"/>
                <a:gd name="connsiteY91" fmla="*/ 259047 h 370798"/>
                <a:gd name="connsiteX92" fmla="*/ 38112 w 371991"/>
                <a:gd name="connsiteY92" fmla="*/ 259008 h 370798"/>
                <a:gd name="connsiteX93" fmla="*/ 39365 w 371991"/>
                <a:gd name="connsiteY93" fmla="*/ 258848 h 370798"/>
                <a:gd name="connsiteX94" fmla="*/ 39718 w 371991"/>
                <a:gd name="connsiteY94" fmla="*/ 258805 h 370798"/>
                <a:gd name="connsiteX95" fmla="*/ 40939 w 371991"/>
                <a:gd name="connsiteY95" fmla="*/ 258712 h 370798"/>
                <a:gd name="connsiteX96" fmla="*/ 41327 w 371991"/>
                <a:gd name="connsiteY96" fmla="*/ 258684 h 370798"/>
                <a:gd name="connsiteX97" fmla="*/ 42942 w 371991"/>
                <a:gd name="connsiteY97" fmla="*/ 258643 h 370798"/>
                <a:gd name="connsiteX98" fmla="*/ 48402 w 371991"/>
                <a:gd name="connsiteY98" fmla="*/ 253183 h 370798"/>
                <a:gd name="connsiteX99" fmla="*/ 48402 w 371991"/>
                <a:gd name="connsiteY99" fmla="*/ 213595 h 370798"/>
                <a:gd name="connsiteX100" fmla="*/ 42942 w 371991"/>
                <a:gd name="connsiteY100" fmla="*/ 208135 h 370798"/>
                <a:gd name="connsiteX101" fmla="*/ 37482 w 371991"/>
                <a:gd name="connsiteY101" fmla="*/ 213595 h 370798"/>
                <a:gd name="connsiteX102" fmla="*/ 37482 w 371991"/>
                <a:gd name="connsiteY102" fmla="*/ 248067 h 370798"/>
                <a:gd name="connsiteX103" fmla="*/ 12956 w 371991"/>
                <a:gd name="connsiteY103" fmla="*/ 259935 h 370798"/>
                <a:gd name="connsiteX104" fmla="*/ 10919 w 371991"/>
                <a:gd name="connsiteY104" fmla="*/ 262081 h 370798"/>
                <a:gd name="connsiteX105" fmla="*/ 10919 w 371991"/>
                <a:gd name="connsiteY105" fmla="*/ 58764 h 370798"/>
                <a:gd name="connsiteX106" fmla="*/ 37482 w 371991"/>
                <a:gd name="connsiteY106" fmla="*/ 27206 h 370798"/>
                <a:gd name="connsiteX107" fmla="*/ 37482 w 371991"/>
                <a:gd name="connsiteY107" fmla="*/ 80756 h 370798"/>
                <a:gd name="connsiteX108" fmla="*/ 37482 w 371991"/>
                <a:gd name="connsiteY108" fmla="*/ 191756 h 370798"/>
                <a:gd name="connsiteX109" fmla="*/ 37482 w 371991"/>
                <a:gd name="connsiteY109" fmla="*/ 191756 h 370798"/>
                <a:gd name="connsiteX110" fmla="*/ 42942 w 371991"/>
                <a:gd name="connsiteY110" fmla="*/ 197216 h 370798"/>
                <a:gd name="connsiteX111" fmla="*/ 48402 w 371991"/>
                <a:gd name="connsiteY111" fmla="*/ 191756 h 370798"/>
                <a:gd name="connsiteX112" fmla="*/ 48402 w 371991"/>
                <a:gd name="connsiteY112" fmla="*/ 191756 h 370798"/>
                <a:gd name="connsiteX113" fmla="*/ 48402 w 371991"/>
                <a:gd name="connsiteY113" fmla="*/ 86216 h 370798"/>
                <a:gd name="connsiteX114" fmla="*/ 206963 w 371991"/>
                <a:gd name="connsiteY114" fmla="*/ 86216 h 370798"/>
                <a:gd name="connsiteX115" fmla="*/ 176779 w 371991"/>
                <a:gd name="connsiteY115" fmla="*/ 116400 h 370798"/>
                <a:gd name="connsiteX116" fmla="*/ 176779 w 371991"/>
                <a:gd name="connsiteY116" fmla="*/ 124121 h 370798"/>
                <a:gd name="connsiteX117" fmla="*/ 184500 w 371991"/>
                <a:gd name="connsiteY117" fmla="*/ 124121 h 370798"/>
                <a:gd name="connsiteX118" fmla="*/ 224005 w 371991"/>
                <a:gd name="connsiteY118" fmla="*/ 84617 h 370798"/>
                <a:gd name="connsiteX119" fmla="*/ 224008 w 371991"/>
                <a:gd name="connsiteY119" fmla="*/ 84613 h 370798"/>
                <a:gd name="connsiteX120" fmla="*/ 259743 w 371991"/>
                <a:gd name="connsiteY120" fmla="*/ 48878 h 370798"/>
                <a:gd name="connsiteX121" fmla="*/ 284811 w 371991"/>
                <a:gd name="connsiteY121" fmla="*/ 73948 h 370798"/>
                <a:gd name="connsiteX122" fmla="*/ 281870 w 371991"/>
                <a:gd name="connsiteY122" fmla="*/ 76889 h 370798"/>
                <a:gd name="connsiteX123" fmla="*/ 281863 w 371991"/>
                <a:gd name="connsiteY123" fmla="*/ 76895 h 370798"/>
                <a:gd name="connsiteX124" fmla="*/ 171771 w 371991"/>
                <a:gd name="connsiteY124" fmla="*/ 186989 h 370798"/>
                <a:gd name="connsiteX125" fmla="*/ 146703 w 371991"/>
                <a:gd name="connsiteY125" fmla="*/ 161920 h 370798"/>
                <a:gd name="connsiteX126" fmla="*/ 168403 w 371991"/>
                <a:gd name="connsiteY126" fmla="*/ 140220 h 370798"/>
                <a:gd name="connsiteX127" fmla="*/ 168403 w 371991"/>
                <a:gd name="connsiteY127" fmla="*/ 132498 h 370798"/>
                <a:gd name="connsiteX128" fmla="*/ 160682 w 371991"/>
                <a:gd name="connsiteY128" fmla="*/ 132498 h 370798"/>
                <a:gd name="connsiteX129" fmla="*/ 135120 w 371991"/>
                <a:gd name="connsiteY129" fmla="*/ 158059 h 370798"/>
                <a:gd name="connsiteX130" fmla="*/ 134736 w 371991"/>
                <a:gd name="connsiteY130" fmla="*/ 158489 h 370798"/>
                <a:gd name="connsiteX131" fmla="*/ 134622 w 371991"/>
                <a:gd name="connsiteY131" fmla="*/ 158643 h 370798"/>
                <a:gd name="connsiteX132" fmla="*/ 134399 w 371991"/>
                <a:gd name="connsiteY132" fmla="*/ 158956 h 370798"/>
                <a:gd name="connsiteX133" fmla="*/ 134285 w 371991"/>
                <a:gd name="connsiteY133" fmla="*/ 159147 h 370798"/>
                <a:gd name="connsiteX134" fmla="*/ 134114 w 371991"/>
                <a:gd name="connsiteY134" fmla="*/ 159457 h 370798"/>
                <a:gd name="connsiteX135" fmla="*/ 134016 w 371991"/>
                <a:gd name="connsiteY135" fmla="*/ 159666 h 370798"/>
                <a:gd name="connsiteX136" fmla="*/ 133880 w 371991"/>
                <a:gd name="connsiteY136" fmla="*/ 159990 h 370798"/>
                <a:gd name="connsiteX137" fmla="*/ 133833 w 371991"/>
                <a:gd name="connsiteY137" fmla="*/ 160104 h 370798"/>
                <a:gd name="connsiteX138" fmla="*/ 123196 w 371991"/>
                <a:gd name="connsiteY138" fmla="*/ 190237 h 370798"/>
                <a:gd name="connsiteX139" fmla="*/ 115943 w 371991"/>
                <a:gd name="connsiteY139" fmla="*/ 210783 h 370798"/>
                <a:gd name="connsiteX140" fmla="*/ 115727 w 371991"/>
                <a:gd name="connsiteY140" fmla="*/ 211613 h 370798"/>
                <a:gd name="connsiteX141" fmla="*/ 97569 w 371991"/>
                <a:gd name="connsiteY141" fmla="*/ 211613 h 370798"/>
                <a:gd name="connsiteX142" fmla="*/ 92109 w 371991"/>
                <a:gd name="connsiteY142" fmla="*/ 217073 h 370798"/>
                <a:gd name="connsiteX143" fmla="*/ 97569 w 371991"/>
                <a:gd name="connsiteY143" fmla="*/ 222533 h 370798"/>
                <a:gd name="connsiteX144" fmla="*/ 248773 w 371991"/>
                <a:gd name="connsiteY144" fmla="*/ 222533 h 370798"/>
                <a:gd name="connsiteX145" fmla="*/ 254233 w 371991"/>
                <a:gd name="connsiteY145" fmla="*/ 217073 h 370798"/>
                <a:gd name="connsiteX146" fmla="*/ 248773 w 371991"/>
                <a:gd name="connsiteY146" fmla="*/ 211613 h 370798"/>
                <a:gd name="connsiteX147" fmla="*/ 140291 w 371991"/>
                <a:gd name="connsiteY147" fmla="*/ 211613 h 370798"/>
                <a:gd name="connsiteX148" fmla="*/ 173588 w 371991"/>
                <a:gd name="connsiteY148" fmla="*/ 199859 h 370798"/>
                <a:gd name="connsiteX149" fmla="*/ 173670 w 371991"/>
                <a:gd name="connsiteY149" fmla="*/ 199825 h 370798"/>
                <a:gd name="connsiteX150" fmla="*/ 174052 w 371991"/>
                <a:gd name="connsiteY150" fmla="*/ 199666 h 370798"/>
                <a:gd name="connsiteX151" fmla="*/ 174201 w 371991"/>
                <a:gd name="connsiteY151" fmla="*/ 199597 h 370798"/>
                <a:gd name="connsiteX152" fmla="*/ 174587 w 371991"/>
                <a:gd name="connsiteY152" fmla="*/ 199383 h 370798"/>
                <a:gd name="connsiteX153" fmla="*/ 174709 w 371991"/>
                <a:gd name="connsiteY153" fmla="*/ 199310 h 370798"/>
                <a:gd name="connsiteX154" fmla="*/ 175094 w 371991"/>
                <a:gd name="connsiteY154" fmla="*/ 199036 h 370798"/>
                <a:gd name="connsiteX155" fmla="*/ 175189 w 371991"/>
                <a:gd name="connsiteY155" fmla="*/ 198967 h 370798"/>
                <a:gd name="connsiteX156" fmla="*/ 175631 w 371991"/>
                <a:gd name="connsiteY156" fmla="*/ 198572 h 370798"/>
                <a:gd name="connsiteX157" fmla="*/ 287986 w 371991"/>
                <a:gd name="connsiteY157" fmla="*/ 86217 h 370798"/>
                <a:gd name="connsiteX158" fmla="*/ 335397 w 371991"/>
                <a:gd name="connsiteY158" fmla="*/ 86217 h 370798"/>
                <a:gd name="connsiteX159" fmla="*/ 335397 w 371991"/>
                <a:gd name="connsiteY159" fmla="*/ 202861 h 370798"/>
                <a:gd name="connsiteX160" fmla="*/ 257296 w 371991"/>
                <a:gd name="connsiteY160" fmla="*/ 280962 h 370798"/>
                <a:gd name="connsiteX161" fmla="*/ 257296 w 371991"/>
                <a:gd name="connsiteY161" fmla="*/ 288684 h 370798"/>
                <a:gd name="connsiteX162" fmla="*/ 257711 w 371991"/>
                <a:gd name="connsiteY162" fmla="*/ 289059 h 370798"/>
                <a:gd name="connsiteX163" fmla="*/ 261157 w 371991"/>
                <a:gd name="connsiteY163" fmla="*/ 290283 h 370798"/>
                <a:gd name="connsiteX164" fmla="*/ 264603 w 371991"/>
                <a:gd name="connsiteY164" fmla="*/ 289059 h 370798"/>
                <a:gd name="connsiteX165" fmla="*/ 265018 w 371991"/>
                <a:gd name="connsiteY165" fmla="*/ 288684 h 370798"/>
                <a:gd name="connsiteX166" fmla="*/ 265020 w 371991"/>
                <a:gd name="connsiteY166" fmla="*/ 288682 h 370798"/>
                <a:gd name="connsiteX167" fmla="*/ 361072 w 371991"/>
                <a:gd name="connsiteY167" fmla="*/ 192629 h 370798"/>
                <a:gd name="connsiteX168" fmla="*/ 361072 w 371991"/>
                <a:gd name="connsiteY168" fmla="*/ 240800 h 370798"/>
                <a:gd name="connsiteX169" fmla="*/ 161785 w 371991"/>
                <a:gd name="connsiteY169" fmla="*/ 192444 h 370798"/>
                <a:gd name="connsiteX170" fmla="*/ 146145 w 371991"/>
                <a:gd name="connsiteY170" fmla="*/ 197965 h 370798"/>
                <a:gd name="connsiteX171" fmla="*/ 135725 w 371991"/>
                <a:gd name="connsiteY171" fmla="*/ 187545 h 370798"/>
                <a:gd name="connsiteX172" fmla="*/ 141246 w 371991"/>
                <a:gd name="connsiteY172" fmla="*/ 171906 h 370798"/>
                <a:gd name="connsiteX173" fmla="*/ 161785 w 371991"/>
                <a:gd name="connsiteY173" fmla="*/ 192444 h 370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</a:cxnLst>
              <a:rect l="l" t="t" r="r" b="b"/>
              <a:pathLst>
                <a:path w="371991" h="370798">
                  <a:moveTo>
                    <a:pt x="368621" y="174405"/>
                  </a:moveTo>
                  <a:cubicBezTo>
                    <a:pt x="366580" y="173559"/>
                    <a:pt x="364232" y="174026"/>
                    <a:pt x="362670" y="175588"/>
                  </a:cubicBezTo>
                  <a:lnTo>
                    <a:pt x="346318" y="191940"/>
                  </a:lnTo>
                  <a:lnTo>
                    <a:pt x="346318" y="80756"/>
                  </a:lnTo>
                  <a:cubicBezTo>
                    <a:pt x="346318" y="77740"/>
                    <a:pt x="343873" y="75296"/>
                    <a:pt x="340858" y="75296"/>
                  </a:cubicBezTo>
                  <a:lnTo>
                    <a:pt x="298906" y="75296"/>
                  </a:lnTo>
                  <a:lnTo>
                    <a:pt x="314135" y="60068"/>
                  </a:lnTo>
                  <a:cubicBezTo>
                    <a:pt x="314137" y="60066"/>
                    <a:pt x="314139" y="60063"/>
                    <a:pt x="314141" y="60061"/>
                  </a:cubicBezTo>
                  <a:lnTo>
                    <a:pt x="328815" y="45387"/>
                  </a:lnTo>
                  <a:cubicBezTo>
                    <a:pt x="331958" y="42244"/>
                    <a:pt x="333690" y="38062"/>
                    <a:pt x="333690" y="33615"/>
                  </a:cubicBezTo>
                  <a:cubicBezTo>
                    <a:pt x="333690" y="29169"/>
                    <a:pt x="331958" y="24988"/>
                    <a:pt x="328815" y="21843"/>
                  </a:cubicBezTo>
                  <a:lnTo>
                    <a:pt x="311847" y="4875"/>
                  </a:lnTo>
                  <a:cubicBezTo>
                    <a:pt x="308703" y="1731"/>
                    <a:pt x="304521" y="0"/>
                    <a:pt x="300075" y="0"/>
                  </a:cubicBezTo>
                  <a:cubicBezTo>
                    <a:pt x="295628" y="0"/>
                    <a:pt x="291447" y="1731"/>
                    <a:pt x="288302" y="4875"/>
                  </a:cubicBezTo>
                  <a:lnTo>
                    <a:pt x="273622" y="19556"/>
                  </a:lnTo>
                  <a:lnTo>
                    <a:pt x="255883" y="37295"/>
                  </a:lnTo>
                  <a:lnTo>
                    <a:pt x="217882" y="75295"/>
                  </a:lnTo>
                  <a:lnTo>
                    <a:pt x="48402" y="75295"/>
                  </a:lnTo>
                  <a:lnTo>
                    <a:pt x="48402" y="21281"/>
                  </a:lnTo>
                  <a:cubicBezTo>
                    <a:pt x="48402" y="18265"/>
                    <a:pt x="45958" y="15821"/>
                    <a:pt x="42942" y="15821"/>
                  </a:cubicBezTo>
                  <a:cubicBezTo>
                    <a:pt x="19264" y="15822"/>
                    <a:pt x="0" y="35085"/>
                    <a:pt x="0" y="58764"/>
                  </a:cubicBezTo>
                  <a:lnTo>
                    <a:pt x="0" y="290667"/>
                  </a:lnTo>
                  <a:cubicBezTo>
                    <a:pt x="0" y="291071"/>
                    <a:pt x="46" y="291463"/>
                    <a:pt x="129" y="291841"/>
                  </a:cubicBezTo>
                  <a:cubicBezTo>
                    <a:pt x="883" y="301888"/>
                    <a:pt x="5230" y="311224"/>
                    <a:pt x="12495" y="318310"/>
                  </a:cubicBezTo>
                  <a:cubicBezTo>
                    <a:pt x="20260" y="325884"/>
                    <a:pt x="30511" y="330055"/>
                    <a:pt x="41360" y="330055"/>
                  </a:cubicBezTo>
                  <a:lnTo>
                    <a:pt x="208202" y="330055"/>
                  </a:lnTo>
                  <a:lnTo>
                    <a:pt x="176780" y="361477"/>
                  </a:lnTo>
                  <a:cubicBezTo>
                    <a:pt x="175219" y="363039"/>
                    <a:pt x="174752" y="365387"/>
                    <a:pt x="175596" y="367428"/>
                  </a:cubicBezTo>
                  <a:cubicBezTo>
                    <a:pt x="176441" y="369468"/>
                    <a:pt x="178433" y="370798"/>
                    <a:pt x="180641" y="370798"/>
                  </a:cubicBezTo>
                  <a:lnTo>
                    <a:pt x="366531" y="370798"/>
                  </a:lnTo>
                  <a:cubicBezTo>
                    <a:pt x="369546" y="370798"/>
                    <a:pt x="371991" y="368354"/>
                    <a:pt x="371991" y="365338"/>
                  </a:cubicBezTo>
                  <a:lnTo>
                    <a:pt x="371991" y="179449"/>
                  </a:lnTo>
                  <a:cubicBezTo>
                    <a:pt x="371991" y="177241"/>
                    <a:pt x="370660" y="175250"/>
                    <a:pt x="368621" y="174405"/>
                  </a:cubicBezTo>
                  <a:close/>
                  <a:moveTo>
                    <a:pt x="296026" y="12598"/>
                  </a:moveTo>
                  <a:cubicBezTo>
                    <a:pt x="298258" y="10364"/>
                    <a:pt x="301894" y="10364"/>
                    <a:pt x="304126" y="12598"/>
                  </a:cubicBezTo>
                  <a:lnTo>
                    <a:pt x="321094" y="29566"/>
                  </a:lnTo>
                  <a:cubicBezTo>
                    <a:pt x="323328" y="31799"/>
                    <a:pt x="323328" y="35434"/>
                    <a:pt x="321094" y="37667"/>
                  </a:cubicBezTo>
                  <a:lnTo>
                    <a:pt x="310275" y="48487"/>
                  </a:lnTo>
                  <a:lnTo>
                    <a:pt x="285205" y="23417"/>
                  </a:lnTo>
                  <a:lnTo>
                    <a:pt x="296026" y="12598"/>
                  </a:lnTo>
                  <a:close/>
                  <a:moveTo>
                    <a:pt x="277484" y="31139"/>
                  </a:moveTo>
                  <a:lnTo>
                    <a:pt x="302553" y="56208"/>
                  </a:lnTo>
                  <a:lnTo>
                    <a:pt x="292535" y="66226"/>
                  </a:lnTo>
                  <a:lnTo>
                    <a:pt x="267467" y="41157"/>
                  </a:lnTo>
                  <a:lnTo>
                    <a:pt x="277484" y="31139"/>
                  </a:lnTo>
                  <a:close/>
                  <a:moveTo>
                    <a:pt x="361072" y="240800"/>
                  </a:moveTo>
                  <a:lnTo>
                    <a:pt x="350999" y="240800"/>
                  </a:lnTo>
                  <a:cubicBezTo>
                    <a:pt x="347983" y="240800"/>
                    <a:pt x="345539" y="243244"/>
                    <a:pt x="345539" y="246260"/>
                  </a:cubicBezTo>
                  <a:cubicBezTo>
                    <a:pt x="345539" y="249276"/>
                    <a:pt x="347983" y="251720"/>
                    <a:pt x="350999" y="251720"/>
                  </a:cubicBezTo>
                  <a:lnTo>
                    <a:pt x="361072" y="251720"/>
                  </a:lnTo>
                  <a:lnTo>
                    <a:pt x="361072" y="268174"/>
                  </a:lnTo>
                  <a:lnTo>
                    <a:pt x="350999" y="268174"/>
                  </a:lnTo>
                  <a:cubicBezTo>
                    <a:pt x="347983" y="268174"/>
                    <a:pt x="345539" y="270618"/>
                    <a:pt x="345539" y="273634"/>
                  </a:cubicBezTo>
                  <a:cubicBezTo>
                    <a:pt x="345539" y="276649"/>
                    <a:pt x="347983" y="279094"/>
                    <a:pt x="350999" y="279094"/>
                  </a:cubicBezTo>
                  <a:lnTo>
                    <a:pt x="361072" y="279094"/>
                  </a:lnTo>
                  <a:lnTo>
                    <a:pt x="361072" y="295546"/>
                  </a:lnTo>
                  <a:lnTo>
                    <a:pt x="350999" y="295546"/>
                  </a:lnTo>
                  <a:cubicBezTo>
                    <a:pt x="347983" y="295546"/>
                    <a:pt x="345539" y="297990"/>
                    <a:pt x="345539" y="301006"/>
                  </a:cubicBezTo>
                  <a:cubicBezTo>
                    <a:pt x="345539" y="304022"/>
                    <a:pt x="347983" y="306466"/>
                    <a:pt x="350999" y="306466"/>
                  </a:cubicBezTo>
                  <a:lnTo>
                    <a:pt x="361072" y="306466"/>
                  </a:lnTo>
                  <a:lnTo>
                    <a:pt x="361072" y="322919"/>
                  </a:lnTo>
                  <a:lnTo>
                    <a:pt x="350999" y="322919"/>
                  </a:lnTo>
                  <a:cubicBezTo>
                    <a:pt x="347983" y="322919"/>
                    <a:pt x="345539" y="325364"/>
                    <a:pt x="345539" y="328379"/>
                  </a:cubicBezTo>
                  <a:cubicBezTo>
                    <a:pt x="345539" y="331395"/>
                    <a:pt x="347983" y="333839"/>
                    <a:pt x="350999" y="333839"/>
                  </a:cubicBezTo>
                  <a:lnTo>
                    <a:pt x="361072" y="333839"/>
                  </a:lnTo>
                  <a:lnTo>
                    <a:pt x="361072" y="359880"/>
                  </a:lnTo>
                  <a:lnTo>
                    <a:pt x="193822" y="359880"/>
                  </a:lnTo>
                  <a:lnTo>
                    <a:pt x="248972" y="304730"/>
                  </a:lnTo>
                  <a:cubicBezTo>
                    <a:pt x="251105" y="302597"/>
                    <a:pt x="251105" y="299141"/>
                    <a:pt x="248972" y="297009"/>
                  </a:cubicBezTo>
                  <a:cubicBezTo>
                    <a:pt x="248728" y="296764"/>
                    <a:pt x="248465" y="296552"/>
                    <a:pt x="248189" y="296363"/>
                  </a:cubicBezTo>
                  <a:cubicBezTo>
                    <a:pt x="246063" y="294907"/>
                    <a:pt x="243138" y="295121"/>
                    <a:pt x="241250" y="297009"/>
                  </a:cubicBezTo>
                  <a:lnTo>
                    <a:pt x="219122" y="319136"/>
                  </a:lnTo>
                  <a:lnTo>
                    <a:pt x="41361" y="319136"/>
                  </a:lnTo>
                  <a:cubicBezTo>
                    <a:pt x="24801" y="319136"/>
                    <a:pt x="11471" y="306208"/>
                    <a:pt x="10946" y="289679"/>
                  </a:cubicBezTo>
                  <a:cubicBezTo>
                    <a:pt x="10977" y="288641"/>
                    <a:pt x="11058" y="287612"/>
                    <a:pt x="11187" y="286595"/>
                  </a:cubicBezTo>
                  <a:cubicBezTo>
                    <a:pt x="11188" y="286589"/>
                    <a:pt x="11189" y="286583"/>
                    <a:pt x="11190" y="286578"/>
                  </a:cubicBezTo>
                  <a:cubicBezTo>
                    <a:pt x="11251" y="286095"/>
                    <a:pt x="11324" y="285614"/>
                    <a:pt x="11407" y="285135"/>
                  </a:cubicBezTo>
                  <a:cubicBezTo>
                    <a:pt x="11417" y="285081"/>
                    <a:pt x="11427" y="285026"/>
                    <a:pt x="11437" y="284972"/>
                  </a:cubicBezTo>
                  <a:cubicBezTo>
                    <a:pt x="11513" y="284546"/>
                    <a:pt x="11599" y="284121"/>
                    <a:pt x="11692" y="283698"/>
                  </a:cubicBezTo>
                  <a:cubicBezTo>
                    <a:pt x="11718" y="283581"/>
                    <a:pt x="11746" y="283463"/>
                    <a:pt x="11774" y="283346"/>
                  </a:cubicBezTo>
                  <a:cubicBezTo>
                    <a:pt x="11856" y="282989"/>
                    <a:pt x="11946" y="282633"/>
                    <a:pt x="12042" y="282279"/>
                  </a:cubicBezTo>
                  <a:cubicBezTo>
                    <a:pt x="12094" y="282088"/>
                    <a:pt x="12149" y="281898"/>
                    <a:pt x="12205" y="281707"/>
                  </a:cubicBezTo>
                  <a:cubicBezTo>
                    <a:pt x="12284" y="281429"/>
                    <a:pt x="12367" y="281153"/>
                    <a:pt x="12455" y="280879"/>
                  </a:cubicBezTo>
                  <a:cubicBezTo>
                    <a:pt x="12543" y="280605"/>
                    <a:pt x="12637" y="280334"/>
                    <a:pt x="12732" y="280063"/>
                  </a:cubicBezTo>
                  <a:cubicBezTo>
                    <a:pt x="12798" y="279873"/>
                    <a:pt x="12863" y="279683"/>
                    <a:pt x="12935" y="279495"/>
                  </a:cubicBezTo>
                  <a:cubicBezTo>
                    <a:pt x="13068" y="279138"/>
                    <a:pt x="13209" y="278784"/>
                    <a:pt x="13354" y="278433"/>
                  </a:cubicBezTo>
                  <a:cubicBezTo>
                    <a:pt x="13395" y="278332"/>
                    <a:pt x="13436" y="278230"/>
                    <a:pt x="13479" y="278129"/>
                  </a:cubicBezTo>
                  <a:cubicBezTo>
                    <a:pt x="13666" y="277693"/>
                    <a:pt x="13860" y="277262"/>
                    <a:pt x="14064" y="276836"/>
                  </a:cubicBezTo>
                  <a:cubicBezTo>
                    <a:pt x="14073" y="276818"/>
                    <a:pt x="14081" y="276800"/>
                    <a:pt x="14090" y="276782"/>
                  </a:cubicBezTo>
                  <a:cubicBezTo>
                    <a:pt x="18361" y="267944"/>
                    <a:pt x="26574" y="261355"/>
                    <a:pt x="36431" y="259310"/>
                  </a:cubicBezTo>
                  <a:cubicBezTo>
                    <a:pt x="36459" y="259305"/>
                    <a:pt x="36486" y="259298"/>
                    <a:pt x="36514" y="259292"/>
                  </a:cubicBezTo>
                  <a:cubicBezTo>
                    <a:pt x="36966" y="259200"/>
                    <a:pt x="37422" y="259121"/>
                    <a:pt x="37881" y="259047"/>
                  </a:cubicBezTo>
                  <a:cubicBezTo>
                    <a:pt x="37958" y="259035"/>
                    <a:pt x="38034" y="259020"/>
                    <a:pt x="38112" y="259008"/>
                  </a:cubicBezTo>
                  <a:cubicBezTo>
                    <a:pt x="38526" y="258945"/>
                    <a:pt x="38946" y="258896"/>
                    <a:pt x="39365" y="258848"/>
                  </a:cubicBezTo>
                  <a:cubicBezTo>
                    <a:pt x="39483" y="258835"/>
                    <a:pt x="39600" y="258817"/>
                    <a:pt x="39718" y="258805"/>
                  </a:cubicBezTo>
                  <a:cubicBezTo>
                    <a:pt x="40123" y="258765"/>
                    <a:pt x="40531" y="258738"/>
                    <a:pt x="40939" y="258712"/>
                  </a:cubicBezTo>
                  <a:cubicBezTo>
                    <a:pt x="41069" y="258704"/>
                    <a:pt x="41198" y="258691"/>
                    <a:pt x="41327" y="258684"/>
                  </a:cubicBezTo>
                  <a:cubicBezTo>
                    <a:pt x="41862" y="258657"/>
                    <a:pt x="42401" y="258643"/>
                    <a:pt x="42942" y="258643"/>
                  </a:cubicBezTo>
                  <a:cubicBezTo>
                    <a:pt x="45958" y="258643"/>
                    <a:pt x="48402" y="256199"/>
                    <a:pt x="48402" y="253183"/>
                  </a:cubicBezTo>
                  <a:lnTo>
                    <a:pt x="48402" y="213595"/>
                  </a:lnTo>
                  <a:cubicBezTo>
                    <a:pt x="48402" y="210579"/>
                    <a:pt x="45958" y="208135"/>
                    <a:pt x="42942" y="208135"/>
                  </a:cubicBezTo>
                  <a:cubicBezTo>
                    <a:pt x="39927" y="208135"/>
                    <a:pt x="37482" y="210579"/>
                    <a:pt x="37482" y="213595"/>
                  </a:cubicBezTo>
                  <a:lnTo>
                    <a:pt x="37482" y="248067"/>
                  </a:lnTo>
                  <a:cubicBezTo>
                    <a:pt x="28263" y="249233"/>
                    <a:pt x="19705" y="253346"/>
                    <a:pt x="12956" y="259935"/>
                  </a:cubicBezTo>
                  <a:cubicBezTo>
                    <a:pt x="12247" y="260628"/>
                    <a:pt x="11574" y="261349"/>
                    <a:pt x="10919" y="262081"/>
                  </a:cubicBezTo>
                  <a:lnTo>
                    <a:pt x="10919" y="58764"/>
                  </a:lnTo>
                  <a:cubicBezTo>
                    <a:pt x="10919" y="42969"/>
                    <a:pt x="22417" y="29806"/>
                    <a:pt x="37482" y="27206"/>
                  </a:cubicBezTo>
                  <a:lnTo>
                    <a:pt x="37482" y="80756"/>
                  </a:lnTo>
                  <a:lnTo>
                    <a:pt x="37482" y="191756"/>
                  </a:lnTo>
                  <a:lnTo>
                    <a:pt x="37482" y="191756"/>
                  </a:lnTo>
                  <a:cubicBezTo>
                    <a:pt x="37482" y="194771"/>
                    <a:pt x="39927" y="197216"/>
                    <a:pt x="42942" y="197216"/>
                  </a:cubicBezTo>
                  <a:cubicBezTo>
                    <a:pt x="45957" y="197216"/>
                    <a:pt x="48402" y="194771"/>
                    <a:pt x="48402" y="191756"/>
                  </a:cubicBezTo>
                  <a:lnTo>
                    <a:pt x="48402" y="191756"/>
                  </a:lnTo>
                  <a:lnTo>
                    <a:pt x="48402" y="86216"/>
                  </a:lnTo>
                  <a:lnTo>
                    <a:pt x="206963" y="86216"/>
                  </a:lnTo>
                  <a:lnTo>
                    <a:pt x="176779" y="116400"/>
                  </a:lnTo>
                  <a:cubicBezTo>
                    <a:pt x="174647" y="118533"/>
                    <a:pt x="174647" y="121989"/>
                    <a:pt x="176779" y="124121"/>
                  </a:cubicBezTo>
                  <a:cubicBezTo>
                    <a:pt x="178912" y="126253"/>
                    <a:pt x="182369" y="126253"/>
                    <a:pt x="184500" y="124121"/>
                  </a:cubicBezTo>
                  <a:lnTo>
                    <a:pt x="224005" y="84617"/>
                  </a:lnTo>
                  <a:cubicBezTo>
                    <a:pt x="224006" y="84616"/>
                    <a:pt x="224007" y="84614"/>
                    <a:pt x="224008" y="84613"/>
                  </a:cubicBezTo>
                  <a:lnTo>
                    <a:pt x="259743" y="48878"/>
                  </a:lnTo>
                  <a:lnTo>
                    <a:pt x="284811" y="73948"/>
                  </a:lnTo>
                  <a:lnTo>
                    <a:pt x="281870" y="76889"/>
                  </a:lnTo>
                  <a:cubicBezTo>
                    <a:pt x="281868" y="76891"/>
                    <a:pt x="281865" y="76893"/>
                    <a:pt x="281863" y="76895"/>
                  </a:cubicBezTo>
                  <a:lnTo>
                    <a:pt x="171771" y="186989"/>
                  </a:lnTo>
                  <a:lnTo>
                    <a:pt x="146703" y="161920"/>
                  </a:lnTo>
                  <a:lnTo>
                    <a:pt x="168403" y="140220"/>
                  </a:lnTo>
                  <a:cubicBezTo>
                    <a:pt x="170535" y="138086"/>
                    <a:pt x="170535" y="134630"/>
                    <a:pt x="168403" y="132498"/>
                  </a:cubicBezTo>
                  <a:cubicBezTo>
                    <a:pt x="166271" y="130366"/>
                    <a:pt x="162814" y="130366"/>
                    <a:pt x="160682" y="132498"/>
                  </a:cubicBezTo>
                  <a:lnTo>
                    <a:pt x="135120" y="158059"/>
                  </a:lnTo>
                  <a:cubicBezTo>
                    <a:pt x="134983" y="158196"/>
                    <a:pt x="134855" y="158340"/>
                    <a:pt x="134736" y="158489"/>
                  </a:cubicBezTo>
                  <a:cubicBezTo>
                    <a:pt x="134696" y="158538"/>
                    <a:pt x="134660" y="158591"/>
                    <a:pt x="134622" y="158643"/>
                  </a:cubicBezTo>
                  <a:cubicBezTo>
                    <a:pt x="134545" y="158745"/>
                    <a:pt x="134470" y="158848"/>
                    <a:pt x="134399" y="158956"/>
                  </a:cubicBezTo>
                  <a:cubicBezTo>
                    <a:pt x="134359" y="159018"/>
                    <a:pt x="134323" y="159082"/>
                    <a:pt x="134285" y="159147"/>
                  </a:cubicBezTo>
                  <a:cubicBezTo>
                    <a:pt x="134225" y="159248"/>
                    <a:pt x="134167" y="159352"/>
                    <a:pt x="134114" y="159457"/>
                  </a:cubicBezTo>
                  <a:cubicBezTo>
                    <a:pt x="134079" y="159525"/>
                    <a:pt x="134048" y="159594"/>
                    <a:pt x="134016" y="159666"/>
                  </a:cubicBezTo>
                  <a:cubicBezTo>
                    <a:pt x="133967" y="159772"/>
                    <a:pt x="133922" y="159881"/>
                    <a:pt x="133880" y="159990"/>
                  </a:cubicBezTo>
                  <a:cubicBezTo>
                    <a:pt x="133866" y="160029"/>
                    <a:pt x="133847" y="160065"/>
                    <a:pt x="133833" y="160104"/>
                  </a:cubicBezTo>
                  <a:lnTo>
                    <a:pt x="123196" y="190237"/>
                  </a:lnTo>
                  <a:lnTo>
                    <a:pt x="115943" y="210783"/>
                  </a:lnTo>
                  <a:cubicBezTo>
                    <a:pt x="115848" y="211056"/>
                    <a:pt x="115779" y="211334"/>
                    <a:pt x="115727" y="211613"/>
                  </a:cubicBezTo>
                  <a:lnTo>
                    <a:pt x="97569" y="211613"/>
                  </a:lnTo>
                  <a:cubicBezTo>
                    <a:pt x="94554" y="211613"/>
                    <a:pt x="92109" y="214058"/>
                    <a:pt x="92109" y="217073"/>
                  </a:cubicBezTo>
                  <a:cubicBezTo>
                    <a:pt x="92109" y="220089"/>
                    <a:pt x="94554" y="222533"/>
                    <a:pt x="97569" y="222533"/>
                  </a:cubicBezTo>
                  <a:lnTo>
                    <a:pt x="248773" y="222533"/>
                  </a:lnTo>
                  <a:cubicBezTo>
                    <a:pt x="251789" y="222533"/>
                    <a:pt x="254233" y="220089"/>
                    <a:pt x="254233" y="217073"/>
                  </a:cubicBezTo>
                  <a:cubicBezTo>
                    <a:pt x="254233" y="214058"/>
                    <a:pt x="251789" y="211613"/>
                    <a:pt x="248773" y="211613"/>
                  </a:cubicBezTo>
                  <a:lnTo>
                    <a:pt x="140291" y="211613"/>
                  </a:lnTo>
                  <a:lnTo>
                    <a:pt x="173588" y="199859"/>
                  </a:lnTo>
                  <a:cubicBezTo>
                    <a:pt x="173616" y="199849"/>
                    <a:pt x="173642" y="199835"/>
                    <a:pt x="173670" y="199825"/>
                  </a:cubicBezTo>
                  <a:cubicBezTo>
                    <a:pt x="173799" y="199777"/>
                    <a:pt x="173926" y="199724"/>
                    <a:pt x="174052" y="199666"/>
                  </a:cubicBezTo>
                  <a:cubicBezTo>
                    <a:pt x="174102" y="199643"/>
                    <a:pt x="174152" y="199621"/>
                    <a:pt x="174201" y="199597"/>
                  </a:cubicBezTo>
                  <a:cubicBezTo>
                    <a:pt x="174332" y="199532"/>
                    <a:pt x="174460" y="199460"/>
                    <a:pt x="174587" y="199383"/>
                  </a:cubicBezTo>
                  <a:cubicBezTo>
                    <a:pt x="174627" y="199358"/>
                    <a:pt x="174669" y="199336"/>
                    <a:pt x="174709" y="199310"/>
                  </a:cubicBezTo>
                  <a:cubicBezTo>
                    <a:pt x="174841" y="199226"/>
                    <a:pt x="174969" y="199134"/>
                    <a:pt x="175094" y="199036"/>
                  </a:cubicBezTo>
                  <a:cubicBezTo>
                    <a:pt x="175126" y="199012"/>
                    <a:pt x="175158" y="198991"/>
                    <a:pt x="175189" y="198967"/>
                  </a:cubicBezTo>
                  <a:cubicBezTo>
                    <a:pt x="175341" y="198844"/>
                    <a:pt x="175490" y="198713"/>
                    <a:pt x="175631" y="198572"/>
                  </a:cubicBezTo>
                  <a:lnTo>
                    <a:pt x="287986" y="86217"/>
                  </a:lnTo>
                  <a:lnTo>
                    <a:pt x="335397" y="86217"/>
                  </a:lnTo>
                  <a:lnTo>
                    <a:pt x="335397" y="202861"/>
                  </a:lnTo>
                  <a:lnTo>
                    <a:pt x="257296" y="280962"/>
                  </a:lnTo>
                  <a:cubicBezTo>
                    <a:pt x="255164" y="283095"/>
                    <a:pt x="255164" y="286552"/>
                    <a:pt x="257296" y="288684"/>
                  </a:cubicBezTo>
                  <a:cubicBezTo>
                    <a:pt x="257429" y="288817"/>
                    <a:pt x="257568" y="288942"/>
                    <a:pt x="257711" y="289059"/>
                  </a:cubicBezTo>
                  <a:cubicBezTo>
                    <a:pt x="258712" y="289875"/>
                    <a:pt x="259935" y="290283"/>
                    <a:pt x="261157" y="290283"/>
                  </a:cubicBezTo>
                  <a:cubicBezTo>
                    <a:pt x="262379" y="290283"/>
                    <a:pt x="263603" y="289875"/>
                    <a:pt x="264603" y="289059"/>
                  </a:cubicBezTo>
                  <a:cubicBezTo>
                    <a:pt x="264746" y="288943"/>
                    <a:pt x="264885" y="288817"/>
                    <a:pt x="265018" y="288684"/>
                  </a:cubicBezTo>
                  <a:cubicBezTo>
                    <a:pt x="265020" y="288682"/>
                    <a:pt x="265018" y="288684"/>
                    <a:pt x="265020" y="288682"/>
                  </a:cubicBezTo>
                  <a:lnTo>
                    <a:pt x="361072" y="192629"/>
                  </a:lnTo>
                  <a:lnTo>
                    <a:pt x="361072" y="240800"/>
                  </a:lnTo>
                  <a:close/>
                  <a:moveTo>
                    <a:pt x="161785" y="192444"/>
                  </a:moveTo>
                  <a:lnTo>
                    <a:pt x="146145" y="197965"/>
                  </a:lnTo>
                  <a:lnTo>
                    <a:pt x="135725" y="187545"/>
                  </a:lnTo>
                  <a:lnTo>
                    <a:pt x="141246" y="171906"/>
                  </a:lnTo>
                  <a:lnTo>
                    <a:pt x="161785" y="192444"/>
                  </a:lnTo>
                  <a:close/>
                </a:path>
              </a:pathLst>
            </a:custGeom>
            <a:solidFill>
              <a:schemeClr val="bg1"/>
            </a:solidFill>
            <a:ln w="72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6627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2180</TotalTime>
  <Words>233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Fira Sans Extra Condensed Medium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sushree jena</dc:creator>
  <cp:lastModifiedBy>sushree jena</cp:lastModifiedBy>
  <cp:revision>5</cp:revision>
  <dcterms:created xsi:type="dcterms:W3CDTF">2023-03-29T17:18:13Z</dcterms:created>
  <dcterms:modified xsi:type="dcterms:W3CDTF">2023-03-31T05:38:17Z</dcterms:modified>
</cp:coreProperties>
</file>