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97C3-3414-4E17-9610-289EFBC3BA5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2EA-DAB6-442E-AB84-55A1F8E76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68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97C3-3414-4E17-9610-289EFBC3BA5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2EA-DAB6-442E-AB84-55A1F8E76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52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97C3-3414-4E17-9610-289EFBC3BA5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2EA-DAB6-442E-AB84-55A1F8E76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123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97C3-3414-4E17-9610-289EFBC3BA5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2EA-DAB6-442E-AB84-55A1F8E76B6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157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97C3-3414-4E17-9610-289EFBC3BA5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2EA-DAB6-442E-AB84-55A1F8E76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854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97C3-3414-4E17-9610-289EFBC3BA5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2EA-DAB6-442E-AB84-55A1F8E76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21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97C3-3414-4E17-9610-289EFBC3BA5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2EA-DAB6-442E-AB84-55A1F8E76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373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97C3-3414-4E17-9610-289EFBC3BA5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2EA-DAB6-442E-AB84-55A1F8E76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70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97C3-3414-4E17-9610-289EFBC3BA5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2EA-DAB6-442E-AB84-55A1F8E76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82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97C3-3414-4E17-9610-289EFBC3BA5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2EA-DAB6-442E-AB84-55A1F8E76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77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97C3-3414-4E17-9610-289EFBC3BA5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2EA-DAB6-442E-AB84-55A1F8E76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7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97C3-3414-4E17-9610-289EFBC3BA5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2EA-DAB6-442E-AB84-55A1F8E76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94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97C3-3414-4E17-9610-289EFBC3BA5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2EA-DAB6-442E-AB84-55A1F8E76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12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97C3-3414-4E17-9610-289EFBC3BA5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2EA-DAB6-442E-AB84-55A1F8E76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21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97C3-3414-4E17-9610-289EFBC3BA5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2EA-DAB6-442E-AB84-55A1F8E76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02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97C3-3414-4E17-9610-289EFBC3BA5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2EA-DAB6-442E-AB84-55A1F8E76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4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97C3-3414-4E17-9610-289EFBC3BA5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622EA-DAB6-442E-AB84-55A1F8E76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82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897C3-3414-4E17-9610-289EFBC3BA51}" type="datetimeFigureOut">
              <a:rPr lang="en-IN" smtClean="0"/>
              <a:t>19-12-2023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622EA-DAB6-442E-AB84-55A1F8E76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558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eeldata.org.uk/sql1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2BE5-E0E1-E976-1E49-7E22A1FFB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133599"/>
          </a:xfrm>
        </p:spPr>
        <p:txBody>
          <a:bodyPr/>
          <a:lstStyle/>
          <a:p>
            <a:r>
              <a:rPr lang="en-IN" sz="3200" dirty="0"/>
              <a:t>CHALLENGE-1</a:t>
            </a:r>
            <a:br>
              <a:rPr lang="en-IN" dirty="0"/>
            </a:br>
            <a:r>
              <a:rPr lang="en-IN" dirty="0"/>
              <a:t>STEVE’S CAR SHOWROOM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0FBEC-BD1D-F67C-0A92-7F63DE072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424239"/>
            <a:ext cx="9001462" cy="1655762"/>
          </a:xfrm>
        </p:spPr>
        <p:txBody>
          <a:bodyPr/>
          <a:lstStyle/>
          <a:p>
            <a:r>
              <a:rPr lang="en-IN" dirty="0"/>
              <a:t>SQL CASE STUDY</a:t>
            </a:r>
          </a:p>
          <a:p>
            <a:r>
              <a:rPr lang="en-IN" dirty="0"/>
              <a:t>BY – SUSHREE SANGEETA JENA</a:t>
            </a:r>
          </a:p>
        </p:txBody>
      </p:sp>
    </p:spTree>
    <p:extLst>
      <p:ext uri="{BB962C8B-B14F-4D97-AF65-F5344CB8AC3E}">
        <p14:creationId xmlns:p14="http://schemas.microsoft.com/office/powerpoint/2010/main" val="3988578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1ABA-F6E1-7E1D-2649-4DE55A88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75" y="548640"/>
            <a:ext cx="3902045" cy="822960"/>
          </a:xfrm>
        </p:spPr>
        <p:txBody>
          <a:bodyPr/>
          <a:lstStyle/>
          <a:p>
            <a:pPr algn="l"/>
            <a:r>
              <a:rPr lang="en-IN" dirty="0"/>
              <a:t>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E758D-EFEF-9FE9-7413-013D53CCE902}"/>
              </a:ext>
            </a:extLst>
          </p:cNvPr>
          <p:cNvSpPr txBox="1"/>
          <p:nvPr/>
        </p:nvSpPr>
        <p:spPr>
          <a:xfrm>
            <a:off x="893474" y="1402079"/>
            <a:ext cx="1047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aleway" pitchFamily="2" charset="0"/>
              </a:rPr>
              <a:t>6. What are the details of the cars sold in the year 2021 by salesperson 'Emily Wong'?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E8EFB-0733-C9B5-6E79-99CC61269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28" y="2057379"/>
            <a:ext cx="7601072" cy="1304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A6381E-B511-3F56-11FC-9E01A7021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28" y="3879920"/>
            <a:ext cx="7637181" cy="9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4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1ABA-F6E1-7E1D-2649-4DE55A88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75" y="548640"/>
            <a:ext cx="3902045" cy="822960"/>
          </a:xfrm>
        </p:spPr>
        <p:txBody>
          <a:bodyPr/>
          <a:lstStyle/>
          <a:p>
            <a:pPr algn="l"/>
            <a:r>
              <a:rPr lang="en-IN" dirty="0"/>
              <a:t>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E758D-EFEF-9FE9-7413-013D53CCE902}"/>
              </a:ext>
            </a:extLst>
          </p:cNvPr>
          <p:cNvSpPr txBox="1"/>
          <p:nvPr/>
        </p:nvSpPr>
        <p:spPr>
          <a:xfrm>
            <a:off x="893474" y="1402079"/>
            <a:ext cx="1047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aleway" pitchFamily="2" charset="0"/>
              </a:rPr>
              <a:t>7. What is the total revenue generated by the sales of hatchback cars?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E7177-4FB5-6A1A-CC64-48352C854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18" y="1939269"/>
            <a:ext cx="7425161" cy="14873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A87882-6FB9-1B19-20E9-59A20383B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18" y="4052932"/>
            <a:ext cx="4265402" cy="102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698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1ABA-F6E1-7E1D-2649-4DE55A88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75" y="548640"/>
            <a:ext cx="3902045" cy="822960"/>
          </a:xfrm>
        </p:spPr>
        <p:txBody>
          <a:bodyPr/>
          <a:lstStyle/>
          <a:p>
            <a:pPr algn="l"/>
            <a:r>
              <a:rPr lang="en-IN" dirty="0"/>
              <a:t>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E758D-EFEF-9FE9-7413-013D53CCE902}"/>
              </a:ext>
            </a:extLst>
          </p:cNvPr>
          <p:cNvSpPr txBox="1"/>
          <p:nvPr/>
        </p:nvSpPr>
        <p:spPr>
          <a:xfrm>
            <a:off x="893474" y="1402079"/>
            <a:ext cx="1047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aleway" pitchFamily="2" charset="0"/>
              </a:rPr>
              <a:t>8. What is the total revenue generated by the sales of SUV cars in the year 2022?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129F37-C3D1-D799-7439-473FFC6EF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30" y="2008420"/>
            <a:ext cx="6994518" cy="11614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AE201-116A-2570-2800-9042F6986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30" y="3429000"/>
            <a:ext cx="2918550" cy="111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0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1ABA-F6E1-7E1D-2649-4DE55A88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75" y="548640"/>
            <a:ext cx="3902045" cy="822960"/>
          </a:xfrm>
        </p:spPr>
        <p:txBody>
          <a:bodyPr/>
          <a:lstStyle/>
          <a:p>
            <a:pPr algn="l"/>
            <a:r>
              <a:rPr lang="en-IN" dirty="0"/>
              <a:t>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E758D-EFEF-9FE9-7413-013D53CCE902}"/>
              </a:ext>
            </a:extLst>
          </p:cNvPr>
          <p:cNvSpPr txBox="1"/>
          <p:nvPr/>
        </p:nvSpPr>
        <p:spPr>
          <a:xfrm>
            <a:off x="893474" y="1402079"/>
            <a:ext cx="1047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aleway" pitchFamily="2" charset="0"/>
              </a:rPr>
              <a:t>9. What is the name and city of the salesperson who sold the most number of cars in the year 2023?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D22E5-8BE8-C594-AF05-5AE7124FA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74" y="2143826"/>
            <a:ext cx="7218825" cy="15608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37FD71-9E00-EA0C-310B-3CDDEADE7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74" y="4175888"/>
            <a:ext cx="4831226" cy="94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1ABA-F6E1-7E1D-2649-4DE55A88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75" y="548640"/>
            <a:ext cx="3902045" cy="822960"/>
          </a:xfrm>
        </p:spPr>
        <p:txBody>
          <a:bodyPr/>
          <a:lstStyle/>
          <a:p>
            <a:pPr algn="l"/>
            <a:r>
              <a:rPr lang="en-IN" dirty="0"/>
              <a:t>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E758D-EFEF-9FE9-7413-013D53CCE902}"/>
              </a:ext>
            </a:extLst>
          </p:cNvPr>
          <p:cNvSpPr txBox="1"/>
          <p:nvPr/>
        </p:nvSpPr>
        <p:spPr>
          <a:xfrm>
            <a:off x="893474" y="1402079"/>
            <a:ext cx="1047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aleway" pitchFamily="2" charset="0"/>
              </a:rPr>
              <a:t>10. What is the name and age of the salesperson who generated the highest revenue in the year 2022?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C540F-6DB9-C51E-27C7-AE49AAD8D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40" y="2078889"/>
            <a:ext cx="7104519" cy="1776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675AC-F0FB-AF69-A7AD-A90ABA4C8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40" y="4205734"/>
            <a:ext cx="5933837" cy="10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27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1ABA-F6E1-7E1D-2649-4DE55A88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75" y="548640"/>
            <a:ext cx="3902045" cy="822960"/>
          </a:xfrm>
        </p:spPr>
        <p:txBody>
          <a:bodyPr/>
          <a:lstStyle/>
          <a:p>
            <a:pPr algn="l"/>
            <a:r>
              <a:rPr lang="en-IN" dirty="0"/>
              <a:t>TERMS USED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E758D-EFEF-9FE9-7413-013D53CCE902}"/>
              </a:ext>
            </a:extLst>
          </p:cNvPr>
          <p:cNvSpPr txBox="1"/>
          <p:nvPr/>
        </p:nvSpPr>
        <p:spPr>
          <a:xfrm>
            <a:off x="858217" y="1595119"/>
            <a:ext cx="10475566" cy="3367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Raleway" pitchFamily="2" charset="0"/>
              </a:rPr>
              <a:t>SELECT statement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Raleway" pitchFamily="2" charset="0"/>
              </a:rPr>
              <a:t>Aggregate Functions (SUM,COUNT)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Raleway" pitchFamily="2" charset="0"/>
              </a:rPr>
              <a:t>WHERE clause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Raleway" pitchFamily="2" charset="0"/>
              </a:rPr>
              <a:t>Date Function(E.g. Year(Date Column)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Raleway" pitchFamily="2" charset="0"/>
              </a:rPr>
              <a:t>GROUP BY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Raleway" pitchFamily="2" charset="0"/>
              </a:rPr>
              <a:t>ORDER BY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Raleway" pitchFamily="2" charset="0"/>
              </a:rPr>
              <a:t>LIMIT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>
                <a:latin typeface="Raleway" pitchFamily="2" charset="0"/>
              </a:rPr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415618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4F45-4D17-EEA0-C038-00842D89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8221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1ABA-F6E1-7E1D-2649-4DE55A88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902045" cy="5181600"/>
          </a:xfrm>
        </p:spPr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0833-B5A7-8F06-A36E-D02F0724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68" y="2153920"/>
            <a:ext cx="6370437" cy="2092960"/>
          </a:xfrm>
        </p:spPr>
        <p:txBody>
          <a:bodyPr/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Dataset</a:t>
            </a:r>
          </a:p>
          <a:p>
            <a:r>
              <a:rPr lang="en-IN" dirty="0"/>
              <a:t>Solutions</a:t>
            </a:r>
          </a:p>
          <a:p>
            <a:r>
              <a:rPr lang="en-IN" dirty="0"/>
              <a:t>Terms Used</a:t>
            </a:r>
          </a:p>
        </p:txBody>
      </p:sp>
    </p:spTree>
    <p:extLst>
      <p:ext uri="{BB962C8B-B14F-4D97-AF65-F5344CB8AC3E}">
        <p14:creationId xmlns:p14="http://schemas.microsoft.com/office/powerpoint/2010/main" val="76448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1ABA-F6E1-7E1D-2649-4DE55A88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902045" cy="5181600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0833-B5A7-8F06-A36E-D02F0724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68" y="1859280"/>
            <a:ext cx="6370437" cy="2682240"/>
          </a:xfrm>
        </p:spPr>
        <p:txBody>
          <a:bodyPr/>
          <a:lstStyle/>
          <a:p>
            <a:r>
              <a:rPr lang="en-IN" dirty="0"/>
              <a:t>The data analyst for Steve’s Car Showroom has abruptly quit, hence, left the company without crucial insights from the datasets.</a:t>
            </a:r>
          </a:p>
          <a:p>
            <a:r>
              <a:rPr lang="en-IN" dirty="0"/>
              <a:t>So, we have to analyse the data and present crucial insights.</a:t>
            </a:r>
          </a:p>
          <a:p>
            <a:r>
              <a:rPr lang="en-IN" dirty="0"/>
              <a:t>Link: </a:t>
            </a:r>
            <a:r>
              <a:rPr lang="en-IN" dirty="0">
                <a:hlinkClick r:id="rId2"/>
              </a:rPr>
              <a:t>https://steeldata.org.uk/sql1.html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31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1ABA-F6E1-7E1D-2649-4DE55A88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75" y="548640"/>
            <a:ext cx="3902045" cy="822960"/>
          </a:xfrm>
        </p:spPr>
        <p:txBody>
          <a:bodyPr/>
          <a:lstStyle/>
          <a:p>
            <a:pPr algn="l"/>
            <a:r>
              <a:rPr lang="en-IN" dirty="0"/>
              <a:t>DATASETS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AFAB55-CD11-7031-D2D4-23E0270C2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74" y="1813466"/>
            <a:ext cx="3902044" cy="4950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B85C53-B475-B426-286D-0A97C3688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3466"/>
            <a:ext cx="5080000" cy="2138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500E5A-57E6-7CBF-4A3E-17F5D565C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4467650"/>
            <a:ext cx="5080000" cy="15572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BE758D-EFEF-9FE9-7413-013D53CCE902}"/>
              </a:ext>
            </a:extLst>
          </p:cNvPr>
          <p:cNvSpPr txBox="1"/>
          <p:nvPr/>
        </p:nvSpPr>
        <p:spPr>
          <a:xfrm>
            <a:off x="893474" y="1402080"/>
            <a:ext cx="1433165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Sales: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0A263B-A00C-4211-E8A9-58C3D3295329}"/>
              </a:ext>
            </a:extLst>
          </p:cNvPr>
          <p:cNvSpPr txBox="1"/>
          <p:nvPr/>
        </p:nvSpPr>
        <p:spPr>
          <a:xfrm>
            <a:off x="6096000" y="1432560"/>
            <a:ext cx="1433165" cy="38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8C48C-15DA-1A09-B371-31D60FD9369C}"/>
              </a:ext>
            </a:extLst>
          </p:cNvPr>
          <p:cNvSpPr txBox="1"/>
          <p:nvPr/>
        </p:nvSpPr>
        <p:spPr>
          <a:xfrm>
            <a:off x="6095999" y="4098319"/>
            <a:ext cx="1869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Salespersons:</a:t>
            </a:r>
          </a:p>
        </p:txBody>
      </p:sp>
    </p:spTree>
    <p:extLst>
      <p:ext uri="{BB962C8B-B14F-4D97-AF65-F5344CB8AC3E}">
        <p14:creationId xmlns:p14="http://schemas.microsoft.com/office/powerpoint/2010/main" val="205061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1ABA-F6E1-7E1D-2649-4DE55A88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75" y="548640"/>
            <a:ext cx="3902045" cy="822960"/>
          </a:xfrm>
        </p:spPr>
        <p:txBody>
          <a:bodyPr/>
          <a:lstStyle/>
          <a:p>
            <a:pPr algn="l"/>
            <a:r>
              <a:rPr lang="en-IN" dirty="0"/>
              <a:t>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E758D-EFEF-9FE9-7413-013D53CCE902}"/>
              </a:ext>
            </a:extLst>
          </p:cNvPr>
          <p:cNvSpPr txBox="1"/>
          <p:nvPr/>
        </p:nvSpPr>
        <p:spPr>
          <a:xfrm>
            <a:off x="893474" y="1402079"/>
            <a:ext cx="1047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aleway" pitchFamily="2" charset="0"/>
              </a:rPr>
              <a:t>1. What are the details of all cars purchased in the year 2022?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96EA3C-5D57-7909-B4F1-99FC4F3DE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21" y="2014203"/>
            <a:ext cx="7302148" cy="861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8A57EA-2A2B-5A00-9090-0C430D7C0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020" y="3429000"/>
            <a:ext cx="7302149" cy="235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0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1ABA-F6E1-7E1D-2649-4DE55A88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75" y="548640"/>
            <a:ext cx="3902045" cy="822960"/>
          </a:xfrm>
        </p:spPr>
        <p:txBody>
          <a:bodyPr/>
          <a:lstStyle/>
          <a:p>
            <a:pPr algn="l"/>
            <a:r>
              <a:rPr lang="en-IN" dirty="0"/>
              <a:t>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E758D-EFEF-9FE9-7413-013D53CCE902}"/>
              </a:ext>
            </a:extLst>
          </p:cNvPr>
          <p:cNvSpPr txBox="1"/>
          <p:nvPr/>
        </p:nvSpPr>
        <p:spPr>
          <a:xfrm>
            <a:off x="893474" y="1402079"/>
            <a:ext cx="1047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aleway" pitchFamily="2" charset="0"/>
              </a:rPr>
              <a:t>2. What is the total number of cars sold by each salesperson?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D8211-F135-C36F-E255-695DE7194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67" y="2016791"/>
            <a:ext cx="7626101" cy="822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DD275A-3459-EAE8-5770-308F4CB33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07" y="3263381"/>
            <a:ext cx="7626100" cy="237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7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1ABA-F6E1-7E1D-2649-4DE55A88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75" y="548640"/>
            <a:ext cx="3902045" cy="822960"/>
          </a:xfrm>
        </p:spPr>
        <p:txBody>
          <a:bodyPr/>
          <a:lstStyle/>
          <a:p>
            <a:pPr algn="l"/>
            <a:r>
              <a:rPr lang="en-IN" dirty="0"/>
              <a:t>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E758D-EFEF-9FE9-7413-013D53CCE902}"/>
              </a:ext>
            </a:extLst>
          </p:cNvPr>
          <p:cNvSpPr txBox="1"/>
          <p:nvPr/>
        </p:nvSpPr>
        <p:spPr>
          <a:xfrm>
            <a:off x="893474" y="1402079"/>
            <a:ext cx="1047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aleway" pitchFamily="2" charset="0"/>
              </a:rPr>
              <a:t>3. What is the total revenue generated by each salesperson?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6FA37-5AA1-AA82-715B-E7369C5AB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96" y="1953054"/>
            <a:ext cx="8110318" cy="1033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8F5286-B8DF-4F5C-C988-B2C05E2E7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96" y="3354026"/>
            <a:ext cx="8110318" cy="225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51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1ABA-F6E1-7E1D-2649-4DE55A88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75" y="548640"/>
            <a:ext cx="3902045" cy="822960"/>
          </a:xfrm>
        </p:spPr>
        <p:txBody>
          <a:bodyPr/>
          <a:lstStyle/>
          <a:p>
            <a:pPr algn="l"/>
            <a:r>
              <a:rPr lang="en-IN" dirty="0"/>
              <a:t>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E758D-EFEF-9FE9-7413-013D53CCE902}"/>
              </a:ext>
            </a:extLst>
          </p:cNvPr>
          <p:cNvSpPr txBox="1"/>
          <p:nvPr/>
        </p:nvSpPr>
        <p:spPr>
          <a:xfrm>
            <a:off x="893474" y="1402079"/>
            <a:ext cx="1047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aleway" pitchFamily="2" charset="0"/>
              </a:rPr>
              <a:t>4. What are the details of the cars sold by each salesperson?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EF5B1-B19D-8D10-5BE5-56E7E21C2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74" y="1911485"/>
            <a:ext cx="6391246" cy="8052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9E19B2-3053-35B3-959F-DCE332FAC0E0}"/>
              </a:ext>
            </a:extLst>
          </p:cNvPr>
          <p:cNvGrpSpPr/>
          <p:nvPr/>
        </p:nvGrpSpPr>
        <p:grpSpPr>
          <a:xfrm>
            <a:off x="893474" y="2863147"/>
            <a:ext cx="5680046" cy="3943058"/>
            <a:chOff x="893474" y="2914942"/>
            <a:chExt cx="5680046" cy="39430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B11707-4D15-90FC-1A92-267FAAF98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474" y="2914942"/>
              <a:ext cx="5680046" cy="285764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C9ACB79-63A6-C365-AEEC-8EE424C54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474" y="5772589"/>
              <a:ext cx="5680046" cy="10854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1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E1ABA-F6E1-7E1D-2649-4DE55A88E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75" y="548640"/>
            <a:ext cx="3902045" cy="822960"/>
          </a:xfrm>
        </p:spPr>
        <p:txBody>
          <a:bodyPr/>
          <a:lstStyle/>
          <a:p>
            <a:pPr algn="l"/>
            <a:r>
              <a:rPr lang="en-IN" dirty="0"/>
              <a:t>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E758D-EFEF-9FE9-7413-013D53CCE902}"/>
              </a:ext>
            </a:extLst>
          </p:cNvPr>
          <p:cNvSpPr txBox="1"/>
          <p:nvPr/>
        </p:nvSpPr>
        <p:spPr>
          <a:xfrm>
            <a:off x="893474" y="1402079"/>
            <a:ext cx="10475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Raleway" pitchFamily="2" charset="0"/>
              </a:rPr>
              <a:t>5. What is the total revenue generated by each car type?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BBD77-C376-F372-CE8C-61B439706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51" y="2102088"/>
            <a:ext cx="5899229" cy="722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3DA94A-C1D6-B711-46B6-7C83A5A31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050" y="3203446"/>
            <a:ext cx="2404190" cy="321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52</TotalTime>
  <Words>286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Raleway</vt:lpstr>
      <vt:lpstr>Rockwell</vt:lpstr>
      <vt:lpstr>Damask</vt:lpstr>
      <vt:lpstr>CHALLENGE-1 STEVE’S CAR SHOWROOM</vt:lpstr>
      <vt:lpstr>CONTENT</vt:lpstr>
      <vt:lpstr>Problem statement</vt:lpstr>
      <vt:lpstr>DATASETS</vt:lpstr>
      <vt:lpstr>SOLUTIONS</vt:lpstr>
      <vt:lpstr>SOLUTIONS</vt:lpstr>
      <vt:lpstr>SOLUTIONS</vt:lpstr>
      <vt:lpstr>SOLUTIONS</vt:lpstr>
      <vt:lpstr>SOLUTIONS</vt:lpstr>
      <vt:lpstr>SOLUTIONS</vt:lpstr>
      <vt:lpstr>SOLUTIONS</vt:lpstr>
      <vt:lpstr>SOLUTIONS</vt:lpstr>
      <vt:lpstr>SOLUTIONS</vt:lpstr>
      <vt:lpstr>SOLUTIONS</vt:lpstr>
      <vt:lpstr>TERMS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CHALLENGE-1 STEVE’S CAR SHOWROOM</dc:title>
  <dc:creator>sushree jena</dc:creator>
  <cp:lastModifiedBy>sushree jena</cp:lastModifiedBy>
  <cp:revision>8</cp:revision>
  <dcterms:created xsi:type="dcterms:W3CDTF">2023-12-19T09:28:26Z</dcterms:created>
  <dcterms:modified xsi:type="dcterms:W3CDTF">2023-12-19T10:20:38Z</dcterms:modified>
</cp:coreProperties>
</file>