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12B7-FCA7-40E9-BB8D-ACCB6A3F4247}" type="datetimeFigureOut">
              <a:rPr lang="en-IN" smtClean="0"/>
              <a:t>24-06-2016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4E3-B5F3-40CD-9074-2D0136F28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60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12B7-FCA7-40E9-BB8D-ACCB6A3F4247}" type="datetimeFigureOut">
              <a:rPr lang="en-IN" smtClean="0"/>
              <a:t>24-06-2016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4E3-B5F3-40CD-9074-2D0136F28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14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12B7-FCA7-40E9-BB8D-ACCB6A3F4247}" type="datetimeFigureOut">
              <a:rPr lang="en-IN" smtClean="0"/>
              <a:t>24-06-2016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4E3-B5F3-40CD-9074-2D0136F28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82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12B7-FCA7-40E9-BB8D-ACCB6A3F4247}" type="datetimeFigureOut">
              <a:rPr lang="en-IN" smtClean="0"/>
              <a:t>24-06-2016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4E3-B5F3-40CD-9074-2D0136F28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93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12B7-FCA7-40E9-BB8D-ACCB6A3F4247}" type="datetimeFigureOut">
              <a:rPr lang="en-IN" smtClean="0"/>
              <a:t>24-06-2016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4E3-B5F3-40CD-9074-2D0136F28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84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12B7-FCA7-40E9-BB8D-ACCB6A3F4247}" type="datetimeFigureOut">
              <a:rPr lang="en-IN" smtClean="0"/>
              <a:t>24-06-2016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4E3-B5F3-40CD-9074-2D0136F28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17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12B7-FCA7-40E9-BB8D-ACCB6A3F4247}" type="datetimeFigureOut">
              <a:rPr lang="en-IN" smtClean="0"/>
              <a:t>24-06-2016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4E3-B5F3-40CD-9074-2D0136F28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86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12B7-FCA7-40E9-BB8D-ACCB6A3F4247}" type="datetimeFigureOut">
              <a:rPr lang="en-IN" smtClean="0"/>
              <a:t>24-06-2016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4E3-B5F3-40CD-9074-2D0136F28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97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12B7-FCA7-40E9-BB8D-ACCB6A3F4247}" type="datetimeFigureOut">
              <a:rPr lang="en-IN" smtClean="0"/>
              <a:t>24-06-2016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4E3-B5F3-40CD-9074-2D0136F28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1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12B7-FCA7-40E9-BB8D-ACCB6A3F4247}" type="datetimeFigureOut">
              <a:rPr lang="en-IN" smtClean="0"/>
              <a:t>24-06-2016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4E3-B5F3-40CD-9074-2D0136F28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13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12B7-FCA7-40E9-BB8D-ACCB6A3F4247}" type="datetimeFigureOut">
              <a:rPr lang="en-IN" smtClean="0"/>
              <a:t>24-06-2016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4E3-B5F3-40CD-9074-2D0136F28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53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B12B7-FCA7-40E9-BB8D-ACCB6A3F4247}" type="datetimeFigureOut">
              <a:rPr lang="en-IN" smtClean="0"/>
              <a:t>24-06-2016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144E3-B5F3-40CD-9074-2D0136F28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63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ircleci.com/docs/ssh-buil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Circle Ci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Presented By: Susil Rayaguru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8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2" y="338019"/>
            <a:ext cx="10515600" cy="6035485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Environment </a:t>
            </a:r>
            <a:r>
              <a:rPr lang="en-IN" dirty="0" smtClean="0"/>
              <a:t>variables</a:t>
            </a:r>
          </a:p>
          <a:p>
            <a:pPr marL="0" indent="0">
              <a:buNone/>
            </a:pPr>
            <a:r>
              <a:rPr lang="en-IN" sz="2000" dirty="0" smtClean="0"/>
              <a:t>Circle ci creates a bunch pre-defined environment variable that you might find handy for your build process.</a:t>
            </a:r>
          </a:p>
          <a:p>
            <a:pPr marL="0" indent="0">
              <a:buNone/>
            </a:pPr>
            <a:endParaRPr lang="en-IN" sz="2000" b="1" dirty="0" smtClean="0"/>
          </a:p>
          <a:p>
            <a:pPr marL="0" indent="0">
              <a:buNone/>
            </a:pPr>
            <a:r>
              <a:rPr lang="en-IN" sz="2000" b="1" dirty="0" smtClean="0"/>
              <a:t>CIRCLE_BRANCH: </a:t>
            </a:r>
            <a:r>
              <a:rPr lang="en-IN" sz="2000" dirty="0" smtClean="0"/>
              <a:t>The </a:t>
            </a:r>
            <a:r>
              <a:rPr lang="en-IN" sz="2000" dirty="0"/>
              <a:t>name of the Git branch being tested, e.g. ‘master’, if the build is running for a branch.</a:t>
            </a:r>
          </a:p>
          <a:p>
            <a:pPr marL="0" indent="0">
              <a:buNone/>
            </a:pPr>
            <a:r>
              <a:rPr lang="en-IN" sz="2000" b="1" dirty="0" smtClean="0"/>
              <a:t>CIRCLE_REPOSITORY_URL: </a:t>
            </a:r>
            <a:r>
              <a:rPr lang="en-IN" sz="2000" dirty="0" smtClean="0"/>
              <a:t>A </a:t>
            </a:r>
            <a:r>
              <a:rPr lang="en-IN" sz="2000" dirty="0"/>
              <a:t>link to the homepage for the current repository, for example, </a:t>
            </a:r>
            <a:r>
              <a:rPr lang="en-IN" sz="2000" b="1" i="1" dirty="0"/>
              <a:t>https://github.com/circleci/frontend.</a:t>
            </a:r>
            <a:endParaRPr lang="en-IN" sz="2000" b="1" i="1" dirty="0"/>
          </a:p>
          <a:p>
            <a:pPr marL="0" indent="0">
              <a:buNone/>
            </a:pPr>
            <a:r>
              <a:rPr lang="en-IN" sz="2000" b="1" dirty="0" smtClean="0"/>
              <a:t>CIRCLE_USERNAME: </a:t>
            </a:r>
            <a:r>
              <a:rPr lang="en-IN" sz="2000" dirty="0"/>
              <a:t>The </a:t>
            </a:r>
            <a:r>
              <a:rPr lang="en-IN" sz="2000" dirty="0"/>
              <a:t>GitHub login of the user who either pushed the code to GitHub or triggered the build from the UI/API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Note: To </a:t>
            </a:r>
            <a:r>
              <a:rPr lang="en-IN" sz="2000" dirty="0"/>
              <a:t>name a </a:t>
            </a:r>
            <a:r>
              <a:rPr lang="en-IN" sz="2000" dirty="0" smtClean="0"/>
              <a:t>few, more you can refer online documentation </a:t>
            </a:r>
          </a:p>
          <a:p>
            <a:pPr marL="0" indent="0">
              <a:buNone/>
            </a:pPr>
            <a:r>
              <a:rPr lang="en-IN" sz="2000" dirty="0"/>
              <a:t>https://circleci.com/docs/getting-started/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2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2" y="378962"/>
            <a:ext cx="10515600" cy="603548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				SSH to Circle Ci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Circle Ci gives seamless access to the running environment using </a:t>
            </a:r>
            <a:r>
              <a:rPr lang="en-IN" sz="1600" dirty="0" err="1" smtClean="0"/>
              <a:t>ssh</a:t>
            </a:r>
            <a:r>
              <a:rPr lang="en-IN" sz="1600" dirty="0"/>
              <a:t> </a:t>
            </a:r>
            <a:r>
              <a:rPr lang="en-IN" sz="1600" dirty="0" smtClean="0"/>
              <a:t>, so that you can access it and probe it for any good reason.</a:t>
            </a:r>
          </a:p>
          <a:p>
            <a:pPr marL="0" indent="0">
              <a:buNone/>
            </a:pPr>
            <a:r>
              <a:rPr lang="en-IN" sz="1600" b="1" dirty="0"/>
              <a:t>	</a:t>
            </a:r>
            <a:r>
              <a:rPr lang="en-IN" sz="1600" b="1" dirty="0" smtClean="0"/>
              <a:t>	</a:t>
            </a:r>
          </a:p>
          <a:p>
            <a:pPr marL="0" indent="0">
              <a:buNone/>
            </a:pPr>
            <a:r>
              <a:rPr lang="en-IN" sz="1600" b="1" dirty="0"/>
              <a:t>	</a:t>
            </a:r>
            <a:r>
              <a:rPr lang="en-IN" sz="1600" b="1" dirty="0" smtClean="0"/>
              <a:t>		Few </a:t>
            </a:r>
            <a:r>
              <a:rPr lang="en-IN" sz="1600" b="1" dirty="0"/>
              <a:t>points to be considered before doing a </a:t>
            </a:r>
            <a:r>
              <a:rPr lang="en-IN" sz="1600" b="1" dirty="0" err="1"/>
              <a:t>ssh</a:t>
            </a:r>
            <a:r>
              <a:rPr lang="en-IN" sz="1600" b="1" dirty="0"/>
              <a:t>.</a:t>
            </a:r>
          </a:p>
          <a:p>
            <a:pPr lvl="0"/>
            <a:r>
              <a:rPr lang="en-IN" sz="1600" dirty="0"/>
              <a:t>In </a:t>
            </a:r>
            <a:r>
              <a:rPr lang="en-IN" sz="1600" dirty="0" err="1"/>
              <a:t>Github</a:t>
            </a:r>
            <a:r>
              <a:rPr lang="en-IN" sz="1600" dirty="0"/>
              <a:t> you can create any no of </a:t>
            </a:r>
            <a:r>
              <a:rPr lang="en-IN" sz="1600" dirty="0" smtClean="0"/>
              <a:t>public </a:t>
            </a:r>
            <a:r>
              <a:rPr lang="en-IN" sz="1600" dirty="0"/>
              <a:t>keys and push the code. Public key will be stored or copied to </a:t>
            </a:r>
            <a:r>
              <a:rPr lang="en-IN" sz="1600" dirty="0" err="1"/>
              <a:t>github</a:t>
            </a:r>
            <a:r>
              <a:rPr lang="en-IN" sz="1600" dirty="0"/>
              <a:t> and private key will be kept at the client side.</a:t>
            </a:r>
          </a:p>
          <a:p>
            <a:pPr lvl="0"/>
            <a:r>
              <a:rPr lang="en-IN" sz="1600" dirty="0"/>
              <a:t>Circle Ci uses the same </a:t>
            </a:r>
            <a:r>
              <a:rPr lang="en-IN" sz="1600" dirty="0" err="1"/>
              <a:t>ssh</a:t>
            </a:r>
            <a:r>
              <a:rPr lang="en-IN" sz="1600" dirty="0"/>
              <a:t> key that is used with </a:t>
            </a:r>
            <a:r>
              <a:rPr lang="en-IN" sz="1600" dirty="0" err="1"/>
              <a:t>github</a:t>
            </a:r>
            <a:r>
              <a:rPr lang="en-IN" sz="1600" dirty="0"/>
              <a:t>.</a:t>
            </a:r>
          </a:p>
          <a:p>
            <a:pPr lvl="0"/>
            <a:r>
              <a:rPr lang="en-IN" sz="1600" dirty="0"/>
              <a:t>After </a:t>
            </a:r>
            <a:r>
              <a:rPr lang="en-IN" sz="1600" dirty="0" smtClean="0"/>
              <a:t>enabling </a:t>
            </a:r>
            <a:r>
              <a:rPr lang="en-IN" sz="1600" dirty="0" err="1"/>
              <a:t>ssh</a:t>
            </a:r>
            <a:r>
              <a:rPr lang="en-IN" sz="1600" dirty="0"/>
              <a:t> in Circle Ci it keep the box up and running for 30 min only.</a:t>
            </a:r>
          </a:p>
          <a:p>
            <a:pPr lvl="0"/>
            <a:r>
              <a:rPr lang="en-IN" sz="1600" dirty="0"/>
              <a:t>More Info can be found at </a:t>
            </a:r>
            <a:r>
              <a:rPr lang="en-IN" sz="1600" u="sng" dirty="0">
                <a:hlinkClick r:id="rId2"/>
              </a:rPr>
              <a:t>https://circleci.com/docs/ssh-build/</a:t>
            </a: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54518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2" y="378962"/>
            <a:ext cx="10515600" cy="6035485"/>
          </a:xfrm>
        </p:spPr>
        <p:txBody>
          <a:bodyPr/>
          <a:lstStyle/>
          <a:p>
            <a:r>
              <a:rPr lang="en-IN" dirty="0" smtClean="0"/>
              <a:t>Enabling SSH</a:t>
            </a:r>
          </a:p>
          <a:p>
            <a:pPr marL="0" indent="0">
              <a:buNone/>
            </a:pPr>
            <a:r>
              <a:rPr lang="en-US" dirty="0"/>
              <a:t>To enable SSH access for a running build, go to the ‘Debug via SSH’ tab and click the ‘Enable SSH for this build’ button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https://circleci.com/docs/assets/img/docs/ssh-build-button-current.png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11656" y="1826762"/>
            <a:ext cx="8154348" cy="285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713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s://circleci.com/docs/assets/img/docs/ssh-build-details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0310" y="791571"/>
            <a:ext cx="8134066" cy="3628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84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2" y="378962"/>
            <a:ext cx="10515600" cy="60354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Steps</a:t>
            </a:r>
            <a:endParaRPr lang="en-IN" dirty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in to any of your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box.</a:t>
            </a:r>
          </a:p>
          <a:p>
            <a:pPr lvl="0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ssh-keygen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&lt;email id&gt;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//press enter </a:t>
            </a:r>
          </a:p>
          <a:p>
            <a:pPr lvl="0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in which to save the key (/home/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ubuntu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id_rsa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//press enter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ask for the pass phrase //enter the pass phrase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you done with above steps, it generates two files in home/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ubuntu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id_rsa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file with .pub extension and copy the text present in it.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into your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account , go to settings , select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keys, and click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provide any title and paste content of .pub to the key field.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test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git@github.com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ask passphrase and they will display as below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cirlcitest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You've successfully authenticated, //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circletest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a diff one ;)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doing above steps we’ll move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circle ci.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2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22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    What </a:t>
            </a:r>
            <a:r>
              <a:rPr lang="en-IN" dirty="0" smtClean="0"/>
              <a:t>is Continues Integration </a:t>
            </a:r>
            <a:endParaRPr lang="en-IN" dirty="0"/>
          </a:p>
        </p:txBody>
      </p:sp>
      <p:pic>
        <p:nvPicPr>
          <p:cNvPr id="1028" name="Picture 4" descr="http://m.c.lnkd.licdn.com/mpr/mpr/p/6/005/078/06f/03e1188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1" t="9447" r="9878" b="14337"/>
          <a:stretch/>
        </p:blipFill>
        <p:spPr bwMode="auto">
          <a:xfrm>
            <a:off x="2593075" y="1690688"/>
            <a:ext cx="7028597" cy="372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61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716"/>
            <a:ext cx="10515600" cy="5972247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Continuous Integration Process: In simple terms, when a developer incorporate any changes to code, he needs to do certain process afterwards so that the code can he shipped to client.</a:t>
            </a:r>
          </a:p>
          <a:p>
            <a:pPr marL="0" indent="0">
              <a:buNone/>
            </a:pPr>
            <a:r>
              <a:rPr lang="en-IN" b="1" dirty="0"/>
              <a:t>Abstract steps to be carried </a:t>
            </a:r>
            <a:r>
              <a:rPr lang="en-IN" b="1" dirty="0" smtClean="0"/>
              <a:t>on….</a:t>
            </a:r>
            <a:endParaRPr lang="en-IN" b="1" dirty="0"/>
          </a:p>
          <a:p>
            <a:r>
              <a:rPr lang="en-IN" dirty="0"/>
              <a:t>Make changes to code.</a:t>
            </a:r>
          </a:p>
          <a:p>
            <a:r>
              <a:rPr lang="en-IN" dirty="0"/>
              <a:t>Test the code. //locally </a:t>
            </a:r>
          </a:p>
          <a:p>
            <a:r>
              <a:rPr lang="en-IN" dirty="0"/>
              <a:t>Push to code to some </a:t>
            </a:r>
            <a:r>
              <a:rPr lang="en-IN" dirty="0"/>
              <a:t>V</a:t>
            </a:r>
            <a:r>
              <a:rPr lang="en-IN" dirty="0" smtClean="0"/>
              <a:t>ersion controlling </a:t>
            </a:r>
            <a:r>
              <a:rPr lang="en-IN" dirty="0"/>
              <a:t>System //tortoise or GitHub </a:t>
            </a:r>
          </a:p>
          <a:p>
            <a:r>
              <a:rPr lang="en-IN" dirty="0"/>
              <a:t>Prepare </a:t>
            </a:r>
            <a:r>
              <a:rPr lang="en-IN" dirty="0" smtClean="0"/>
              <a:t>the Build </a:t>
            </a:r>
            <a:r>
              <a:rPr lang="en-IN" dirty="0"/>
              <a:t>//war or jar or ear</a:t>
            </a:r>
          </a:p>
          <a:p>
            <a:r>
              <a:rPr lang="en-IN" dirty="0"/>
              <a:t>Deploy the component to server.</a:t>
            </a:r>
          </a:p>
          <a:p>
            <a:r>
              <a:rPr lang="en-IN" dirty="0"/>
              <a:t>Note: I’ve waived out few subtle steps too….. ;) </a:t>
            </a:r>
          </a:p>
          <a:p>
            <a:r>
              <a:rPr lang="en-IN" dirty="0"/>
              <a:t>And Now a </a:t>
            </a:r>
            <a:r>
              <a:rPr lang="en-IN" dirty="0" smtClean="0"/>
              <a:t>days </a:t>
            </a:r>
            <a:r>
              <a:rPr lang="en-IN" dirty="0"/>
              <a:t>we all follow Agile model hence, we have frequent releases, possibly once or twice in a week. The developer need to follows all these tedious task repeatedly.</a:t>
            </a:r>
          </a:p>
          <a:p>
            <a:pPr marL="0" indent="0">
              <a:buNone/>
            </a:pPr>
            <a:r>
              <a:rPr lang="en-IN" dirty="0" smtClean="0"/>
              <a:t>This turn out to be a vicious circle, which keeps iterating over and over…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5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069"/>
            <a:ext cx="10515600" cy="5985894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What could be the solution to such a tedious task.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- Automation of the process using Continues Integration tools like</a:t>
            </a:r>
          </a:p>
          <a:p>
            <a:pPr marL="0" indent="0">
              <a:buNone/>
            </a:pPr>
            <a:r>
              <a:rPr lang="en-IN" dirty="0" err="1" smtClean="0"/>
              <a:t>Codeship</a:t>
            </a:r>
            <a:r>
              <a:rPr lang="en-IN" dirty="0" smtClean="0"/>
              <a:t>, </a:t>
            </a:r>
            <a:r>
              <a:rPr lang="en-IN" dirty="0" err="1" smtClean="0"/>
              <a:t>CircleCI</a:t>
            </a:r>
            <a:r>
              <a:rPr lang="en-IN" dirty="0" smtClean="0"/>
              <a:t>, Bamboo, </a:t>
            </a:r>
            <a:r>
              <a:rPr lang="en-IN" dirty="0" err="1" smtClean="0"/>
              <a:t>Teamcity</a:t>
            </a:r>
            <a:r>
              <a:rPr lang="en-IN" dirty="0" smtClean="0"/>
              <a:t> and Jenkins to name a few.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Each of these tool has got </a:t>
            </a:r>
            <a:r>
              <a:rPr lang="en-IN" dirty="0" err="1" smtClean="0"/>
              <a:t>ít’s</a:t>
            </a:r>
            <a:r>
              <a:rPr lang="en-IN" dirty="0" smtClean="0"/>
              <a:t> pros and cons and it come down to personal choice to pick any one.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Here we’ll be justifying Circle Ci.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54027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2" y="378962"/>
            <a:ext cx="10515600" cy="6035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			What we can achieve with Circle Ci</a:t>
            </a:r>
          </a:p>
          <a:p>
            <a:pPr marL="0" indent="0">
              <a:buNone/>
            </a:pPr>
            <a:endParaRPr lang="en-IN" dirty="0" smtClean="0"/>
          </a:p>
          <a:p>
            <a:pPr lvl="1"/>
            <a:r>
              <a:rPr lang="en-IN" dirty="0" smtClean="0"/>
              <a:t>We can configure </a:t>
            </a:r>
            <a:r>
              <a:rPr lang="en-IN" dirty="0" err="1" smtClean="0"/>
              <a:t>Github</a:t>
            </a:r>
            <a:r>
              <a:rPr lang="en-IN" dirty="0" smtClean="0"/>
              <a:t> repo  with circle ci.</a:t>
            </a:r>
          </a:p>
          <a:p>
            <a:pPr marL="457200" lvl="1" indent="0">
              <a:buNone/>
            </a:pPr>
            <a:endParaRPr lang="en-IN" dirty="0" smtClean="0"/>
          </a:p>
          <a:p>
            <a:pPr lvl="1"/>
            <a:r>
              <a:rPr lang="en-IN" dirty="0" smtClean="0"/>
              <a:t>When code is pushed to </a:t>
            </a:r>
            <a:r>
              <a:rPr lang="en-IN" dirty="0" err="1" smtClean="0"/>
              <a:t>Github</a:t>
            </a:r>
            <a:r>
              <a:rPr lang="en-IN" dirty="0" smtClean="0"/>
              <a:t> ,Circle Ci will  be notified, it creates the required environment for our code to  be tested based on our code or you can specify a specific environment with a configuration file named as </a:t>
            </a:r>
            <a:r>
              <a:rPr lang="en-IN" dirty="0" err="1" smtClean="0"/>
              <a:t>Circle.yml</a:t>
            </a:r>
            <a:r>
              <a:rPr lang="en-IN" dirty="0" smtClean="0"/>
              <a:t>. Here environment means version of JDK, Database type and other services as well.</a:t>
            </a:r>
          </a:p>
          <a:p>
            <a:pPr marL="457200" lvl="1" indent="0">
              <a:buNone/>
            </a:pPr>
            <a:endParaRPr lang="en-IN" dirty="0" smtClean="0"/>
          </a:p>
          <a:p>
            <a:pPr lvl="1"/>
            <a:r>
              <a:rPr lang="en-IN" dirty="0" smtClean="0"/>
              <a:t>It automatically </a:t>
            </a:r>
            <a:r>
              <a:rPr lang="en-IN" dirty="0"/>
              <a:t>infers your settings from your </a:t>
            </a:r>
            <a:r>
              <a:rPr lang="en-IN" dirty="0" smtClean="0"/>
              <a:t>code and execute test cases to create a build accordingly.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Circle ci is integrated with AWS. Hence it can deploy the build to Amazon EC2 instances using ECS (EC2 Container Service</a:t>
            </a:r>
            <a:r>
              <a:rPr lang="en-IN" dirty="0" smtClean="0"/>
              <a:t>).</a:t>
            </a:r>
          </a:p>
          <a:p>
            <a:pPr lvl="1"/>
            <a:r>
              <a:rPr lang="en-IN" dirty="0" smtClean="0"/>
              <a:t>It has got very powerful server where you code can be tested very fast.</a:t>
            </a:r>
          </a:p>
          <a:p>
            <a:pPr lvl="1"/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14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2" y="378962"/>
            <a:ext cx="10515600" cy="603548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			      </a:t>
            </a:r>
            <a:r>
              <a:rPr lang="en-IN" sz="4000" dirty="0" smtClean="0"/>
              <a:t>Circle Ci </a:t>
            </a:r>
            <a:r>
              <a:rPr lang="en-IN" sz="4000" dirty="0" smtClean="0"/>
              <a:t>Integration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sz="1800" dirty="0" smtClean="0"/>
              <a:t>Access </a:t>
            </a:r>
            <a:r>
              <a:rPr lang="en-IN" sz="1800" dirty="0" err="1" smtClean="0"/>
              <a:t>Cirle</a:t>
            </a:r>
            <a:r>
              <a:rPr lang="en-IN" sz="1800" dirty="0" smtClean="0"/>
              <a:t> Ci and do the free sign up //though </a:t>
            </a:r>
            <a:r>
              <a:rPr lang="en-IN" sz="1800" dirty="0" err="1" smtClean="0"/>
              <a:t>CircleCi</a:t>
            </a:r>
            <a:r>
              <a:rPr lang="en-IN" sz="1800" dirty="0" smtClean="0"/>
              <a:t> is not a free Service ;)</a:t>
            </a:r>
          </a:p>
          <a:p>
            <a:r>
              <a:rPr lang="en-IN" sz="1800" dirty="0" smtClean="0"/>
              <a:t>Add your </a:t>
            </a:r>
            <a:r>
              <a:rPr lang="en-IN" sz="1800" dirty="0" err="1" smtClean="0"/>
              <a:t>github</a:t>
            </a:r>
            <a:r>
              <a:rPr lang="en-IN" sz="1800" dirty="0" smtClean="0"/>
              <a:t> project to circle ci as part of signup process</a:t>
            </a:r>
          </a:p>
          <a:p>
            <a:r>
              <a:rPr lang="en-IN" sz="1800" dirty="0" smtClean="0"/>
              <a:t>Afterwards </a:t>
            </a:r>
            <a:r>
              <a:rPr lang="en-IN" sz="1800" dirty="0" err="1" smtClean="0"/>
              <a:t>CircleCI</a:t>
            </a:r>
            <a:r>
              <a:rPr lang="en-IN" sz="1800" dirty="0" smtClean="0"/>
              <a:t> </a:t>
            </a:r>
            <a:r>
              <a:rPr lang="en-IN" sz="1800" dirty="0"/>
              <a:t>automatically infers your settings from your </a:t>
            </a:r>
            <a:r>
              <a:rPr lang="en-IN" sz="1800" dirty="0" smtClean="0"/>
              <a:t>code and prepare the build while running our test cases.</a:t>
            </a:r>
          </a:p>
          <a:p>
            <a:endParaRPr lang="en-IN" sz="1800" dirty="0" smtClean="0"/>
          </a:p>
          <a:p>
            <a:pPr marL="0" indent="0">
              <a:buNone/>
            </a:pPr>
            <a:endParaRPr lang="en-IN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113" y="1017802"/>
            <a:ext cx="4708478" cy="28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2" y="378962"/>
            <a:ext cx="10515600" cy="603548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 smtClean="0"/>
              <a:t>		Configuring Circle Ci for your project</a:t>
            </a:r>
          </a:p>
          <a:p>
            <a:pPr marL="0" indent="0">
              <a:buNone/>
            </a:pPr>
            <a:r>
              <a:rPr lang="en-IN" dirty="0" smtClean="0"/>
              <a:t>While making a build of your project , circle ci prepare the required environment stack </a:t>
            </a:r>
            <a:r>
              <a:rPr lang="en-IN" dirty="0" err="1" smtClean="0"/>
              <a:t>i.e</a:t>
            </a:r>
            <a:r>
              <a:rPr lang="en-IN" dirty="0" smtClean="0"/>
              <a:t> </a:t>
            </a:r>
            <a:r>
              <a:rPr lang="en-IN" dirty="0" err="1" smtClean="0"/>
              <a:t>os</a:t>
            </a:r>
            <a:r>
              <a:rPr lang="en-IN" dirty="0" smtClean="0"/>
              <a:t>, software packages, database   etc.</a:t>
            </a:r>
          </a:p>
          <a:p>
            <a:pPr marL="0" indent="0">
              <a:buNone/>
            </a:pPr>
            <a:r>
              <a:rPr lang="en-IN" dirty="0" smtClean="0"/>
              <a:t>To configure Circle Ci environment, we need to define the configuration in </a:t>
            </a:r>
            <a:r>
              <a:rPr lang="en-IN" dirty="0" err="1" smtClean="0"/>
              <a:t>circle.yml</a:t>
            </a:r>
            <a:r>
              <a:rPr lang="en-IN" dirty="0" smtClean="0"/>
              <a:t> file.</a:t>
            </a:r>
          </a:p>
          <a:p>
            <a:pPr marL="0" indent="0">
              <a:buNone/>
            </a:pPr>
            <a:r>
              <a:rPr lang="en-IN" dirty="0"/>
              <a:t>Structure of </a:t>
            </a:r>
            <a:r>
              <a:rPr lang="en-IN" dirty="0" err="1"/>
              <a:t>circle.yml</a:t>
            </a:r>
            <a:r>
              <a:rPr lang="en-IN" dirty="0"/>
              <a:t> </a:t>
            </a:r>
            <a:r>
              <a:rPr lang="en-IN" dirty="0" smtClean="0"/>
              <a:t>file</a:t>
            </a:r>
          </a:p>
          <a:p>
            <a:pPr marL="0" indent="0">
              <a:buNone/>
            </a:pPr>
            <a:r>
              <a:rPr lang="en-IN" dirty="0" smtClean="0"/>
              <a:t>It has got six primary segments as</a:t>
            </a:r>
          </a:p>
          <a:p>
            <a:pPr lvl="0"/>
            <a:r>
              <a:rPr lang="en-IN" b="1" dirty="0"/>
              <a:t>machine</a:t>
            </a:r>
            <a:r>
              <a:rPr lang="en-IN" dirty="0"/>
              <a:t>: adjusting the VM to your preferences and requirements</a:t>
            </a:r>
          </a:p>
          <a:p>
            <a:pPr lvl="0"/>
            <a:r>
              <a:rPr lang="en-IN" b="1" dirty="0"/>
              <a:t>checkout</a:t>
            </a:r>
            <a:r>
              <a:rPr lang="en-IN" dirty="0"/>
              <a:t>: checking out and cloning your git repo</a:t>
            </a:r>
          </a:p>
          <a:p>
            <a:pPr lvl="0"/>
            <a:r>
              <a:rPr lang="en-IN" b="1" dirty="0"/>
              <a:t>dependencies</a:t>
            </a:r>
            <a:r>
              <a:rPr lang="en-IN" dirty="0"/>
              <a:t>: setting up your project’s language-specific dependencies</a:t>
            </a:r>
          </a:p>
          <a:p>
            <a:pPr lvl="0"/>
            <a:r>
              <a:rPr lang="en-IN" b="1" dirty="0"/>
              <a:t>database</a:t>
            </a:r>
            <a:r>
              <a:rPr lang="en-IN" dirty="0"/>
              <a:t>: preparing the databases for your tests</a:t>
            </a:r>
          </a:p>
          <a:p>
            <a:pPr lvl="0"/>
            <a:r>
              <a:rPr lang="en-IN" b="1" dirty="0"/>
              <a:t>test</a:t>
            </a:r>
            <a:r>
              <a:rPr lang="en-IN" dirty="0"/>
              <a:t>: running your tests</a:t>
            </a:r>
          </a:p>
          <a:p>
            <a:pPr lvl="0"/>
            <a:r>
              <a:rPr lang="en-IN" b="1" dirty="0"/>
              <a:t>deployment</a:t>
            </a:r>
            <a:r>
              <a:rPr lang="en-IN" dirty="0"/>
              <a:t>: deploying your code to your web servers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54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2" y="378962"/>
            <a:ext cx="10515600" cy="6035485"/>
          </a:xfrm>
        </p:spPr>
        <p:txBody>
          <a:bodyPr/>
          <a:lstStyle/>
          <a:p>
            <a:r>
              <a:rPr lang="en-IN" dirty="0"/>
              <a:t>You can modify which—and when—commands are run by adding override, pre and/or post to adjust </a:t>
            </a:r>
            <a:r>
              <a:rPr lang="en-IN" dirty="0" err="1"/>
              <a:t>CircleCI’s</a:t>
            </a:r>
            <a:r>
              <a:rPr lang="en-IN" dirty="0"/>
              <a:t> inferred commands. Here’s how it works:</a:t>
            </a:r>
          </a:p>
          <a:p>
            <a:pPr marL="0" indent="0">
              <a:buNone/>
            </a:pPr>
            <a:r>
              <a:rPr lang="en-IN" dirty="0"/>
              <a:t>•	pre: commands run before </a:t>
            </a:r>
            <a:r>
              <a:rPr lang="en-IN" dirty="0" err="1"/>
              <a:t>CircleCI’s</a:t>
            </a:r>
            <a:r>
              <a:rPr lang="en-IN" dirty="0"/>
              <a:t> inferred commands</a:t>
            </a:r>
          </a:p>
          <a:p>
            <a:pPr marL="0" indent="0">
              <a:buNone/>
            </a:pPr>
            <a:r>
              <a:rPr lang="en-IN" dirty="0"/>
              <a:t>•	override: commands run instead of </a:t>
            </a:r>
            <a:r>
              <a:rPr lang="en-IN" dirty="0" err="1"/>
              <a:t>CircleCI’s</a:t>
            </a:r>
            <a:r>
              <a:rPr lang="en-IN" dirty="0"/>
              <a:t> inferred commands</a:t>
            </a:r>
          </a:p>
          <a:p>
            <a:pPr marL="0" indent="0">
              <a:buNone/>
            </a:pPr>
            <a:r>
              <a:rPr lang="en-IN" dirty="0"/>
              <a:t>•	post: commands run after </a:t>
            </a:r>
            <a:r>
              <a:rPr lang="en-IN" dirty="0" err="1"/>
              <a:t>CircleCI’s</a:t>
            </a:r>
            <a:r>
              <a:rPr lang="en-IN" dirty="0"/>
              <a:t> inferred commands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6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2" y="378962"/>
            <a:ext cx="10515600" cy="6035485"/>
          </a:xfrm>
        </p:spPr>
        <p:txBody>
          <a:bodyPr/>
          <a:lstStyle/>
          <a:p>
            <a:pPr algn="ctr"/>
            <a:r>
              <a:rPr lang="en-IN" dirty="0" smtClean="0"/>
              <a:t>Sample </a:t>
            </a:r>
            <a:r>
              <a:rPr lang="en-IN" dirty="0" err="1" smtClean="0"/>
              <a:t>circle.yml</a:t>
            </a:r>
            <a:r>
              <a:rPr lang="en-IN" dirty="0" smtClean="0"/>
              <a:t> file</a:t>
            </a:r>
            <a:r>
              <a:rPr lang="en-IN" dirty="0" smtClean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1364776" y="1062937"/>
            <a:ext cx="3698543" cy="233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/>
              <a:t>machine:</a:t>
            </a:r>
          </a:p>
          <a:p>
            <a:r>
              <a:rPr lang="en-IN" dirty="0" smtClean="0"/>
              <a:t>version: oraclejdk8</a:t>
            </a:r>
          </a:p>
          <a:p>
            <a:r>
              <a:rPr lang="en-IN" dirty="0" smtClean="0"/>
              <a:t>services:</a:t>
            </a:r>
          </a:p>
          <a:p>
            <a:r>
              <a:rPr lang="en-IN" dirty="0" smtClean="0"/>
              <a:t>    - </a:t>
            </a:r>
            <a:r>
              <a:rPr lang="en-IN" dirty="0" err="1" smtClean="0"/>
              <a:t>postgresql</a:t>
            </a:r>
            <a:endParaRPr lang="en-IN" dirty="0" smtClean="0"/>
          </a:p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352464" y="1062937"/>
            <a:ext cx="3698543" cy="233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machine</a:t>
            </a:r>
            <a:r>
              <a:rPr lang="en-IN" b="1" dirty="0" smtClean="0"/>
              <a:t>:</a:t>
            </a:r>
          </a:p>
          <a:p>
            <a:r>
              <a:rPr lang="en-IN" b="1" dirty="0" smtClean="0"/>
              <a:t> </a:t>
            </a:r>
            <a:r>
              <a:rPr lang="en-IN" b="1" dirty="0"/>
              <a:t>pre:</a:t>
            </a:r>
          </a:p>
          <a:p>
            <a:r>
              <a:rPr lang="en-IN" b="1" dirty="0"/>
              <a:t>  - date</a:t>
            </a:r>
          </a:p>
          <a:p>
            <a:r>
              <a:rPr lang="en-IN" b="1" dirty="0"/>
              <a:t>  - </a:t>
            </a:r>
            <a:r>
              <a:rPr lang="en-IN" b="1" dirty="0" err="1"/>
              <a:t>pwd</a:t>
            </a:r>
            <a:endParaRPr lang="en-IN" b="1" dirty="0"/>
          </a:p>
          <a:p>
            <a:r>
              <a:rPr lang="en-IN" dirty="0"/>
              <a:t>version: oraclejdk8</a:t>
            </a:r>
          </a:p>
          <a:p>
            <a:r>
              <a:rPr lang="en-IN" dirty="0"/>
              <a:t>services:</a:t>
            </a:r>
          </a:p>
          <a:p>
            <a:r>
              <a:rPr lang="en-IN" dirty="0"/>
              <a:t>    - </a:t>
            </a:r>
            <a:r>
              <a:rPr lang="en-IN" dirty="0" err="1"/>
              <a:t>postgresql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364775" y="3738692"/>
            <a:ext cx="3698543" cy="233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test:</a:t>
            </a:r>
          </a:p>
          <a:p>
            <a:endParaRPr lang="en-IN" b="1" dirty="0"/>
          </a:p>
          <a:p>
            <a:r>
              <a:rPr lang="en-IN" b="1" dirty="0"/>
              <a:t> pre: </a:t>
            </a:r>
          </a:p>
          <a:p>
            <a:r>
              <a:rPr lang="en-IN" b="1" dirty="0"/>
              <a:t>#</a:t>
            </a:r>
            <a:r>
              <a:rPr lang="en-IN" b="1" dirty="0" smtClean="0"/>
              <a:t>can </a:t>
            </a:r>
            <a:r>
              <a:rPr lang="en-IN" b="1" dirty="0"/>
              <a:t>specify some valid </a:t>
            </a:r>
            <a:r>
              <a:rPr lang="en-IN" b="1" dirty="0" err="1"/>
              <a:t>linux</a:t>
            </a:r>
            <a:r>
              <a:rPr lang="en-IN" b="1" dirty="0"/>
              <a:t> script #</a:t>
            </a:r>
            <a:r>
              <a:rPr lang="en-IN" b="1" dirty="0" smtClean="0"/>
              <a:t>or </a:t>
            </a:r>
            <a:r>
              <a:rPr lang="en-IN" b="1" dirty="0"/>
              <a:t>command here </a:t>
            </a:r>
          </a:p>
          <a:p>
            <a:r>
              <a:rPr lang="en-IN" b="1" dirty="0"/>
              <a:t> override:</a:t>
            </a:r>
          </a:p>
          <a:p>
            <a:r>
              <a:rPr lang="en-IN" b="1" dirty="0"/>
              <a:t>	-</a:t>
            </a:r>
            <a:r>
              <a:rPr lang="en-IN" b="1" dirty="0" err="1"/>
              <a:t>mvn</a:t>
            </a:r>
            <a:r>
              <a:rPr lang="en-IN" b="1" dirty="0"/>
              <a:t> clean install</a:t>
            </a:r>
          </a:p>
          <a:p>
            <a:r>
              <a:rPr lang="en-IN" b="1" dirty="0"/>
              <a:t>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352464" y="3738691"/>
            <a:ext cx="3698543" cy="233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database:</a:t>
            </a:r>
          </a:p>
          <a:p>
            <a:r>
              <a:rPr lang="en-IN" b="1" dirty="0"/>
              <a:t>   override:</a:t>
            </a:r>
          </a:p>
          <a:p>
            <a:r>
              <a:rPr lang="en-IN" b="1" dirty="0"/>
              <a:t>    #- creates a super user (-s) who </a:t>
            </a:r>
            <a:r>
              <a:rPr lang="en-IN" b="1" dirty="0" smtClean="0"/>
              <a:t>#-can </a:t>
            </a:r>
            <a:r>
              <a:rPr lang="en-IN" b="1" dirty="0"/>
              <a:t>create database (-d);</a:t>
            </a:r>
          </a:p>
          <a:p>
            <a:r>
              <a:rPr lang="en-IN" b="1" dirty="0"/>
              <a:t>    - </a:t>
            </a:r>
            <a:r>
              <a:rPr lang="en-IN" b="1" dirty="0" err="1"/>
              <a:t>createuser</a:t>
            </a:r>
            <a:r>
              <a:rPr lang="en-IN" b="1" dirty="0"/>
              <a:t> -s -d </a:t>
            </a:r>
            <a:r>
              <a:rPr lang="en-IN" b="1" dirty="0" err="1"/>
              <a:t>testuser</a:t>
            </a:r>
            <a:endParaRPr lang="en-IN" b="1" dirty="0"/>
          </a:p>
          <a:p>
            <a:r>
              <a:rPr lang="en-IN" b="1" dirty="0"/>
              <a:t>    #- create a database</a:t>
            </a:r>
          </a:p>
          <a:p>
            <a:r>
              <a:rPr lang="en-IN" b="1" dirty="0"/>
              <a:t>    - </a:t>
            </a:r>
            <a:r>
              <a:rPr lang="en-IN" b="1" dirty="0" err="1"/>
              <a:t>createdb</a:t>
            </a:r>
            <a:r>
              <a:rPr lang="en-IN" b="1" dirty="0"/>
              <a:t> </a:t>
            </a:r>
            <a:r>
              <a:rPr lang="en-IN" b="1" dirty="0" err="1"/>
              <a:t>testdb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44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628</Words>
  <Application>Microsoft Office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Circle Ci</vt:lpstr>
      <vt:lpstr>     What is Continues Integration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Circle Ci</dc:title>
  <dc:creator>Susil Rayaguru</dc:creator>
  <cp:lastModifiedBy>Susil Rayaguru</cp:lastModifiedBy>
  <cp:revision>32</cp:revision>
  <dcterms:created xsi:type="dcterms:W3CDTF">2016-06-20T07:11:26Z</dcterms:created>
  <dcterms:modified xsi:type="dcterms:W3CDTF">2016-06-24T12:39:25Z</dcterms:modified>
</cp:coreProperties>
</file>