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430D-53C1-8F46-87ED-14A9DCD90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2ECD4-1F0E-1044-83B0-B238A4C0E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72002-50FA-6241-8C12-94A36A03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ACA-3054-A049-9D7A-0964B7A842A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52A0-8FF4-804F-B62A-50401F7D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8657-DB2C-1542-AA90-F39482B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719-C087-E24F-9181-10E259E9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CB4A-B4E2-F54E-BF4B-74F87DAD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E20C9-AAC6-6F4E-9E76-7D442B6A8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9949-3BDF-6548-B9C9-4F5D7155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ACA-3054-A049-9D7A-0964B7A842A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3586-13EE-BC47-B0EE-AF49E72F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BE7E2-6477-1A4B-AFAE-63E6247F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719-C087-E24F-9181-10E259E9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6259F-F6A4-4847-9459-1A8526173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22E40-279F-BF44-91DF-A3F02F0E2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A895-CD1A-2B4F-AB13-431639BB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ACA-3054-A049-9D7A-0964B7A842A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61BA-8327-C944-86FD-BCC95DCF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BBBF9-4DA8-3C4B-8E6F-3A4EC370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719-C087-E24F-9181-10E259E9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5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72AB-7995-E44D-AD8D-6F6D9F4D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ADE82-440E-5B4C-8D21-2F46770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5264-3A8C-8343-B5D8-D3447E59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ACA-3054-A049-9D7A-0964B7A842A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866EA-74B4-E441-A649-5D556DE3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6004-D55E-154B-940D-6A080BA8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719-C087-E24F-9181-10E259E9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68EE-8826-6D40-906F-F15D6ADF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608D-6EDA-164C-B636-A334DB258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4774F-0152-614E-9AE5-0D6770F9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ACA-3054-A049-9D7A-0964B7A842A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F03D3-3473-5F4D-AEC1-2BD1F090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3F49-D0A1-9349-A35A-E6992B2C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719-C087-E24F-9181-10E259E9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6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6A3-E9CF-7B45-A865-6B6AF88A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E565-4715-8B49-8023-894E2DC2F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E43E2-EB03-6341-BB49-D95904A30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0776A-8901-D944-815F-F7398311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ACA-3054-A049-9D7A-0964B7A842A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4D8F8-0526-6045-86F2-476AF886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BC4B0-48D7-B64B-B36A-487F0D50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719-C087-E24F-9181-10E259E9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6F3B-B514-044A-A047-3FBAADF3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9B58F-7601-AD4D-9AB1-E7718F169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511AC-52B6-2B40-B6B1-D105002FA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9BF6F-1A6D-6C4E-8D4F-1EA585EFC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96324-A787-D641-9456-07A22C52A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AF20C-70CF-0041-BA71-21591B7E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ACA-3054-A049-9D7A-0964B7A842A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EB3D3-7681-1641-97BA-052E9ABF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D5AE4-7230-4543-B274-0C335E5C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719-C087-E24F-9181-10E259E9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A575-EB70-4942-BECC-262526B3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4F117-BE49-274F-B0FE-C3241E5C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ACA-3054-A049-9D7A-0964B7A842A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42F76-ED00-8B40-93EA-5EE3279D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5C77A-0F60-3B4A-83F3-9B1B3AA7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719-C087-E24F-9181-10E259E9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7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9001-4700-9F47-B0C6-006B3136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ACA-3054-A049-9D7A-0964B7A842A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7B15B-5554-5B43-B15F-66111958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9AEDD-8B72-FE4E-BC1E-BCE62EB2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719-C087-E24F-9181-10E259E9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1EAE-DE7F-DD42-99E3-94E1CE36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4C38-E6C9-5944-B0F7-85BE934C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94B47-A955-074D-91F8-18C879582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98360-C892-C447-B533-3A38476C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ACA-3054-A049-9D7A-0964B7A842A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195AE-366C-5140-9E9F-D44AD59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34F9A-EA9C-E845-A1DD-06A49768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719-C087-E24F-9181-10E259E9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46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E71A-F715-964D-ADE8-EA9C709F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F2C1F-0A03-FD43-8EA1-A628381A2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61BF9-34FD-C24B-8311-FBC44E871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9A02B-4CC6-794F-84C0-EFAC4B12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6ACA-3054-A049-9D7A-0964B7A842A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AC02-6106-B045-92E0-038DEEE4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B08C7-A277-2D41-8D4D-76373A0A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719-C087-E24F-9181-10E259E9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0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883C4-13A4-614C-9168-A11C4F0D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703BB-595A-8F46-9570-9F831CB98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F59E2-22CA-3B4B-BBDB-0A634908F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B6ACA-3054-A049-9D7A-0964B7A842A7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45519-0555-AB42-8E8A-C52085D4E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D3F16-4133-F74A-B2E3-7CA778C6C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A9719-C087-E24F-9181-10E259E9A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4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29AC-9AC6-2A4B-BF67-F1B1D6CF8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26B32-F312-CB4B-A398-2255C8D94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Chargers</a:t>
            </a:r>
          </a:p>
        </p:txBody>
      </p:sp>
    </p:spTree>
    <p:extLst>
      <p:ext uri="{BB962C8B-B14F-4D97-AF65-F5344CB8AC3E}">
        <p14:creationId xmlns:p14="http://schemas.microsoft.com/office/powerpoint/2010/main" val="5050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6BE7-C698-834B-BD07-ECD2CE3E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6DE2-4869-5449-B44B-0FC488F6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Objective</a:t>
            </a:r>
          </a:p>
        </p:txBody>
      </p:sp>
    </p:spTree>
    <p:extLst>
      <p:ext uri="{BB962C8B-B14F-4D97-AF65-F5344CB8AC3E}">
        <p14:creationId xmlns:p14="http://schemas.microsoft.com/office/powerpoint/2010/main" val="367633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6BE7-C698-834B-BD07-ECD2CE3E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6DE2-4869-5449-B44B-0FC488F6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Banking Marketing campaign</a:t>
            </a:r>
          </a:p>
        </p:txBody>
      </p:sp>
    </p:spTree>
    <p:extLst>
      <p:ext uri="{BB962C8B-B14F-4D97-AF65-F5344CB8AC3E}">
        <p14:creationId xmlns:p14="http://schemas.microsoft.com/office/powerpoint/2010/main" val="119386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6BE7-C698-834B-BD07-ECD2CE3E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6DE2-4869-5449-B44B-0FC488F6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model for market campaigns</a:t>
            </a:r>
          </a:p>
          <a:p>
            <a:r>
              <a:rPr lang="en-US" dirty="0"/>
              <a:t>Identifying the customers for the next campaigns</a:t>
            </a:r>
          </a:p>
          <a:p>
            <a:pPr lvl="1"/>
            <a:r>
              <a:rPr lang="en-US" dirty="0"/>
              <a:t>Insights and recommendation</a:t>
            </a:r>
          </a:p>
          <a:p>
            <a:pPr lvl="1"/>
            <a:r>
              <a:rPr lang="en-US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07559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9AC7-B30A-1B4E-972B-9E89A8E8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BE97-8F83-8642-A81D-0DEB9A8A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BFD8-4617-B342-8D3F-4DAE9F99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758C-94F7-D146-B47C-512D5363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5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518C-1770-C342-857D-E0644145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A228-64F0-F14A-8264-9DE1568F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2233-6A88-374A-9F98-F5E87574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customers for converts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A3EC-4B5B-AC42-9B17-75351241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4B0D-19AA-3D41-B4AB-95F4E16A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AC833-650F-E848-B387-EC47ACC5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6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Hackathon</vt:lpstr>
      <vt:lpstr>Contents</vt:lpstr>
      <vt:lpstr>Background</vt:lpstr>
      <vt:lpstr>Problem Objective</vt:lpstr>
      <vt:lpstr>Data Understanding</vt:lpstr>
      <vt:lpstr>Data Insights</vt:lpstr>
      <vt:lpstr>Predicting the Model</vt:lpstr>
      <vt:lpstr>Identify the customers for converts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Vishnu Madan-MSBA20B</dc:creator>
  <cp:lastModifiedBy>Vishnu Madan-MSBA20B</cp:lastModifiedBy>
  <cp:revision>2</cp:revision>
  <dcterms:created xsi:type="dcterms:W3CDTF">2019-11-10T00:37:27Z</dcterms:created>
  <dcterms:modified xsi:type="dcterms:W3CDTF">2019-11-10T00:53:32Z</dcterms:modified>
</cp:coreProperties>
</file>