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3" y="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6B09E-531E-4781-9A1E-4633F1DD0C2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04C3-7C6C-447B-B10D-79AE1F90F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68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29AA-CA9B-4C6E-9B4C-126DC43CB641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6298A-5DF7-4223-AE9D-A0D8B34C880C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712CF-08DD-41E7-8DC9-CF7157F055E4}" type="datetime1">
              <a:rPr lang="en-US" smtClean="0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D9A9-F337-4359-A46C-BBD324C9672D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C87B-365B-46CD-A5E0-216976EF3B44}" type="datetime1">
              <a:rPr lang="en-US" smtClean="0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9BF8-D144-4A0F-8CF0-9C6A4C6E3F17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sushugowda/Credit_Card_Financial_Dash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0837" cy="3235452"/>
            <a:chOff x="426719" y="3121151"/>
            <a:chExt cx="11260837" cy="3235452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700" spc="-790" dirty="0">
                <a:solidFill>
                  <a:srgbClr val="FFC000"/>
                </a:solidFill>
                <a:latin typeface="Arial MT"/>
                <a:cs typeface="Aharoni" panose="020F0502020204030204" pitchFamily="2" charset="-79"/>
              </a:rPr>
              <a:t>WEEKLY</a:t>
            </a:r>
            <a:endParaRPr lang="en-IN" sz="5700" dirty="0">
              <a:latin typeface="Arial MT"/>
              <a:cs typeface="Aharoni" panose="020F0502020204030204" pitchFamily="2" charset="-79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5700" spc="-819" dirty="0">
                <a:solidFill>
                  <a:srgbClr val="FFC000"/>
                </a:solidFill>
                <a:latin typeface="Arial MT"/>
                <a:cs typeface="Aharoni" panose="020F0502020204030204" pitchFamily="2" charset="-79"/>
              </a:rPr>
              <a:t>STATUS</a:t>
            </a:r>
            <a:r>
              <a:rPr lang="en-IN" sz="5700" spc="-260" dirty="0">
                <a:solidFill>
                  <a:srgbClr val="FFC000"/>
                </a:solidFill>
                <a:latin typeface="Arial MT"/>
                <a:cs typeface="Aharoni" panose="020F0502020204030204" pitchFamily="2" charset="-79"/>
              </a:rPr>
              <a:t> </a:t>
            </a:r>
            <a:r>
              <a:rPr lang="en-IN" sz="5700" spc="-745" dirty="0">
                <a:solidFill>
                  <a:srgbClr val="FFC000"/>
                </a:solidFill>
                <a:latin typeface="Arial MT"/>
                <a:cs typeface="Aharoni" panose="020F0502020204030204" pitchFamily="2" charset="-79"/>
              </a:rPr>
              <a:t>REPORT</a:t>
            </a:r>
            <a:endParaRPr lang="en-IN" sz="5700" dirty="0">
              <a:latin typeface="Arial MT"/>
              <a:cs typeface="Aharoni" panose="020F0502020204030204" pitchFamily="2" charset="-79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3DA84B-6F93-258B-D173-75C7A1CC8E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1</a:t>
            </a:fld>
            <a:endParaRPr lang="en-IN"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859022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endParaRPr sz="4000" dirty="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lang="en-US" sz="40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  <a:spcBef>
                <a:spcPts val="1000"/>
              </a:spcBef>
              <a:tabLst>
                <a:tab pos="777875" algn="l"/>
              </a:tabLst>
            </a:pPr>
            <a:r>
              <a:rPr lang="en-IN" sz="4000" spc="-10" dirty="0">
                <a:solidFill>
                  <a:srgbClr val="FFFFFF"/>
                </a:solidFill>
                <a:latin typeface="Calibri"/>
                <a:cs typeface="Calibri"/>
              </a:rPr>
              <a:t>5.   Conclusion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 dirty="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Download</a:t>
            </a:r>
            <a:r>
              <a:rPr spc="-14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802383"/>
            <a:ext cx="8741410" cy="8470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GitHub: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lang="en-IN" sz="2400" spc="-10" dirty="0">
                <a:solidFill>
                  <a:srgbClr val="FFC000"/>
                </a:solidFill>
                <a:latin typeface="Calibri"/>
                <a:cs typeface="Calibri"/>
                <a:hlinkClick r:id="rId2"/>
              </a:rPr>
              <a:t>https://github.com/sushugowda/Credit_Card_Financial_Dashboard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5947" y="5750763"/>
            <a:ext cx="990790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7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lang="en-IN" sz="17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lang="en-IN"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9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https://github.com/sushugowda/Credit_Card_Financial_Dashboard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97892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37515" indent="-342900">
              <a:lnSpc>
                <a:spcPct val="100000"/>
              </a:lnSpc>
              <a:spcBef>
                <a:spcPts val="290"/>
              </a:spcBef>
              <a:buFont typeface="Arial" panose="020B0604020202020204" pitchFamily="34" charset="0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55" dirty="0">
                <a:solidFill>
                  <a:srgbClr val="FFFFFF"/>
                </a:solidFill>
                <a:latin typeface="Calibri"/>
                <a:cs typeface="Calibri"/>
              </a:rPr>
              <a:t>$ </a:t>
            </a:r>
            <a:r>
              <a:rPr lang="en-IN" sz="2000" spc="-55" dirty="0">
                <a:solidFill>
                  <a:srgbClr val="FFFFFF"/>
                </a:solidFill>
                <a:latin typeface="Calibri"/>
                <a:cs typeface="Calibri"/>
              </a:rPr>
              <a:t>1.01M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45" dirty="0">
                <a:solidFill>
                  <a:srgbClr val="FFFFFF"/>
                </a:solidFill>
                <a:latin typeface="Calibri"/>
                <a:cs typeface="Calibri"/>
              </a:rPr>
              <a:t>1.78%</a:t>
            </a:r>
          </a:p>
          <a:p>
            <a:pPr marL="437515" indent="-342900">
              <a:spcBef>
                <a:spcPts val="290"/>
              </a:spcBef>
              <a:buFont typeface="Arial" panose="020B0604020202020204" pitchFamily="34" charset="0"/>
              <a:buChar char="•"/>
              <a:tabLst>
                <a:tab pos="454025" algn="l"/>
              </a:tabLst>
            </a:pP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lang="en-US"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lang="en-US"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lang="en-US"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by  1.80%</a:t>
            </a:r>
            <a:br>
              <a:rPr lang="en-US" sz="2000" spc="-4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Conclusion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/>
              <a:t>Credit</a:t>
            </a:r>
            <a:r>
              <a:rPr spc="-70" dirty="0"/>
              <a:t> </a:t>
            </a:r>
            <a:r>
              <a:rPr dirty="0"/>
              <a:t>card</a:t>
            </a:r>
            <a:r>
              <a:rPr spc="-80" dirty="0"/>
              <a:t> </a:t>
            </a:r>
            <a:r>
              <a:rPr dirty="0"/>
              <a:t>financial</a:t>
            </a:r>
            <a:r>
              <a:rPr spc="-100" dirty="0"/>
              <a:t> </a:t>
            </a:r>
            <a:r>
              <a:rPr dirty="0"/>
              <a:t>dashboard</a:t>
            </a:r>
            <a:r>
              <a:rPr spc="-105" dirty="0"/>
              <a:t> </a:t>
            </a:r>
            <a:r>
              <a:rPr dirty="0"/>
              <a:t>using</a:t>
            </a:r>
            <a:r>
              <a:rPr spc="-85" dirty="0"/>
              <a:t> </a:t>
            </a:r>
            <a:r>
              <a:rPr dirty="0"/>
              <a:t>Power</a:t>
            </a:r>
            <a:r>
              <a:rPr spc="-70" dirty="0"/>
              <a:t> </a:t>
            </a:r>
            <a:r>
              <a:rPr spc="-25" dirty="0"/>
              <a:t>BI:</a:t>
            </a:r>
          </a:p>
          <a:p>
            <a:pPr marL="372110" marR="21590" indent="-360045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Developed</a:t>
            </a:r>
            <a:r>
              <a:rPr sz="2800" b="0" spc="-1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</a:t>
            </a:r>
            <a:r>
              <a:rPr sz="2800" b="0" spc="-10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interactive</a:t>
            </a:r>
            <a:r>
              <a:rPr sz="2800" b="0" spc="-1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dashboard</a:t>
            </a:r>
            <a:r>
              <a:rPr sz="2800" b="0" spc="-8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using transaction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and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customer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data</a:t>
            </a:r>
            <a:r>
              <a:rPr sz="2800" b="0" spc="-7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from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SQL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database,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provide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real-</a:t>
            </a:r>
            <a:r>
              <a:rPr sz="2800" b="0" dirty="0">
                <a:latin typeface="Calibri"/>
                <a:cs typeface="Calibri"/>
              </a:rPr>
              <a:t>time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insights.</a:t>
            </a:r>
            <a:endParaRPr sz="2800" dirty="0">
              <a:latin typeface="Calibri"/>
              <a:cs typeface="Calibri"/>
            </a:endParaRPr>
          </a:p>
          <a:p>
            <a:pPr marL="372110" marR="338455" indent="-36004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Streamlined</a:t>
            </a:r>
            <a:r>
              <a:rPr sz="2800" b="0" spc="-8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data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processing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&amp;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analysis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monitor </a:t>
            </a:r>
            <a:r>
              <a:rPr sz="2800" b="0" dirty="0">
                <a:latin typeface="Calibri"/>
                <a:cs typeface="Calibri"/>
              </a:rPr>
              <a:t>key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performance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metrics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and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trends.</a:t>
            </a:r>
            <a:endParaRPr sz="2800" dirty="0">
              <a:latin typeface="Calibri"/>
              <a:cs typeface="Calibri"/>
            </a:endParaRPr>
          </a:p>
          <a:p>
            <a:pPr marL="370205" marR="240665" indent="-358140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Shared</a:t>
            </a:r>
            <a:r>
              <a:rPr sz="2800" b="0" spc="-10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actionable</a:t>
            </a:r>
            <a:r>
              <a:rPr sz="2800" b="0" spc="-10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insights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with</a:t>
            </a:r>
            <a:r>
              <a:rPr sz="2800" b="0" spc="-10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stakeholders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based 	</a:t>
            </a:r>
            <a:r>
              <a:rPr sz="2800" b="0" dirty="0">
                <a:latin typeface="Calibri"/>
                <a:cs typeface="Calibri"/>
              </a:rPr>
              <a:t>on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dashboard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findings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8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support</a:t>
            </a:r>
            <a:r>
              <a:rPr sz="2800" b="0" spc="-4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decision-</a:t>
            </a:r>
            <a:r>
              <a:rPr sz="2800" b="0" spc="-10" dirty="0">
                <a:latin typeface="Calibri"/>
                <a:cs typeface="Calibri"/>
              </a:rPr>
              <a:t>making 	processes.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3134867"/>
            <a:ext cx="3128772" cy="31287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616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PowerPoint Presentation</vt:lpstr>
      <vt:lpstr>Download Data</vt:lpstr>
      <vt:lpstr>Import data to SQL database</vt:lpstr>
      <vt:lpstr>DAX Queries</vt:lpstr>
      <vt:lpstr>DAX Queries</vt:lpstr>
      <vt:lpstr>Project Insights- Week 53 (31st Dec)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Sushruth Gowda</cp:lastModifiedBy>
  <cp:revision>1</cp:revision>
  <dcterms:created xsi:type="dcterms:W3CDTF">2024-04-23T16:41:08Z</dcterms:created>
  <dcterms:modified xsi:type="dcterms:W3CDTF">2024-04-23T18:07:46Z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2024-04-23T00:00:00Z</vt:filetime>
  </property>
  <property fmtid="{D5CDD505-2E9C-101B-9397-08002B2CF9AE}" pid="5" name="Producer">
    <vt:lpwstr>Microsoft® PowerPoint® 2021</vt:lpwstr>
  </property>
</Properties>
</file>