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0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kaggle.com/c/widsdatathon202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Women in Data Science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www.kaggle.com/c/widsdatathon2020</a:t>
            </a:r>
            <a:endParaRPr lang="en-US" dirty="0" smtClean="0"/>
          </a:p>
          <a:p>
            <a:r>
              <a:rPr lang="en-US" dirty="0" err="1" smtClean="0"/>
              <a:t>Sushumna</a:t>
            </a:r>
            <a:r>
              <a:rPr lang="en-US" dirty="0" smtClean="0"/>
              <a:t> </a:t>
            </a:r>
            <a:r>
              <a:rPr lang="en-US" dirty="0" err="1" smtClean="0"/>
              <a:t>Chiluveru</a:t>
            </a:r>
            <a:r>
              <a:rPr lang="en-US" dirty="0" smtClean="0"/>
              <a:t>(F03632)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9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 is to create a model that uses data from the first 24 hours of intensive care to predict patient survival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dataset </a:t>
            </a:r>
            <a:r>
              <a:rPr lang="en-US" dirty="0"/>
              <a:t>of more than 130,000 hospital Intensive Care Unit (ICU) visits from patients, spanning a one-year timeframe. This data is part of a growing global effort and consortium spanning Argentina, Australia, New Zealand, Sri Lanka, Brazil, and more than 200 hospitals in the United States</a:t>
            </a:r>
            <a:r>
              <a:rPr lang="en-US" dirty="0" smtClean="0"/>
              <a:t>.</a:t>
            </a:r>
          </a:p>
          <a:p>
            <a:r>
              <a:rPr lang="en-US" dirty="0"/>
              <a:t>Labeled training data are provided for model </a:t>
            </a:r>
            <a:r>
              <a:rPr lang="en-US" dirty="0" smtClean="0"/>
              <a:t>development. Predictions have to be done for </a:t>
            </a:r>
            <a:r>
              <a:rPr lang="en-US" dirty="0" err="1" smtClean="0"/>
              <a:t>unlabelled</a:t>
            </a:r>
            <a:r>
              <a:rPr lang="en-US" dirty="0" smtClean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1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input data is labelled data with 91,713 rows. The data contains lot of clinical features recorded in the last 24hrs of their admit and geographical features of the patient.</a:t>
            </a:r>
          </a:p>
          <a:p>
            <a:r>
              <a:rPr lang="en-US" dirty="0" smtClean="0"/>
              <a:t>The challenge to this dataset is the missing data. The data has to be imputed properly in order to be accurate with the predictions</a:t>
            </a:r>
          </a:p>
          <a:p>
            <a:r>
              <a:rPr lang="en-US" dirty="0" smtClean="0"/>
              <a:t>From the EDA it was noticed that there were not any outliers in the data.</a:t>
            </a:r>
          </a:p>
          <a:p>
            <a:r>
              <a:rPr lang="en-US" dirty="0" smtClean="0"/>
              <a:t>The training data was split into training data and validation set for measuring the performance of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1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0552" y="1072056"/>
            <a:ext cx="5665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Snapshot </a:t>
            </a:r>
            <a:r>
              <a:rPr lang="en-US" sz="3200" b="1" smtClean="0"/>
              <a:t>of Training data </a:t>
            </a:r>
            <a:r>
              <a:rPr lang="en-US" sz="3200" b="1" dirty="0" smtClean="0"/>
              <a:t>set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38" y="2172138"/>
            <a:ext cx="10058400" cy="296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4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Started of trying logistic regression. But this yielded a very poor prediction with a bad accuracy. </a:t>
            </a:r>
          </a:p>
          <a:p>
            <a:r>
              <a:rPr lang="en-US" dirty="0" smtClean="0"/>
              <a:t>Then, tried the Ensemble model: Random Forest with default parameters which yielded good results.</a:t>
            </a:r>
          </a:p>
          <a:p>
            <a:r>
              <a:rPr lang="en-US" dirty="0" smtClean="0"/>
              <a:t>To yield better results, tried doing some feature engineering by building new features from the already present features but did not help much. </a:t>
            </a:r>
          </a:p>
          <a:p>
            <a:r>
              <a:rPr lang="en-US" dirty="0" smtClean="0"/>
              <a:t>To boost the performance of the model, parameter tuning was required. </a:t>
            </a:r>
          </a:p>
          <a:p>
            <a:r>
              <a:rPr lang="en-US" dirty="0" err="1" smtClean="0"/>
              <a:t>Gridsearch</a:t>
            </a:r>
            <a:r>
              <a:rPr lang="en-US" dirty="0" smtClean="0"/>
              <a:t> CV was used to do 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158743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fit parameters for the random forest classifier are:</a:t>
            </a:r>
            <a:br>
              <a:rPr lang="en-US" dirty="0" smtClean="0"/>
            </a:b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=42, </a:t>
            </a:r>
            <a:r>
              <a:rPr lang="en-US" dirty="0" err="1"/>
              <a:t>max_features</a:t>
            </a:r>
            <a:r>
              <a:rPr lang="en-US" dirty="0"/>
              <a:t>='auto', </a:t>
            </a:r>
            <a:r>
              <a:rPr lang="en-US" dirty="0" err="1"/>
              <a:t>n_estimators</a:t>
            </a:r>
            <a:r>
              <a:rPr lang="en-US" dirty="0"/>
              <a:t>= 100, </a:t>
            </a:r>
            <a:r>
              <a:rPr lang="en-US" dirty="0" err="1"/>
              <a:t>max_depth</a:t>
            </a:r>
            <a:r>
              <a:rPr lang="en-US" dirty="0"/>
              <a:t>=None, criterion='</a:t>
            </a:r>
            <a:r>
              <a:rPr lang="en-US" dirty="0" err="1"/>
              <a:t>gini</a:t>
            </a:r>
            <a:r>
              <a:rPr lang="en-US" dirty="0" smtClean="0"/>
              <a:t>')</a:t>
            </a:r>
          </a:p>
          <a:p>
            <a:r>
              <a:rPr lang="en-US" dirty="0" smtClean="0"/>
              <a:t>Before parameter tuning, the accuracy of the model: 0.928</a:t>
            </a:r>
          </a:p>
          <a:p>
            <a:r>
              <a:rPr lang="en-US" dirty="0" smtClean="0"/>
              <a:t>After parameter tuning, the accuracy of the model : 0.929</a:t>
            </a:r>
          </a:p>
          <a:p>
            <a:r>
              <a:rPr lang="en-US" dirty="0" smtClean="0"/>
              <a:t>More parameter tuning was not feasible because of the shortage of the resources like GPU.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5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503" y="1198179"/>
            <a:ext cx="106161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Hyperopt</a:t>
            </a:r>
            <a:r>
              <a:rPr lang="en-US" dirty="0" smtClean="0"/>
              <a:t> was also tried for parameter tuning. But could not successfully complete because of lack of GPU.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Conclusions: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Of all the models tried, for such large data set, Random forest was the best performer as per the </a:t>
            </a:r>
            <a:r>
              <a:rPr lang="en-US" smtClean="0"/>
              <a:t>accuracy metrics</a:t>
            </a:r>
            <a:br>
              <a:rPr lang="en-US" smtClean="0"/>
            </a:br>
            <a:r>
              <a:rPr lang="en-US" smtClean="0"/>
              <a:t> evaluation.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332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Garamond</vt:lpstr>
      <vt:lpstr>Arial</vt:lpstr>
      <vt:lpstr>Organic</vt:lpstr>
      <vt:lpstr>Women in Data Science 2020</vt:lpstr>
      <vt:lpstr>Problem Statement:</vt:lpstr>
      <vt:lpstr>Data:</vt:lpstr>
      <vt:lpstr>PowerPoint Presentation</vt:lpstr>
      <vt:lpstr>Models Implemented</vt:lpstr>
      <vt:lpstr>Models used: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Data Science 2020</dc:title>
  <dc:creator>Microsoft Office User</dc:creator>
  <cp:lastModifiedBy>Microsoft Office User</cp:lastModifiedBy>
  <cp:revision>6</cp:revision>
  <dcterms:created xsi:type="dcterms:W3CDTF">2020-03-21T04:46:25Z</dcterms:created>
  <dcterms:modified xsi:type="dcterms:W3CDTF">2020-03-21T05:31:35Z</dcterms:modified>
</cp:coreProperties>
</file>