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4" d="100"/>
          <a:sy n="64" d="100"/>
        </p:scale>
        <p:origin x="14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panose="02020603050405020304"/>
                <a:ea typeface="Times New Roman" panose="02020603050405020304"/>
                <a:cs typeface="Times New Roman" panose="02020603050405020304"/>
                <a:sym typeface="Times New Roman" panose="02020603050405020304"/>
              </a:rPr>
              <a:t>Digital Portfolio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34" name="Google Shape;34;p1"/>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36" name="Google Shape;36;p1"/>
          <p:cNvSpPr txBox="1"/>
          <p:nvPr/>
        </p:nvSpPr>
        <p:spPr>
          <a:xfrm>
            <a:off x="2342150" y="1466250"/>
            <a:ext cx="8610600" cy="2675255"/>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panose="020F0502020204030204"/>
              <a:buChar char="●"/>
            </a:pPr>
            <a:r>
              <a:rPr lang="en-US" sz="2400" b="1" dirty="0">
                <a:latin typeface="Calibri" panose="020F0502020204030204"/>
                <a:ea typeface="Calibri" panose="020F0502020204030204"/>
                <a:cs typeface="Calibri" panose="020F0502020204030204"/>
                <a:sym typeface="Calibri" panose="020F0502020204030204"/>
              </a:rPr>
              <a:t>STUDENT NAME:</a:t>
            </a:r>
            <a:r>
              <a:rPr lang="en-IN" sz="2400" b="1" dirty="0">
                <a:latin typeface="Calibri" panose="020F0502020204030204"/>
                <a:ea typeface="Calibri" panose="020F0502020204030204"/>
                <a:cs typeface="Calibri" panose="020F0502020204030204"/>
                <a:sym typeface="Calibri" panose="020F0502020204030204"/>
              </a:rPr>
              <a:t> </a:t>
            </a:r>
            <a:r>
              <a:rPr lang="en-US" altLang="en-IN" sz="2400" b="1" dirty="0">
                <a:latin typeface="Calibri" panose="020F0502020204030204"/>
                <a:ea typeface="Calibri" panose="020F0502020204030204"/>
                <a:cs typeface="Calibri" panose="020F0502020204030204"/>
                <a:sym typeface="Calibri" panose="020F0502020204030204"/>
              </a:rPr>
              <a:t>sushwin vinish.T</a:t>
            </a:r>
            <a:endParaRPr lang="en-US" altLang="en-IN" sz="2400" b="1" dirty="0">
              <a:latin typeface="Calibri" panose="020F0502020204030204"/>
              <a:ea typeface="Calibri" panose="020F0502020204030204"/>
              <a:cs typeface="Calibri" panose="020F0502020204030204"/>
              <a:sym typeface="Calibri" panose="020F0502020204030204"/>
            </a:endParaRPr>
          </a:p>
          <a:p>
            <a:pPr marL="457200" marR="0" lvl="0" indent="-381000" algn="l" rtl="0">
              <a:spcBef>
                <a:spcPts val="0"/>
              </a:spcBef>
              <a:spcAft>
                <a:spcPts val="0"/>
              </a:spcAft>
              <a:buSzPts val="2400"/>
              <a:buFont typeface="Calibri" panose="020F0502020204030204"/>
              <a:buChar char="●"/>
            </a:pPr>
            <a:r>
              <a:rPr lang="en-US" sz="2400" b="1" dirty="0">
                <a:latin typeface="Calibri" panose="020F0502020204030204"/>
                <a:ea typeface="Calibri" panose="020F0502020204030204"/>
                <a:cs typeface="Calibri" panose="020F0502020204030204"/>
                <a:sym typeface="Calibri" panose="020F0502020204030204"/>
              </a:rPr>
              <a:t>REGISTER NO AND NMID:  2426J0878</a:t>
            </a:r>
            <a:r>
              <a:rPr lang="en-US" sz="2400" b="1" dirty="0">
                <a:ea typeface="Calibri" panose="020F0502020204030204"/>
                <a:cs typeface="Calibri" panose="020F0502020204030204"/>
                <a:sym typeface="Calibri" panose="020F0502020204030204"/>
              </a:rPr>
              <a:t>&amp; </a:t>
            </a:r>
            <a:r>
              <a:rPr lang="en-US" altLang="en-US" sz="2400" b="1" dirty="0">
                <a:latin typeface="Calibri" panose="020F0502020204030204"/>
                <a:ea typeface="Calibri" panose="020F0502020204030204"/>
                <a:cs typeface="Calibri" panose="020F0502020204030204"/>
                <a:sym typeface="Calibri" panose="020F0502020204030204"/>
              </a:rPr>
              <a:t>2610D02602988B19B6D4729E12828C2E</a:t>
            </a:r>
            <a:endParaRPr lang="en-US" altLang="en-US" sz="2400" b="1" dirty="0">
              <a:latin typeface="Calibri" panose="020F0502020204030204"/>
              <a:ea typeface="Calibri" panose="020F0502020204030204"/>
              <a:cs typeface="Calibri" panose="020F0502020204030204"/>
              <a:sym typeface="Calibri" panose="020F0502020204030204"/>
            </a:endParaRPr>
          </a:p>
          <a:p>
            <a:pPr marL="457200" marR="0" lvl="0" indent="-381000" algn="l" rtl="0">
              <a:spcBef>
                <a:spcPts val="0"/>
              </a:spcBef>
              <a:spcAft>
                <a:spcPts val="0"/>
              </a:spcAft>
              <a:buSzPts val="2400"/>
              <a:buFont typeface="Calibri" panose="020F0502020204030204"/>
              <a:buChar char="●"/>
            </a:pPr>
            <a:r>
              <a:rPr lang="en-US" sz="2400" b="1" dirty="0">
                <a:latin typeface="Calibri" panose="020F0502020204030204"/>
                <a:ea typeface="Calibri" panose="020F0502020204030204"/>
                <a:cs typeface="Calibri" panose="020F0502020204030204"/>
                <a:sym typeface="Calibri" panose="020F0502020204030204"/>
              </a:rPr>
              <a:t>DEPARTMENT: B.SC.IT</a:t>
            </a:r>
            <a:endParaRPr b="1" dirty="0"/>
          </a:p>
          <a:p>
            <a:pPr marL="457200" marR="0" lvl="0" indent="-381000" algn="l" rtl="0">
              <a:spcBef>
                <a:spcPts val="0"/>
              </a:spcBef>
              <a:spcAft>
                <a:spcPts val="0"/>
              </a:spcAft>
              <a:buSzPts val="2400"/>
              <a:buFont typeface="Calibri" panose="020F0502020204030204"/>
              <a:buChar char="●"/>
            </a:pPr>
            <a:r>
              <a:rPr lang="en-US" sz="2400" b="1" dirty="0">
                <a:latin typeface="Calibri" panose="020F0502020204030204"/>
                <a:ea typeface="Calibri" panose="020F0502020204030204"/>
                <a:cs typeface="Calibri" panose="020F0502020204030204"/>
                <a:sym typeface="Calibri" panose="020F0502020204030204"/>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panose="020F0502020204030204"/>
                <a:ea typeface="Calibri" panose="020F0502020204030204"/>
                <a:cs typeface="Calibri" panose="020F0502020204030204"/>
                <a:sym typeface="Calibri" panose="020F0502020204030204"/>
              </a:rPr>
              <a:t>           </a:t>
            </a:r>
            <a:endParaRPr sz="2400" b="1" dirty="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Clr>
                <a:srgbClr val="2D83C3"/>
              </a:buClr>
              <a:buSzPts val="1100"/>
              <a:buFont typeface="Trebuchet MS" panose="020B0603020202020204"/>
              <a:buNone/>
            </a:pPr>
            <a:r>
              <a:rPr lang="en-US" sz="1100">
                <a:solidFill>
                  <a:srgbClr val="2D83C3"/>
                </a:solidFill>
                <a:latin typeface="Trebuchet MS" panose="020B0603020202020204"/>
                <a:ea typeface="Trebuchet MS" panose="020B0603020202020204"/>
                <a:cs typeface="Trebuchet MS" panose="020B0603020202020204"/>
                <a:sym typeface="Trebuchet MS" panose="020B0603020202020204"/>
              </a:rPr>
              <a:t>3/21/2024  </a:t>
            </a:r>
            <a:r>
              <a:rPr lang="en-US" sz="1100" b="1">
                <a:solidFill>
                  <a:srgbClr val="2D83C3"/>
                </a:solidFill>
                <a:latin typeface="Trebuchet MS" panose="020B0603020202020204"/>
                <a:ea typeface="Trebuchet MS" panose="020B0603020202020204"/>
                <a:cs typeface="Trebuchet MS" panose="020B0603020202020204"/>
                <a:sym typeface="Trebuchet MS" panose="020B0603020202020204"/>
              </a:rPr>
              <a:t>Annual Review</a:t>
            </a:r>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panose="020B0603020202020204"/>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panose="020B0603020202020204"/>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panose="020B0604020202020204"/>
              <a:buNone/>
            </a:pPr>
            <a:endParaRPr sz="2800" b="0" i="0">
              <a:solidFill>
                <a:srgbClr val="0D0D0D"/>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Clr>
                <a:schemeClr val="dk1"/>
              </a:buClr>
              <a:buSzPts val="2800"/>
              <a:buFont typeface="Times New Roman" panose="02020603050405020304"/>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endParaRPr lang="en-US" sz="2800" dirty="0"/>
          </a:p>
          <a:p>
            <a:pPr algn="just">
              <a:buFont typeface="Arial" panose="020B0604020202020204" pitchFamily="34" charset="0"/>
              <a:buChar char="•"/>
            </a:pPr>
            <a:r>
              <a:rPr lang="en-US" sz="2800" dirty="0"/>
              <a:t>It highlights creativity, professionalism, and technical ability.</a:t>
            </a:r>
            <a:endParaRPr lang="en-US" sz="2800" dirty="0"/>
          </a:p>
          <a:p>
            <a:pPr algn="just">
              <a:buFont typeface="Arial" panose="020B0604020202020204" pitchFamily="34" charset="0"/>
              <a:buChar char="•"/>
            </a:pPr>
            <a:r>
              <a:rPr lang="en-US" sz="2800" dirty="0"/>
              <a:t>Acts as a dynamic resume for career growth and opportunities.</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Digital portfolio website </a:t>
            </a:r>
            <a:endParaRPr sz="1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1"/>
            <a:srcRect/>
            <a:stretch>
              <a:fill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2"/>
            <a:srcRect/>
            <a:stretch>
              <a:fill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Problem Statement</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Project Overview</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End Users</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dirty="0">
                <a:solidFill>
                  <a:srgbClr val="0D0D0D"/>
                </a:solidFill>
                <a:latin typeface="Times New Roman" panose="02020603050405020304" charset="0"/>
                <a:cs typeface="Times New Roman" panose="02020603050405020304" charset="0"/>
              </a:rPr>
              <a:t>Tools and Technologies</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Portfolio design and Layout</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dirty="0">
                <a:solidFill>
                  <a:srgbClr val="0D0D0D"/>
                </a:solidFill>
                <a:latin typeface="Times New Roman" panose="02020603050405020304" charset="0"/>
                <a:cs typeface="Times New Roman" panose="02020603050405020304" charset="0"/>
              </a:rPr>
              <a:t>Features and Functionality</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Results and </a:t>
            </a:r>
            <a:r>
              <a:rPr lang="en-US" sz="2800" dirty="0">
                <a:solidFill>
                  <a:srgbClr val="0D0D0D"/>
                </a:solidFill>
                <a:latin typeface="Times New Roman" panose="02020603050405020304" charset="0"/>
                <a:cs typeface="Times New Roman" panose="02020603050405020304" charset="0"/>
              </a:rPr>
              <a:t>Screenshots</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b="0" i="0" dirty="0">
                <a:solidFill>
                  <a:srgbClr val="0D0D0D"/>
                </a:solidFill>
                <a:effectLst/>
                <a:latin typeface="Times New Roman" panose="02020603050405020304" charset="0"/>
                <a:cs typeface="Times New Roman" panose="02020603050405020304" charset="0"/>
              </a:rPr>
              <a:t>Conclusion</a:t>
            </a:r>
            <a:endParaRPr lang="en-US" sz="2800" b="0" i="0" dirty="0">
              <a:solidFill>
                <a:srgbClr val="0D0D0D"/>
              </a:solidFill>
              <a:effectLst/>
              <a:latin typeface="Times New Roman" panose="02020603050405020304" charset="0"/>
              <a:cs typeface="Times New Roman" panose="02020603050405020304" charset="0"/>
            </a:endParaRPr>
          </a:p>
          <a:p>
            <a:pPr algn="l">
              <a:buFont typeface="+mj-lt"/>
              <a:buAutoNum type="arabicPeriod"/>
            </a:pPr>
            <a:r>
              <a:rPr lang="en-US" sz="2800" dirty="0" err="1">
                <a:solidFill>
                  <a:srgbClr val="0D0D0D"/>
                </a:solidFill>
                <a:latin typeface="Times New Roman" panose="02020603050405020304" charset="0"/>
                <a:cs typeface="Times New Roman" panose="02020603050405020304" charset="0"/>
              </a:rPr>
              <a:t>Github</a:t>
            </a:r>
            <a:r>
              <a:rPr lang="en-US" sz="2800" dirty="0">
                <a:solidFill>
                  <a:srgbClr val="0D0D0D"/>
                </a:solidFill>
                <a:latin typeface="Times New Roman" panose="02020603050405020304" charset="0"/>
                <a:cs typeface="Times New Roman" panose="02020603050405020304" charset="0"/>
              </a:rPr>
              <a:t> Link</a:t>
            </a:r>
            <a:endParaRPr lang="en-US" sz="2800" b="0" i="0" dirty="0">
              <a:solidFill>
                <a:srgbClr val="0D0D0D"/>
              </a:solidFill>
              <a:effectLst/>
              <a:latin typeface="Times New Roman" panose="02020603050405020304" charset="0"/>
              <a:cs typeface="Times New Roman" panose="02020603050405020304" charset="0"/>
            </a:endParaRPr>
          </a:p>
          <a:p>
            <a:endParaRPr lang="en-IN" sz="28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62" name="Google Shape;62;p3"/>
            <p:cNvPicPr preferRelativeResize="0"/>
            <p:nvPr/>
          </p:nvPicPr>
          <p:blipFill rotWithShape="1">
            <a:blip r:embed="rId1"/>
            <a:srcRect/>
            <a:stretch>
              <a:fill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lang="en-US"/>
          </a:p>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72" name="Google Shape;72;p4"/>
            <p:cNvPicPr preferRelativeResize="0"/>
            <p:nvPr/>
          </p:nvPicPr>
          <p:blipFill rotWithShape="1">
            <a:blip r:embed="rId1"/>
            <a:srcRect/>
            <a:stretch>
              <a:fill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2"/>
          <a:srcRect/>
          <a:stretch>
            <a:fill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1"/>
          <a:srcRect/>
          <a:stretch>
            <a:fill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3. Freelancers &amp; Creators – who want to present their work, designs, art, or services to attract clients.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4. Educators &amp; Recruiters – who can review the portfolio to evaluate an individual’s skills, knowledge, and accomplishments.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5. Peers &amp; General Audience – who can access the website to know more about the individual’s background and capabilities.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a:blip/>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1"/>
          <a:srcRect/>
          <a:stretch>
            <a:fill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fld>
            <a:endParaRPr lang="en-US"/>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lvl="0" indent="0" algn="l" rtl="0">
              <a:spcBef>
                <a:spcPts val="0"/>
              </a:spcBef>
              <a:spcAft>
                <a:spcPts val="0"/>
              </a:spcAft>
              <a:buNone/>
            </a:pPr>
            <a:r>
              <a:rPr lang="en-US"/>
              <a:t>Development Tools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HTML5 – for structuring the web pages.</a:t>
            </a:r>
            <a:endParaRPr lang="en-US"/>
          </a:p>
          <a:p>
            <a:pPr marL="0" lvl="0" indent="0" algn="l" rtl="0">
              <a:spcBef>
                <a:spcPts val="0"/>
              </a:spcBef>
              <a:spcAft>
                <a:spcPts val="0"/>
              </a:spcAft>
              <a:buNone/>
            </a:pPr>
          </a:p>
          <a:p>
            <a:pPr marL="0" lvl="0" indent="0" algn="l" rtl="0">
              <a:spcBef>
                <a:spcPts val="0"/>
              </a:spcBef>
              <a:spcAft>
                <a:spcPts val="0"/>
              </a:spcAft>
              <a:buNone/>
            </a:pPr>
            <a:r>
              <a:rPr lang="en-US"/>
              <a:t>CSS3 – for styling, layout design, and responsiveness.</a:t>
            </a:r>
            <a:endParaRPr lang="en-US"/>
          </a:p>
          <a:p>
            <a:pPr marL="0" lvl="0" indent="0" algn="l" rtl="0">
              <a:spcBef>
                <a:spcPts val="0"/>
              </a:spcBef>
              <a:spcAft>
                <a:spcPts val="0"/>
              </a:spcAft>
              <a:buNone/>
            </a:pPr>
          </a:p>
          <a:p>
            <a:pPr marL="0" lvl="0" indent="0" algn="l" rtl="0">
              <a:spcBef>
                <a:spcPts val="0"/>
              </a:spcBef>
              <a:spcAft>
                <a:spcPts val="0"/>
              </a:spcAft>
              <a:buNone/>
            </a:pPr>
            <a:r>
              <a:rPr lang="en-US"/>
              <a:t>JavaScript – for adding interactivity and dynamic functionality.</a:t>
            </a:r>
            <a:endParaRPr lang="en-US"/>
          </a:p>
          <a:p>
            <a:pPr marL="0" lvl="0" indent="0" algn="l" rtl="0">
              <a:spcBef>
                <a:spcPts val="0"/>
              </a:spcBef>
              <a:spcAft>
                <a:spcPts val="0"/>
              </a:spcAft>
              <a:buNone/>
            </a:pPr>
          </a:p>
          <a:p>
            <a:pPr marL="0" lvl="0" indent="0" algn="l" rtl="0">
              <a:spcBef>
                <a:spcPts val="0"/>
              </a:spcBef>
              <a:spcAft>
                <a:spcPts val="0"/>
              </a:spcAft>
              <a:buNone/>
            </a:pPr>
            <a:r>
              <a:rPr lang="en-US"/>
              <a:t>Bootstrap / Tailwind CSS (optional) – for responsive and mobile-friendly design.</a:t>
            </a:r>
            <a:endParaRPr lang="en-US"/>
          </a:p>
          <a:p>
            <a:pPr marL="0" lvl="0" indent="0" algn="l" rtl="0">
              <a:spcBef>
                <a:spcPts val="0"/>
              </a:spcBef>
              <a:spcAft>
                <a:spcPts val="0"/>
              </a:spcAft>
              <a:buNone/>
            </a:pPr>
          </a:p>
          <a:p>
            <a:pPr marL="0" lvl="0" indent="0" algn="l" rtl="0">
              <a:spcBef>
                <a:spcPts val="0"/>
              </a:spcBef>
              <a:spcAft>
                <a:spcPts val="0"/>
              </a:spcAft>
              <a:buNone/>
            </a:pPr>
            <a:r>
              <a:rPr lang="en-US"/>
              <a:t>2. Design Tools</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Figma / Adobe XD / Canva – for wireframing and UI/UX design.</a:t>
            </a:r>
            <a:endParaRPr lang="en-US"/>
          </a:p>
          <a:p>
            <a:pPr marL="0" lvl="0" indent="0" algn="l" rtl="0">
              <a:spcBef>
                <a:spcPts val="0"/>
              </a:spcBef>
              <a:spcAft>
                <a:spcPts val="0"/>
              </a:spcAft>
              <a:buNone/>
            </a:pPr>
          </a:p>
          <a:p>
            <a:pPr marL="0" lvl="0" indent="0" algn="l" rtl="0">
              <a:spcBef>
                <a:spcPts val="0"/>
              </a:spcBef>
              <a:spcAft>
                <a:spcPts val="0"/>
              </a:spcAft>
              <a:buNone/>
            </a:pPr>
            <a:r>
              <a:rPr lang="en-US"/>
              <a:t>Photo editing tools (Photoshop, GIMP, or Canva) – for preparing images, logos, and graphics.</a:t>
            </a:r>
            <a:endParaRPr lang="en-US"/>
          </a:p>
          <a:p>
            <a:pPr marL="0" lvl="0" indent="0" algn="l" rtl="0">
              <a:spcBef>
                <a:spcPts val="0"/>
              </a:spcBef>
              <a:spcAft>
                <a:spcPts val="0"/>
              </a:spcAft>
              <a:buNone/>
            </a:pPr>
          </a:p>
          <a:p>
            <a:pPr marL="0" lvl="0" indent="0" algn="l" rtl="0">
              <a:spcBef>
                <a:spcPts val="0"/>
              </a:spcBef>
              <a:spcAft>
                <a:spcPts val="0"/>
              </a:spcAft>
              <a:buNone/>
            </a:pPr>
            <a:r>
              <a:rPr lang="en-US"/>
              <a:t>3. Development Environment</a:t>
            </a:r>
            <a:endParaRPr lang="en-US"/>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US"/>
              <a:t>VS Code / Sublime Text – as the code editor.</a:t>
            </a:r>
            <a:endParaRPr lang="en-US"/>
          </a:p>
          <a:p>
            <a:pPr marL="0" lvl="0" indent="0" algn="l" rtl="0">
              <a:spcBef>
                <a:spcPts val="0"/>
              </a:spcBef>
              <a:spcAft>
                <a:spcPts val="0"/>
              </a:spcAft>
              <a:buNone/>
            </a:pPr>
          </a:p>
          <a:p>
            <a:pPr marL="0" lvl="0" indent="0" algn="l" rtl="0">
              <a:spcBef>
                <a:spcPts val="0"/>
              </a:spcBef>
              <a:spcAft>
                <a:spcPts val="0"/>
              </a:spcAft>
              <a:buNone/>
            </a:pPr>
            <a:r>
              <a:rPr lang="en-US"/>
              <a:t>Git &amp; GitHub – for version control and hosting the project online.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7" name="Google Shape;97;p7"/>
          <p:cNvPicPr preferRelativeResize="0"/>
          <p:nvPr/>
        </p:nvPicPr>
        <p:blipFill rotWithShape="1">
          <a:blip r:embed="rId1"/>
          <a:srcRect/>
          <a:stretch>
            <a:fill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panose="020B0603020202020204"/>
                <a:ea typeface="Trebuchet MS" panose="020B0603020202020204"/>
                <a:cs typeface="Trebuchet MS" panose="020B0603020202020204"/>
                <a:sym typeface="Trebuchet MS" panose="020B0603020202020204"/>
              </a:rPr>
            </a:fld>
            <a:endParaRPr sz="11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panose="020B0603020202020204"/>
                <a:ea typeface="Trebuchet MS" panose="020B0603020202020204"/>
                <a:cs typeface="Trebuchet MS" panose="020B0603020202020204"/>
                <a:sym typeface="Trebuchet MS" panose="020B0603020202020204"/>
              </a:rPr>
              <a:t>POTFOLIO DESIGN AND LAYOUT</a:t>
            </a:r>
            <a:endParaRPr sz="4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lvl="0" indent="0" algn="l" rtl="0">
              <a:spcBef>
                <a:spcPts val="0"/>
              </a:spcBef>
              <a:spcAft>
                <a:spcPts val="0"/>
              </a:spcAft>
              <a:buNone/>
            </a:pPr>
            <a:r>
              <a:rPr lang="en-US"/>
              <a:t>Design and Layout</a:t>
            </a:r>
            <a:endParaRPr lang="en-US"/>
          </a:p>
          <a:p>
            <a:pPr marL="0" lvl="0" indent="0" algn="l" rtl="0">
              <a:spcBef>
                <a:spcPts val="0"/>
              </a:spcBef>
              <a:spcAft>
                <a:spcPts val="0"/>
              </a:spcAft>
              <a:buNone/>
            </a:p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lang="en-US"/>
          </a:p>
          <a:p>
            <a:pPr marL="0" lvl="0" indent="0" algn="l" rtl="0">
              <a:spcBef>
                <a:spcPts val="0"/>
              </a:spcBef>
              <a:spcAft>
                <a:spcPts val="0"/>
              </a:spcAft>
              <a:buNone/>
            </a:pPr>
          </a:p>
          <a:p>
            <a:pPr marL="0" lvl="0" indent="0" algn="l" rtl="0">
              <a:spcBef>
                <a:spcPts val="0"/>
              </a:spcBef>
              <a:spcAft>
                <a:spcPts val="0"/>
              </a:spcAft>
              <a:buNone/>
            </a:pPr>
            <a:r>
              <a:rPr lang="en-US"/>
              <a:t>1. Layout Structure</a:t>
            </a:r>
            <a:endParaRPr lang="en-US"/>
          </a:p>
          <a:p>
            <a:pPr marL="0" lvl="0" indent="0" algn="l" rtl="0">
              <a:spcBef>
                <a:spcPts val="0"/>
              </a:spcBef>
              <a:spcAft>
                <a:spcPts val="0"/>
              </a:spcAft>
              <a:buNone/>
            </a:pPr>
          </a:p>
          <a:p>
            <a:pPr marL="0" lvl="0" indent="0" algn="l" rtl="0">
              <a:spcBef>
                <a:spcPts val="0"/>
              </a:spcBef>
              <a:spcAft>
                <a:spcPts val="0"/>
              </a:spcAft>
              <a:buNone/>
            </a:pPr>
            <a:r>
              <a:rPr lang="en-US"/>
              <a:t>Header Section – Includes name, logo (optional), and navigation menu.</a:t>
            </a:r>
            <a:endParaRPr lang="en-US"/>
          </a:p>
          <a:p>
            <a:pPr marL="0" lvl="0" indent="0" algn="l" rtl="0">
              <a:spcBef>
                <a:spcPts val="0"/>
              </a:spcBef>
              <a:spcAft>
                <a:spcPts val="0"/>
              </a:spcAft>
              <a:buNone/>
            </a:pPr>
          </a:p>
          <a:p>
            <a:pPr marL="0" lvl="0" indent="0" algn="l" rtl="0">
              <a:spcBef>
                <a:spcPts val="0"/>
              </a:spcBef>
              <a:spcAft>
                <a:spcPts val="0"/>
              </a:spcAft>
              <a:buNone/>
            </a:pPr>
            <a:r>
              <a:rPr lang="en-US"/>
              <a:t>Home / Hero Section – A brief introduction with a professional photo and tagline.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lang="en-US"/>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stStyle>
          <a:p>
            <a:pPr marL="0" lvl="0" indent="0" algn="l" rtl="0">
              <a:spcBef>
                <a:spcPts val="0"/>
              </a:spcBef>
              <a:spcAft>
                <a:spcPts val="0"/>
              </a:spcAft>
              <a:buNone/>
            </a:pPr>
            <a:r>
              <a:rPr lang="en-US"/>
              <a:t>1. Core Features</a:t>
            </a:r>
            <a:endParaRPr lang="en-US"/>
          </a:p>
          <a:p>
            <a:pPr marL="0" lvl="0" indent="0" algn="l" rtl="0">
              <a:spcBef>
                <a:spcPts val="0"/>
              </a:spcBef>
              <a:spcAft>
                <a:spcPts val="0"/>
              </a:spcAft>
              <a:buNone/>
            </a:pPr>
          </a:p>
          <a:p>
            <a:pPr marL="0" lvl="0" indent="0" algn="l" rtl="0">
              <a:spcBef>
                <a:spcPts val="0"/>
              </a:spcBef>
              <a:spcAft>
                <a:spcPts val="0"/>
              </a:spcAft>
              <a:buNone/>
            </a:pPr>
            <a:r>
              <a:rPr lang="en-US"/>
              <a:t>Home / Hero Section – Engaging introduction with name, photo, tagline, and call-to-action.</a:t>
            </a:r>
            <a:endParaRPr lang="en-US"/>
          </a:p>
          <a:p>
            <a:pPr marL="0" lvl="0" indent="0" algn="l" rtl="0">
              <a:spcBef>
                <a:spcPts val="0"/>
              </a:spcBef>
              <a:spcAft>
                <a:spcPts val="0"/>
              </a:spcAft>
              <a:buNone/>
            </a:pPr>
          </a:p>
          <a:p>
            <a:pPr marL="0" lvl="0" indent="0" algn="l" rtl="0">
              <a:spcBef>
                <a:spcPts val="0"/>
              </a:spcBef>
              <a:spcAft>
                <a:spcPts val="0"/>
              </a:spcAft>
              <a:buNone/>
            </a:pPr>
            <a:r>
              <a:rPr lang="en-US"/>
              <a:t>About Me Section – Displays personal background, career objectives, and a professional summary.</a:t>
            </a:r>
            <a:endParaRPr lang="en-US"/>
          </a:p>
          <a:p>
            <a:pPr marL="0" lvl="0" indent="0" algn="l" rtl="0">
              <a:spcBef>
                <a:spcPts val="0"/>
              </a:spcBef>
              <a:spcAft>
                <a:spcPts val="0"/>
              </a:spcAft>
              <a:buNone/>
            </a:pPr>
          </a:p>
          <a:p>
            <a:pPr marL="0" lvl="0" indent="0" algn="l" rtl="0">
              <a:spcBef>
                <a:spcPts val="0"/>
              </a:spcBef>
              <a:spcAft>
                <a:spcPts val="0"/>
              </a:spcAft>
              <a:buNone/>
            </a:pPr>
            <a:r>
              <a:rPr lang="en-US"/>
              <a:t>Skills Showcase – Visual representation of technical and soft skills using icons, bars, or charts.</a:t>
            </a:r>
            <a:endParaRPr lang="en-US"/>
          </a:p>
          <a:p>
            <a:pPr marL="0" lvl="0" indent="0" algn="l" rtl="0">
              <a:spcBef>
                <a:spcPts val="0"/>
              </a:spcBef>
              <a:spcAft>
                <a:spcPts val="0"/>
              </a:spcAft>
              <a:buNone/>
            </a:pPr>
          </a:p>
          <a:p>
            <a:pPr marL="0" lvl="0" indent="0" algn="l" rtl="0">
              <a:spcBef>
                <a:spcPts val="0"/>
              </a:spcBef>
              <a:spcAft>
                <a:spcPts val="0"/>
              </a:spcAft>
              <a:buNone/>
            </a:pPr>
            <a:r>
              <a:rPr lang="en-US"/>
              <a:t>Projects Portfolio – Showcases academic,</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4136</Words>
  <Application>WPS Presentation</Application>
  <PresentationFormat>Widescreen</PresentationFormat>
  <Paragraphs>144</Paragraphs>
  <Slides>11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Trebuchet MS</vt:lpstr>
      <vt:lpstr>Calibri</vt:lpstr>
      <vt:lpstr>Times New Roman</vt:lpstr>
      <vt:lpstr>Roboto</vt:lpstr>
      <vt:lpstr>Times New Roman</vt:lpstr>
      <vt:lpstr>Arial</vt:lpstr>
      <vt:lpstr>Microsoft YaHei</vt:lpstr>
      <vt:lpstr>Arial Unicode MS</vt:lpstr>
      <vt:lpstr>Calibri</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5</cp:revision>
  <dcterms:created xsi:type="dcterms:W3CDTF">2025-09-20T05:34:19Z</dcterms:created>
  <dcterms:modified xsi:type="dcterms:W3CDTF">2025-09-20T05:37:17Z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39F90A652D534EE2BB90070A7B98F3F9_13</vt:lpwstr>
  </property>
  <property fmtid="{D5CDD505-2E9C-101B-9397-08002B2CF9AE}" pid="3" name="KSOProductBuildVer">
    <vt:lpwstr>1033-12.2.0.22549</vt:lpwstr>
  </property>
</Properties>
</file>