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07" d="100"/>
          <a:sy n="107" d="100"/>
        </p:scale>
        <p:origin x="73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26030A5-6E0A-BD48-9D5C-5BDA78B0C4B6}" type="doc">
      <dgm:prSet loTypeId="urn:microsoft.com/office/officeart/2005/8/layout/hierarchy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DEE452C-5A8D-774F-B2B6-50E449487771}">
      <dgm:prSet phldrT="[文本]"/>
      <dgm:spPr/>
      <dgm:t>
        <a:bodyPr/>
        <a:lstStyle/>
        <a:p>
          <a:r>
            <a:rPr lang="en-US" altLang="zh-CN" dirty="0"/>
            <a:t>ALS</a:t>
          </a:r>
          <a:r>
            <a:rPr lang="zh-CN" altLang="en-US" dirty="0"/>
            <a:t> </a:t>
          </a:r>
          <a:r>
            <a:rPr lang="en-US" altLang="zh-CN" dirty="0"/>
            <a:t>is</a:t>
          </a:r>
          <a:r>
            <a:rPr lang="zh-CN" altLang="en-US" dirty="0"/>
            <a:t> </a:t>
          </a:r>
          <a:r>
            <a:rPr lang="en-US" altLang="zh-CN" dirty="0"/>
            <a:t>better</a:t>
          </a:r>
          <a:r>
            <a:rPr lang="zh-CN" altLang="en-US" dirty="0"/>
            <a:t> </a:t>
          </a:r>
          <a:r>
            <a:rPr lang="en-US" altLang="zh-CN" dirty="0"/>
            <a:t>suited</a:t>
          </a:r>
          <a:r>
            <a:rPr lang="zh-CN" altLang="en-US" dirty="0"/>
            <a:t> </a:t>
          </a:r>
          <a:r>
            <a:rPr lang="en-US" altLang="zh-CN" dirty="0"/>
            <a:t>for:</a:t>
          </a:r>
          <a:endParaRPr lang="zh-CN" altLang="en-US" dirty="0"/>
        </a:p>
      </dgm:t>
    </dgm:pt>
    <dgm:pt modelId="{6B29DD41-E8C5-3140-AE22-1B8C1FE3FEAC}" type="parTrans" cxnId="{722AC210-3D57-6149-B63F-D0BDE77D5481}">
      <dgm:prSet/>
      <dgm:spPr/>
      <dgm:t>
        <a:bodyPr/>
        <a:lstStyle/>
        <a:p>
          <a:endParaRPr lang="zh-CN" altLang="en-US"/>
        </a:p>
      </dgm:t>
    </dgm:pt>
    <dgm:pt modelId="{76B118CF-C118-B54B-BE7C-8073BE2290A3}" type="sibTrans" cxnId="{722AC210-3D57-6149-B63F-D0BDE77D5481}">
      <dgm:prSet/>
      <dgm:spPr/>
      <dgm:t>
        <a:bodyPr/>
        <a:lstStyle/>
        <a:p>
          <a:endParaRPr lang="zh-CN" altLang="en-US"/>
        </a:p>
      </dgm:t>
    </dgm:pt>
    <dgm:pt modelId="{93096A3A-CEEC-354E-837D-B6DF66022F17}">
      <dgm:prSet phldrT="[文本]"/>
      <dgm:spPr/>
      <dgm:t>
        <a:bodyPr/>
        <a:lstStyle/>
        <a:p>
          <a:r>
            <a:rPr lang="en-US" altLang="zh-CN" dirty="0"/>
            <a:t>Large-scale</a:t>
          </a:r>
          <a:r>
            <a:rPr lang="zh-CN" altLang="en-US" dirty="0"/>
            <a:t> </a:t>
          </a:r>
          <a:r>
            <a:rPr lang="en-US" altLang="zh-CN" dirty="0"/>
            <a:t>datasets</a:t>
          </a:r>
          <a:endParaRPr lang="zh-CN" altLang="en-US" dirty="0"/>
        </a:p>
      </dgm:t>
    </dgm:pt>
    <dgm:pt modelId="{FA800B10-80A7-E04D-8C84-742AE999D77D}" type="parTrans" cxnId="{83333DE4-F309-CF4A-9715-4133F364E5CF}">
      <dgm:prSet/>
      <dgm:spPr/>
      <dgm:t>
        <a:bodyPr/>
        <a:lstStyle/>
        <a:p>
          <a:endParaRPr lang="zh-CN" altLang="en-US"/>
        </a:p>
      </dgm:t>
    </dgm:pt>
    <dgm:pt modelId="{D7D56DB4-EE79-114F-ADD0-6CFE5B3F7927}" type="sibTrans" cxnId="{83333DE4-F309-CF4A-9715-4133F364E5CF}">
      <dgm:prSet/>
      <dgm:spPr/>
      <dgm:t>
        <a:bodyPr/>
        <a:lstStyle/>
        <a:p>
          <a:endParaRPr lang="zh-CN" altLang="en-US"/>
        </a:p>
      </dgm:t>
    </dgm:pt>
    <dgm:pt modelId="{CEF4596D-82CE-1741-BDF4-86C00B3D56A1}">
      <dgm:prSet phldrT="[文本]"/>
      <dgm:spPr/>
      <dgm:t>
        <a:bodyPr/>
        <a:lstStyle/>
        <a:p>
          <a:r>
            <a:rPr lang="en-US" altLang="zh-CN" dirty="0"/>
            <a:t>Distributed</a:t>
          </a:r>
          <a:r>
            <a:rPr lang="zh-CN" altLang="en-US" dirty="0"/>
            <a:t> </a:t>
          </a:r>
          <a:r>
            <a:rPr lang="en-US" altLang="zh-CN" dirty="0"/>
            <a:t>computing</a:t>
          </a:r>
          <a:r>
            <a:rPr lang="zh-CN" altLang="en-US" dirty="0"/>
            <a:t> </a:t>
          </a:r>
          <a:r>
            <a:rPr lang="en-US" altLang="zh-CN" dirty="0"/>
            <a:t>environments</a:t>
          </a:r>
          <a:r>
            <a:rPr lang="zh-CN" altLang="en-US" dirty="0"/>
            <a:t> </a:t>
          </a:r>
          <a:r>
            <a:rPr lang="en-US" altLang="zh-CN" dirty="0"/>
            <a:t>(e.g.</a:t>
          </a:r>
          <a:r>
            <a:rPr lang="zh-CN" altLang="en-US" dirty="0"/>
            <a:t> </a:t>
          </a:r>
          <a:r>
            <a:rPr lang="en-US" altLang="zh-CN" dirty="0"/>
            <a:t>Apache</a:t>
          </a:r>
          <a:r>
            <a:rPr lang="zh-CN" altLang="en-US" dirty="0"/>
            <a:t> </a:t>
          </a:r>
          <a:r>
            <a:rPr lang="en-US" altLang="zh-CN" dirty="0"/>
            <a:t>Spark)</a:t>
          </a:r>
          <a:endParaRPr lang="zh-CN" altLang="en-US" dirty="0"/>
        </a:p>
      </dgm:t>
    </dgm:pt>
    <dgm:pt modelId="{763E6BB8-3EA5-C149-B020-8555BF626575}" type="parTrans" cxnId="{C8AD2579-0921-6A47-9468-AF4E027F639D}">
      <dgm:prSet/>
      <dgm:spPr/>
      <dgm:t>
        <a:bodyPr/>
        <a:lstStyle/>
        <a:p>
          <a:endParaRPr lang="zh-CN" altLang="en-US"/>
        </a:p>
      </dgm:t>
    </dgm:pt>
    <dgm:pt modelId="{41686247-DEA5-8D48-9B65-E4A0F1530BF4}" type="sibTrans" cxnId="{C8AD2579-0921-6A47-9468-AF4E027F639D}">
      <dgm:prSet/>
      <dgm:spPr/>
      <dgm:t>
        <a:bodyPr/>
        <a:lstStyle/>
        <a:p>
          <a:endParaRPr lang="zh-CN" altLang="en-US"/>
        </a:p>
      </dgm:t>
    </dgm:pt>
    <dgm:pt modelId="{E2353FCD-3ED5-BD4A-BA26-43E0BDFA07F0}">
      <dgm:prSet phldrT="[文本]"/>
      <dgm:spPr/>
      <dgm:t>
        <a:bodyPr/>
        <a:lstStyle/>
        <a:p>
          <a:r>
            <a:rPr lang="en-US" altLang="zh-CN" dirty="0"/>
            <a:t>SVD</a:t>
          </a:r>
          <a:r>
            <a:rPr lang="zh-CN" altLang="en-US" dirty="0"/>
            <a:t> </a:t>
          </a:r>
          <a:r>
            <a:rPr lang="en-US" altLang="zh-CN" dirty="0"/>
            <a:t>is</a:t>
          </a:r>
          <a:r>
            <a:rPr lang="zh-CN" altLang="en-US" dirty="0"/>
            <a:t> </a:t>
          </a:r>
          <a:r>
            <a:rPr lang="en-US" altLang="zh-CN" dirty="0"/>
            <a:t>better</a:t>
          </a:r>
          <a:r>
            <a:rPr lang="zh-CN" altLang="en-US" dirty="0"/>
            <a:t> </a:t>
          </a:r>
          <a:r>
            <a:rPr lang="en-US" altLang="zh-CN" dirty="0"/>
            <a:t>suited</a:t>
          </a:r>
          <a:r>
            <a:rPr lang="zh-CN" altLang="en-US" dirty="0"/>
            <a:t> </a:t>
          </a:r>
          <a:r>
            <a:rPr lang="en-US" altLang="zh-CN" dirty="0"/>
            <a:t>for:</a:t>
          </a:r>
          <a:endParaRPr lang="zh-CN" altLang="en-US" dirty="0"/>
        </a:p>
      </dgm:t>
    </dgm:pt>
    <dgm:pt modelId="{26A7F2FE-B2AE-2644-A506-7DBE23A808FD}" type="parTrans" cxnId="{C2B57845-4BE6-BB42-9521-24BFA44073E4}">
      <dgm:prSet/>
      <dgm:spPr/>
      <dgm:t>
        <a:bodyPr/>
        <a:lstStyle/>
        <a:p>
          <a:endParaRPr lang="zh-CN" altLang="en-US"/>
        </a:p>
      </dgm:t>
    </dgm:pt>
    <dgm:pt modelId="{3DF7472F-B699-2D40-9A6E-D0AECD0E34C9}" type="sibTrans" cxnId="{C2B57845-4BE6-BB42-9521-24BFA44073E4}">
      <dgm:prSet/>
      <dgm:spPr/>
      <dgm:t>
        <a:bodyPr/>
        <a:lstStyle/>
        <a:p>
          <a:endParaRPr lang="zh-CN" altLang="en-US"/>
        </a:p>
      </dgm:t>
    </dgm:pt>
    <dgm:pt modelId="{41E79BB5-F900-6A4F-AB02-801980B7C909}">
      <dgm:prSet phldrT="[文本]"/>
      <dgm:spPr/>
      <dgm:t>
        <a:bodyPr/>
        <a:lstStyle/>
        <a:p>
          <a:r>
            <a:rPr lang="en-US" altLang="zh-CN" dirty="0"/>
            <a:t>Small</a:t>
          </a:r>
          <a:r>
            <a:rPr lang="zh-CN" altLang="en-US" dirty="0"/>
            <a:t> </a:t>
          </a:r>
          <a:r>
            <a:rPr lang="en-US" altLang="zh-CN" dirty="0"/>
            <a:t>to</a:t>
          </a:r>
          <a:r>
            <a:rPr lang="zh-CN" altLang="en-US" dirty="0"/>
            <a:t> </a:t>
          </a:r>
          <a:r>
            <a:rPr lang="en-US" altLang="zh-CN" dirty="0"/>
            <a:t>Medium-sized</a:t>
          </a:r>
          <a:r>
            <a:rPr lang="zh-CN" altLang="en-US" dirty="0"/>
            <a:t> </a:t>
          </a:r>
          <a:r>
            <a:rPr lang="en-US" altLang="zh-CN" dirty="0"/>
            <a:t>datasets</a:t>
          </a:r>
          <a:endParaRPr lang="zh-CN" altLang="en-US" dirty="0"/>
        </a:p>
      </dgm:t>
    </dgm:pt>
    <dgm:pt modelId="{AB8C5B2E-7B77-7D47-8A13-79EAAC8629E8}" type="parTrans" cxnId="{1E4040AF-B363-BE4D-AB4D-00E26D1C7206}">
      <dgm:prSet/>
      <dgm:spPr/>
      <dgm:t>
        <a:bodyPr/>
        <a:lstStyle/>
        <a:p>
          <a:endParaRPr lang="zh-CN" altLang="en-US"/>
        </a:p>
      </dgm:t>
    </dgm:pt>
    <dgm:pt modelId="{4391EC87-2F0B-8D4B-B684-EB0BB7703D5F}" type="sibTrans" cxnId="{1E4040AF-B363-BE4D-AB4D-00E26D1C7206}">
      <dgm:prSet/>
      <dgm:spPr/>
      <dgm:t>
        <a:bodyPr/>
        <a:lstStyle/>
        <a:p>
          <a:endParaRPr lang="zh-CN" altLang="en-US"/>
        </a:p>
      </dgm:t>
    </dgm:pt>
    <dgm:pt modelId="{51F07C4C-05E8-8144-A7BF-703EE0435859}">
      <dgm:prSet phldrT="[文本]"/>
      <dgm:spPr/>
      <dgm:t>
        <a:bodyPr/>
        <a:lstStyle/>
        <a:p>
          <a:r>
            <a:rPr lang="en-US" altLang="zh-CN" dirty="0"/>
            <a:t>Scenarios</a:t>
          </a:r>
          <a:r>
            <a:rPr lang="zh-CN" altLang="en-US" dirty="0"/>
            <a:t> </a:t>
          </a:r>
          <a:r>
            <a:rPr lang="en-US" altLang="zh-CN" dirty="0"/>
            <a:t>with</a:t>
          </a:r>
          <a:r>
            <a:rPr lang="zh-CN" altLang="en-US" dirty="0"/>
            <a:t> </a:t>
          </a:r>
          <a:r>
            <a:rPr lang="en-US" altLang="zh-CN" dirty="0"/>
            <a:t>complete</a:t>
          </a:r>
          <a:r>
            <a:rPr lang="zh-CN" altLang="en-US" dirty="0"/>
            <a:t> </a:t>
          </a:r>
          <a:r>
            <a:rPr lang="en-US" altLang="zh-CN" dirty="0"/>
            <a:t>and</a:t>
          </a:r>
          <a:r>
            <a:rPr lang="zh-CN" altLang="en-US" dirty="0"/>
            <a:t> </a:t>
          </a:r>
          <a:r>
            <a:rPr lang="en-US" altLang="zh-CN" dirty="0"/>
            <a:t>explicit</a:t>
          </a:r>
          <a:r>
            <a:rPr lang="zh-CN" altLang="en-US" dirty="0"/>
            <a:t> </a:t>
          </a:r>
          <a:r>
            <a:rPr lang="en-US" altLang="zh-CN" dirty="0"/>
            <a:t>rating</a:t>
          </a:r>
          <a:r>
            <a:rPr lang="zh-CN" altLang="en-US" dirty="0"/>
            <a:t> </a:t>
          </a:r>
          <a:r>
            <a:rPr lang="en-US" altLang="zh-CN" dirty="0"/>
            <a:t>data</a:t>
          </a:r>
          <a:endParaRPr lang="zh-CN" altLang="en-US" dirty="0"/>
        </a:p>
      </dgm:t>
    </dgm:pt>
    <dgm:pt modelId="{5DBE1E7A-05C4-CF4E-81D5-D00DEE87E0DB}" type="parTrans" cxnId="{7E04B49B-5282-B04E-B77E-4A8147D58AB7}">
      <dgm:prSet/>
      <dgm:spPr/>
      <dgm:t>
        <a:bodyPr/>
        <a:lstStyle/>
        <a:p>
          <a:endParaRPr lang="zh-CN" altLang="en-US"/>
        </a:p>
      </dgm:t>
    </dgm:pt>
    <dgm:pt modelId="{7542AEE5-C309-324C-9491-49DA597B74C9}" type="sibTrans" cxnId="{7E04B49B-5282-B04E-B77E-4A8147D58AB7}">
      <dgm:prSet/>
      <dgm:spPr/>
      <dgm:t>
        <a:bodyPr/>
        <a:lstStyle/>
        <a:p>
          <a:endParaRPr lang="zh-CN" altLang="en-US"/>
        </a:p>
      </dgm:t>
    </dgm:pt>
    <dgm:pt modelId="{400907D9-AEC4-C048-8D29-27D2D2EB65FC}">
      <dgm:prSet/>
      <dgm:spPr/>
      <dgm:t>
        <a:bodyPr/>
        <a:lstStyle/>
        <a:p>
          <a:r>
            <a:rPr lang="en-US" altLang="zh-CN" dirty="0"/>
            <a:t>Data</a:t>
          </a:r>
          <a:r>
            <a:rPr lang="zh-CN" altLang="en-US" dirty="0"/>
            <a:t> </a:t>
          </a:r>
          <a:r>
            <a:rPr lang="en-US" altLang="zh-CN" dirty="0"/>
            <a:t>with</a:t>
          </a:r>
          <a:r>
            <a:rPr lang="zh-CN" altLang="en-US" dirty="0"/>
            <a:t> </a:t>
          </a:r>
          <a:r>
            <a:rPr lang="en-US" altLang="zh-CN" dirty="0"/>
            <a:t>implicit</a:t>
          </a:r>
          <a:r>
            <a:rPr lang="zh-CN" altLang="en-US" dirty="0"/>
            <a:t> </a:t>
          </a:r>
          <a:r>
            <a:rPr lang="en-US" altLang="zh-CN" dirty="0"/>
            <a:t>feedback(e.g.,</a:t>
          </a:r>
          <a:r>
            <a:rPr lang="zh-CN" altLang="en-US" dirty="0"/>
            <a:t> </a:t>
          </a:r>
          <a:r>
            <a:rPr lang="en-US" altLang="zh-CN" dirty="0"/>
            <a:t>click,</a:t>
          </a:r>
          <a:r>
            <a:rPr lang="zh-CN" altLang="en-US" dirty="0"/>
            <a:t> </a:t>
          </a:r>
          <a:r>
            <a:rPr lang="en-US" altLang="zh-CN" dirty="0"/>
            <a:t>views,</a:t>
          </a:r>
          <a:r>
            <a:rPr lang="zh-CN" altLang="en-US" dirty="0"/>
            <a:t> </a:t>
          </a:r>
          <a:r>
            <a:rPr lang="en-US" altLang="zh-CN" dirty="0"/>
            <a:t>browsing</a:t>
          </a:r>
          <a:r>
            <a:rPr lang="zh-CN" altLang="en-US" dirty="0"/>
            <a:t> </a:t>
          </a:r>
          <a:r>
            <a:rPr lang="en-US" altLang="zh-CN" dirty="0"/>
            <a:t>behavior)</a:t>
          </a:r>
          <a:endParaRPr lang="zh-CN" altLang="en-US" dirty="0"/>
        </a:p>
      </dgm:t>
    </dgm:pt>
    <dgm:pt modelId="{D8B8624E-7C65-1F47-AAC0-0DBDFA41A941}" type="parTrans" cxnId="{093DA950-BCE7-C14D-AF74-9940CC2CAD6B}">
      <dgm:prSet/>
      <dgm:spPr/>
      <dgm:t>
        <a:bodyPr/>
        <a:lstStyle/>
        <a:p>
          <a:endParaRPr lang="zh-CN" altLang="en-US"/>
        </a:p>
      </dgm:t>
    </dgm:pt>
    <dgm:pt modelId="{FDC8A259-22F4-4246-951B-CD787E2659D1}" type="sibTrans" cxnId="{093DA950-BCE7-C14D-AF74-9940CC2CAD6B}">
      <dgm:prSet/>
      <dgm:spPr/>
      <dgm:t>
        <a:bodyPr/>
        <a:lstStyle/>
        <a:p>
          <a:endParaRPr lang="zh-CN" altLang="en-US"/>
        </a:p>
      </dgm:t>
    </dgm:pt>
    <dgm:pt modelId="{8D6254B5-AF75-8145-B40E-D2C77E00E547}">
      <dgm:prSet/>
      <dgm:spPr/>
      <dgm:t>
        <a:bodyPr/>
        <a:lstStyle/>
        <a:p>
          <a:r>
            <a:rPr lang="en-US" altLang="zh-CN" dirty="0"/>
            <a:t>Research</a:t>
          </a:r>
          <a:r>
            <a:rPr lang="zh-CN" altLang="en-US" dirty="0"/>
            <a:t> </a:t>
          </a:r>
          <a:r>
            <a:rPr lang="en-US" altLang="zh-CN" dirty="0"/>
            <a:t>use</a:t>
          </a:r>
          <a:r>
            <a:rPr lang="zh-CN" altLang="en-US" dirty="0"/>
            <a:t> </a:t>
          </a:r>
          <a:r>
            <a:rPr lang="en-US" altLang="zh-CN" dirty="0"/>
            <a:t>cases</a:t>
          </a:r>
          <a:r>
            <a:rPr lang="zh-CN" altLang="en-US" dirty="0"/>
            <a:t> </a:t>
          </a:r>
          <a:r>
            <a:rPr lang="en-US" altLang="zh-CN" dirty="0"/>
            <a:t>focused</a:t>
          </a:r>
          <a:r>
            <a:rPr lang="zh-CN" altLang="en-US" dirty="0"/>
            <a:t> </a:t>
          </a:r>
          <a:r>
            <a:rPr lang="en-US" altLang="zh-CN" dirty="0"/>
            <a:t>on</a:t>
          </a:r>
          <a:r>
            <a:rPr lang="zh-CN" altLang="en-US" dirty="0"/>
            <a:t> </a:t>
          </a:r>
          <a:r>
            <a:rPr lang="en-US" altLang="zh-CN" dirty="0"/>
            <a:t>dimensionality</a:t>
          </a:r>
          <a:r>
            <a:rPr lang="zh-CN" altLang="en-US" dirty="0"/>
            <a:t> </a:t>
          </a:r>
          <a:r>
            <a:rPr lang="en-US" altLang="zh-CN" dirty="0"/>
            <a:t>reduction</a:t>
          </a:r>
          <a:r>
            <a:rPr lang="zh-CN" altLang="en-US" dirty="0"/>
            <a:t> </a:t>
          </a:r>
          <a:r>
            <a:rPr lang="en-US" altLang="zh-CN" dirty="0"/>
            <a:t>and</a:t>
          </a:r>
          <a:r>
            <a:rPr lang="zh-CN" altLang="en-US" dirty="0"/>
            <a:t> </a:t>
          </a:r>
          <a:r>
            <a:rPr lang="en-US" altLang="zh-CN" dirty="0"/>
            <a:t>feature</a:t>
          </a:r>
          <a:r>
            <a:rPr lang="zh-CN" altLang="en-US" dirty="0"/>
            <a:t> </a:t>
          </a:r>
          <a:r>
            <a:rPr lang="en-US" altLang="zh-CN" dirty="0"/>
            <a:t>extraction</a:t>
          </a:r>
          <a:endParaRPr lang="zh-CN" altLang="en-US" dirty="0"/>
        </a:p>
      </dgm:t>
    </dgm:pt>
    <dgm:pt modelId="{D21E89B9-62B4-DF4D-93D7-A5F169FC75BC}" type="parTrans" cxnId="{B4613594-9AE2-9446-8546-EC8D95880D92}">
      <dgm:prSet/>
      <dgm:spPr/>
      <dgm:t>
        <a:bodyPr/>
        <a:lstStyle/>
        <a:p>
          <a:endParaRPr lang="zh-CN" altLang="en-US"/>
        </a:p>
      </dgm:t>
    </dgm:pt>
    <dgm:pt modelId="{44B88CCE-4C70-FC46-855C-11E34EEEA60E}" type="sibTrans" cxnId="{B4613594-9AE2-9446-8546-EC8D95880D92}">
      <dgm:prSet/>
      <dgm:spPr/>
      <dgm:t>
        <a:bodyPr/>
        <a:lstStyle/>
        <a:p>
          <a:endParaRPr lang="zh-CN" altLang="en-US"/>
        </a:p>
      </dgm:t>
    </dgm:pt>
    <dgm:pt modelId="{D7C3128C-9AFB-D74A-B876-94263476B82F}" type="pres">
      <dgm:prSet presAssocID="{126030A5-6E0A-BD48-9D5C-5BDA78B0C4B6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03A37A3-E86F-0B4C-B8D5-ECDB23FB071E}" type="pres">
      <dgm:prSet presAssocID="{2DEE452C-5A8D-774F-B2B6-50E449487771}" presName="root" presStyleCnt="0"/>
      <dgm:spPr/>
    </dgm:pt>
    <dgm:pt modelId="{16AE73A3-F2C8-4341-BD12-0A05FF81E1A4}" type="pres">
      <dgm:prSet presAssocID="{2DEE452C-5A8D-774F-B2B6-50E449487771}" presName="rootComposite" presStyleCnt="0"/>
      <dgm:spPr/>
    </dgm:pt>
    <dgm:pt modelId="{389F43CD-9DEF-8A44-B240-8DB8556D7700}" type="pres">
      <dgm:prSet presAssocID="{2DEE452C-5A8D-774F-B2B6-50E449487771}" presName="rootText" presStyleLbl="node1" presStyleIdx="0" presStyleCnt="2" custScaleX="178345" custLinFactNeighborX="-80408"/>
      <dgm:spPr/>
    </dgm:pt>
    <dgm:pt modelId="{542B5A58-C1BD-C04D-BF8F-55C41819757E}" type="pres">
      <dgm:prSet presAssocID="{2DEE452C-5A8D-774F-B2B6-50E449487771}" presName="rootConnector" presStyleLbl="node1" presStyleIdx="0" presStyleCnt="2"/>
      <dgm:spPr/>
    </dgm:pt>
    <dgm:pt modelId="{A389B82B-1D60-804B-B15F-43BCF0445B4A}" type="pres">
      <dgm:prSet presAssocID="{2DEE452C-5A8D-774F-B2B6-50E449487771}" presName="childShape" presStyleCnt="0"/>
      <dgm:spPr/>
    </dgm:pt>
    <dgm:pt modelId="{216324D0-C874-164B-9F80-254A5CE72A80}" type="pres">
      <dgm:prSet presAssocID="{FA800B10-80A7-E04D-8C84-742AE999D77D}" presName="Name13" presStyleLbl="parChTrans1D2" presStyleIdx="0" presStyleCnt="6"/>
      <dgm:spPr/>
    </dgm:pt>
    <dgm:pt modelId="{C7BF8D97-7F90-5A4D-B7ED-11EBDA3B0E4F}" type="pres">
      <dgm:prSet presAssocID="{93096A3A-CEEC-354E-837D-B6DF66022F17}" presName="childText" presStyleLbl="bgAcc1" presStyleIdx="0" presStyleCnt="6" custScaleX="182560" custScaleY="49961" custLinFactNeighborX="-59461" custLinFactNeighborY="2936">
        <dgm:presLayoutVars>
          <dgm:bulletEnabled val="1"/>
        </dgm:presLayoutVars>
      </dgm:prSet>
      <dgm:spPr/>
    </dgm:pt>
    <dgm:pt modelId="{BCC16986-C276-CF42-B6AF-55A9F7EBA094}" type="pres">
      <dgm:prSet presAssocID="{763E6BB8-3EA5-C149-B020-8555BF626575}" presName="Name13" presStyleLbl="parChTrans1D2" presStyleIdx="1" presStyleCnt="6"/>
      <dgm:spPr/>
    </dgm:pt>
    <dgm:pt modelId="{BA6C3CAC-D7B2-FB41-9D54-FF7ABFB9BF68}" type="pres">
      <dgm:prSet presAssocID="{CEF4596D-82CE-1741-BDF4-86C00B3D56A1}" presName="childText" presStyleLbl="bgAcc1" presStyleIdx="1" presStyleCnt="6" custScaleX="202076" custLinFactNeighborX="-59461" custLinFactNeighborY="2936">
        <dgm:presLayoutVars>
          <dgm:bulletEnabled val="1"/>
        </dgm:presLayoutVars>
      </dgm:prSet>
      <dgm:spPr/>
    </dgm:pt>
    <dgm:pt modelId="{443177F2-F88E-8542-AA20-E22B022862DA}" type="pres">
      <dgm:prSet presAssocID="{D8B8624E-7C65-1F47-AAC0-0DBDFA41A941}" presName="Name13" presStyleLbl="parChTrans1D2" presStyleIdx="2" presStyleCnt="6"/>
      <dgm:spPr/>
    </dgm:pt>
    <dgm:pt modelId="{EDE55C67-F35E-B34B-A0F9-3645B5FB5471}" type="pres">
      <dgm:prSet presAssocID="{400907D9-AEC4-C048-8D29-27D2D2EB65FC}" presName="childText" presStyleLbl="bgAcc1" presStyleIdx="2" presStyleCnt="6" custScaleX="250867" custLinFactNeighborX="-59461" custLinFactNeighborY="2936">
        <dgm:presLayoutVars>
          <dgm:bulletEnabled val="1"/>
        </dgm:presLayoutVars>
      </dgm:prSet>
      <dgm:spPr/>
    </dgm:pt>
    <dgm:pt modelId="{DBC32495-BDF9-9740-91C7-0459915EF977}" type="pres">
      <dgm:prSet presAssocID="{E2353FCD-3ED5-BD4A-BA26-43E0BDFA07F0}" presName="root" presStyleCnt="0"/>
      <dgm:spPr/>
    </dgm:pt>
    <dgm:pt modelId="{C88B2AB3-9968-744F-8091-912BB14AD43D}" type="pres">
      <dgm:prSet presAssocID="{E2353FCD-3ED5-BD4A-BA26-43E0BDFA07F0}" presName="rootComposite" presStyleCnt="0"/>
      <dgm:spPr/>
    </dgm:pt>
    <dgm:pt modelId="{AA3CF610-6854-7C47-9377-41CAD68823B0}" type="pres">
      <dgm:prSet presAssocID="{E2353FCD-3ED5-BD4A-BA26-43E0BDFA07F0}" presName="rootText" presStyleLbl="node1" presStyleIdx="1" presStyleCnt="2" custScaleX="237451"/>
      <dgm:spPr/>
    </dgm:pt>
    <dgm:pt modelId="{D0128FDD-7F7C-0A44-BCCB-8AB712DA7C9A}" type="pres">
      <dgm:prSet presAssocID="{E2353FCD-3ED5-BD4A-BA26-43E0BDFA07F0}" presName="rootConnector" presStyleLbl="node1" presStyleIdx="1" presStyleCnt="2"/>
      <dgm:spPr/>
    </dgm:pt>
    <dgm:pt modelId="{5A5EA241-CC24-2D4E-AA24-EB553F762C03}" type="pres">
      <dgm:prSet presAssocID="{E2353FCD-3ED5-BD4A-BA26-43E0BDFA07F0}" presName="childShape" presStyleCnt="0"/>
      <dgm:spPr/>
    </dgm:pt>
    <dgm:pt modelId="{69207A65-C37E-3645-B30A-0BFC9D886E8C}" type="pres">
      <dgm:prSet presAssocID="{AB8C5B2E-7B77-7D47-8A13-79EAAC8629E8}" presName="Name13" presStyleLbl="parChTrans1D2" presStyleIdx="3" presStyleCnt="6"/>
      <dgm:spPr/>
    </dgm:pt>
    <dgm:pt modelId="{7F9852D6-D9DE-034F-82CF-B859E1985EA4}" type="pres">
      <dgm:prSet presAssocID="{41E79BB5-F900-6A4F-AB02-801980B7C909}" presName="childText" presStyleLbl="bgAcc1" presStyleIdx="3" presStyleCnt="6" custScaleX="239939" custScaleY="71797" custLinFactNeighborX="-16525" custLinFactNeighborY="-744">
        <dgm:presLayoutVars>
          <dgm:bulletEnabled val="1"/>
        </dgm:presLayoutVars>
      </dgm:prSet>
      <dgm:spPr/>
    </dgm:pt>
    <dgm:pt modelId="{4DF50D04-A115-E846-BBD4-E941174E2C65}" type="pres">
      <dgm:prSet presAssocID="{5DBE1E7A-05C4-CF4E-81D5-D00DEE87E0DB}" presName="Name13" presStyleLbl="parChTrans1D2" presStyleIdx="4" presStyleCnt="6"/>
      <dgm:spPr/>
    </dgm:pt>
    <dgm:pt modelId="{0CEBEB2A-781C-9542-B55E-78F7534E7F1D}" type="pres">
      <dgm:prSet presAssocID="{51F07C4C-05E8-8144-A7BF-703EE0435859}" presName="childText" presStyleLbl="bgAcc1" presStyleIdx="4" presStyleCnt="6" custScaleX="290569" custLinFactNeighborX="-16525" custLinFactNeighborY="-744">
        <dgm:presLayoutVars>
          <dgm:bulletEnabled val="1"/>
        </dgm:presLayoutVars>
      </dgm:prSet>
      <dgm:spPr/>
    </dgm:pt>
    <dgm:pt modelId="{F506F74D-CEF4-734F-9F66-CD8C17551900}" type="pres">
      <dgm:prSet presAssocID="{D21E89B9-62B4-DF4D-93D7-A5F169FC75BC}" presName="Name13" presStyleLbl="parChTrans1D2" presStyleIdx="5" presStyleCnt="6"/>
      <dgm:spPr/>
    </dgm:pt>
    <dgm:pt modelId="{939A3723-9D53-284C-8292-3AF8C7FD6C0F}" type="pres">
      <dgm:prSet presAssocID="{8D6254B5-AF75-8145-B40E-D2C77E00E547}" presName="childText" presStyleLbl="bgAcc1" presStyleIdx="5" presStyleCnt="6" custScaleX="300327" custLinFactNeighborX="-16525" custLinFactNeighborY="-744">
        <dgm:presLayoutVars>
          <dgm:bulletEnabled val="1"/>
        </dgm:presLayoutVars>
      </dgm:prSet>
      <dgm:spPr/>
    </dgm:pt>
  </dgm:ptLst>
  <dgm:cxnLst>
    <dgm:cxn modelId="{2C94B90D-8E0B-0C4A-BB32-BB72536EDF78}" type="presOf" srcId="{2DEE452C-5A8D-774F-B2B6-50E449487771}" destId="{542B5A58-C1BD-C04D-BF8F-55C41819757E}" srcOrd="1" destOrd="0" presId="urn:microsoft.com/office/officeart/2005/8/layout/hierarchy3"/>
    <dgm:cxn modelId="{722AC210-3D57-6149-B63F-D0BDE77D5481}" srcId="{126030A5-6E0A-BD48-9D5C-5BDA78B0C4B6}" destId="{2DEE452C-5A8D-774F-B2B6-50E449487771}" srcOrd="0" destOrd="0" parTransId="{6B29DD41-E8C5-3140-AE22-1B8C1FE3FEAC}" sibTransId="{76B118CF-C118-B54B-BE7C-8073BE2290A3}"/>
    <dgm:cxn modelId="{FC052816-32BC-7F4C-B5DE-991480A4CC80}" type="presOf" srcId="{FA800B10-80A7-E04D-8C84-742AE999D77D}" destId="{216324D0-C874-164B-9F80-254A5CE72A80}" srcOrd="0" destOrd="0" presId="urn:microsoft.com/office/officeart/2005/8/layout/hierarchy3"/>
    <dgm:cxn modelId="{ED5DC829-FF37-514A-A2C6-1558BABD9B85}" type="presOf" srcId="{2DEE452C-5A8D-774F-B2B6-50E449487771}" destId="{389F43CD-9DEF-8A44-B240-8DB8556D7700}" srcOrd="0" destOrd="0" presId="urn:microsoft.com/office/officeart/2005/8/layout/hierarchy3"/>
    <dgm:cxn modelId="{5496E03A-44B0-3046-AD38-E24971677E6A}" type="presOf" srcId="{93096A3A-CEEC-354E-837D-B6DF66022F17}" destId="{C7BF8D97-7F90-5A4D-B7ED-11EBDA3B0E4F}" srcOrd="0" destOrd="0" presId="urn:microsoft.com/office/officeart/2005/8/layout/hierarchy3"/>
    <dgm:cxn modelId="{74AD4140-790D-6343-BECA-8C23A78A6A81}" type="presOf" srcId="{AB8C5B2E-7B77-7D47-8A13-79EAAC8629E8}" destId="{69207A65-C37E-3645-B30A-0BFC9D886E8C}" srcOrd="0" destOrd="0" presId="urn:microsoft.com/office/officeart/2005/8/layout/hierarchy3"/>
    <dgm:cxn modelId="{C2B57845-4BE6-BB42-9521-24BFA44073E4}" srcId="{126030A5-6E0A-BD48-9D5C-5BDA78B0C4B6}" destId="{E2353FCD-3ED5-BD4A-BA26-43E0BDFA07F0}" srcOrd="1" destOrd="0" parTransId="{26A7F2FE-B2AE-2644-A506-7DBE23A808FD}" sibTransId="{3DF7472F-B699-2D40-9A6E-D0AECD0E34C9}"/>
    <dgm:cxn modelId="{D04A4847-1881-D143-B824-77CBAED73214}" type="presOf" srcId="{126030A5-6E0A-BD48-9D5C-5BDA78B0C4B6}" destId="{D7C3128C-9AFB-D74A-B876-94263476B82F}" srcOrd="0" destOrd="0" presId="urn:microsoft.com/office/officeart/2005/8/layout/hierarchy3"/>
    <dgm:cxn modelId="{3F3BCF49-4961-664D-8131-F864EF1A45C1}" type="presOf" srcId="{CEF4596D-82CE-1741-BDF4-86C00B3D56A1}" destId="{BA6C3CAC-D7B2-FB41-9D54-FF7ABFB9BF68}" srcOrd="0" destOrd="0" presId="urn:microsoft.com/office/officeart/2005/8/layout/hierarchy3"/>
    <dgm:cxn modelId="{093DA950-BCE7-C14D-AF74-9940CC2CAD6B}" srcId="{2DEE452C-5A8D-774F-B2B6-50E449487771}" destId="{400907D9-AEC4-C048-8D29-27D2D2EB65FC}" srcOrd="2" destOrd="0" parTransId="{D8B8624E-7C65-1F47-AAC0-0DBDFA41A941}" sibTransId="{FDC8A259-22F4-4246-951B-CD787E2659D1}"/>
    <dgm:cxn modelId="{49D0E85F-9931-9343-8259-A89F2BE3BB40}" type="presOf" srcId="{E2353FCD-3ED5-BD4A-BA26-43E0BDFA07F0}" destId="{D0128FDD-7F7C-0A44-BCCB-8AB712DA7C9A}" srcOrd="1" destOrd="0" presId="urn:microsoft.com/office/officeart/2005/8/layout/hierarchy3"/>
    <dgm:cxn modelId="{8235466A-A0C3-D744-B2E6-03B5555BE484}" type="presOf" srcId="{E2353FCD-3ED5-BD4A-BA26-43E0BDFA07F0}" destId="{AA3CF610-6854-7C47-9377-41CAD68823B0}" srcOrd="0" destOrd="0" presId="urn:microsoft.com/office/officeart/2005/8/layout/hierarchy3"/>
    <dgm:cxn modelId="{C8AD2579-0921-6A47-9468-AF4E027F639D}" srcId="{2DEE452C-5A8D-774F-B2B6-50E449487771}" destId="{CEF4596D-82CE-1741-BDF4-86C00B3D56A1}" srcOrd="1" destOrd="0" parTransId="{763E6BB8-3EA5-C149-B020-8555BF626575}" sibTransId="{41686247-DEA5-8D48-9B65-E4A0F1530BF4}"/>
    <dgm:cxn modelId="{22800785-7987-F44A-9DAC-AF2151F0DAD6}" type="presOf" srcId="{5DBE1E7A-05C4-CF4E-81D5-D00DEE87E0DB}" destId="{4DF50D04-A115-E846-BBD4-E941174E2C65}" srcOrd="0" destOrd="0" presId="urn:microsoft.com/office/officeart/2005/8/layout/hierarchy3"/>
    <dgm:cxn modelId="{28077688-6AC3-8442-9106-87A731197200}" type="presOf" srcId="{41E79BB5-F900-6A4F-AB02-801980B7C909}" destId="{7F9852D6-D9DE-034F-82CF-B859E1985EA4}" srcOrd="0" destOrd="0" presId="urn:microsoft.com/office/officeart/2005/8/layout/hierarchy3"/>
    <dgm:cxn modelId="{6B209593-AF2C-5746-A8AE-99AE34AF00CA}" type="presOf" srcId="{51F07C4C-05E8-8144-A7BF-703EE0435859}" destId="{0CEBEB2A-781C-9542-B55E-78F7534E7F1D}" srcOrd="0" destOrd="0" presId="urn:microsoft.com/office/officeart/2005/8/layout/hierarchy3"/>
    <dgm:cxn modelId="{9373B993-44EA-5E45-A2B6-7AD467FE345F}" type="presOf" srcId="{763E6BB8-3EA5-C149-B020-8555BF626575}" destId="{BCC16986-C276-CF42-B6AF-55A9F7EBA094}" srcOrd="0" destOrd="0" presId="urn:microsoft.com/office/officeart/2005/8/layout/hierarchy3"/>
    <dgm:cxn modelId="{B4613594-9AE2-9446-8546-EC8D95880D92}" srcId="{E2353FCD-3ED5-BD4A-BA26-43E0BDFA07F0}" destId="{8D6254B5-AF75-8145-B40E-D2C77E00E547}" srcOrd="2" destOrd="0" parTransId="{D21E89B9-62B4-DF4D-93D7-A5F169FC75BC}" sibTransId="{44B88CCE-4C70-FC46-855C-11E34EEEA60E}"/>
    <dgm:cxn modelId="{7E04B49B-5282-B04E-B77E-4A8147D58AB7}" srcId="{E2353FCD-3ED5-BD4A-BA26-43E0BDFA07F0}" destId="{51F07C4C-05E8-8144-A7BF-703EE0435859}" srcOrd="1" destOrd="0" parTransId="{5DBE1E7A-05C4-CF4E-81D5-D00DEE87E0DB}" sibTransId="{7542AEE5-C309-324C-9491-49DA597B74C9}"/>
    <dgm:cxn modelId="{1E4040AF-B363-BE4D-AB4D-00E26D1C7206}" srcId="{E2353FCD-3ED5-BD4A-BA26-43E0BDFA07F0}" destId="{41E79BB5-F900-6A4F-AB02-801980B7C909}" srcOrd="0" destOrd="0" parTransId="{AB8C5B2E-7B77-7D47-8A13-79EAAC8629E8}" sibTransId="{4391EC87-2F0B-8D4B-B684-EB0BB7703D5F}"/>
    <dgm:cxn modelId="{85FB34D0-AAF8-3643-8A41-7029041EB8F1}" type="presOf" srcId="{8D6254B5-AF75-8145-B40E-D2C77E00E547}" destId="{939A3723-9D53-284C-8292-3AF8C7FD6C0F}" srcOrd="0" destOrd="0" presId="urn:microsoft.com/office/officeart/2005/8/layout/hierarchy3"/>
    <dgm:cxn modelId="{83333DE4-F309-CF4A-9715-4133F364E5CF}" srcId="{2DEE452C-5A8D-774F-B2B6-50E449487771}" destId="{93096A3A-CEEC-354E-837D-B6DF66022F17}" srcOrd="0" destOrd="0" parTransId="{FA800B10-80A7-E04D-8C84-742AE999D77D}" sibTransId="{D7D56DB4-EE79-114F-ADD0-6CFE5B3F7927}"/>
    <dgm:cxn modelId="{61CE0FEC-C7C6-BA4C-9A71-04C758B05E87}" type="presOf" srcId="{400907D9-AEC4-C048-8D29-27D2D2EB65FC}" destId="{EDE55C67-F35E-B34B-A0F9-3645B5FB5471}" srcOrd="0" destOrd="0" presId="urn:microsoft.com/office/officeart/2005/8/layout/hierarchy3"/>
    <dgm:cxn modelId="{95BE49F0-876D-AB40-BBE0-599772407D1C}" type="presOf" srcId="{D21E89B9-62B4-DF4D-93D7-A5F169FC75BC}" destId="{F506F74D-CEF4-734F-9F66-CD8C17551900}" srcOrd="0" destOrd="0" presId="urn:microsoft.com/office/officeart/2005/8/layout/hierarchy3"/>
    <dgm:cxn modelId="{448D2BF3-B746-544F-B4B6-679FB193AFED}" type="presOf" srcId="{D8B8624E-7C65-1F47-AAC0-0DBDFA41A941}" destId="{443177F2-F88E-8542-AA20-E22B022862DA}" srcOrd="0" destOrd="0" presId="urn:microsoft.com/office/officeart/2005/8/layout/hierarchy3"/>
    <dgm:cxn modelId="{65B0FB2D-387B-364E-A89F-426B667E3D5B}" type="presParOf" srcId="{D7C3128C-9AFB-D74A-B876-94263476B82F}" destId="{903A37A3-E86F-0B4C-B8D5-ECDB23FB071E}" srcOrd="0" destOrd="0" presId="urn:microsoft.com/office/officeart/2005/8/layout/hierarchy3"/>
    <dgm:cxn modelId="{0FA34625-154C-DC4F-B9CD-C81BAFD24C73}" type="presParOf" srcId="{903A37A3-E86F-0B4C-B8D5-ECDB23FB071E}" destId="{16AE73A3-F2C8-4341-BD12-0A05FF81E1A4}" srcOrd="0" destOrd="0" presId="urn:microsoft.com/office/officeart/2005/8/layout/hierarchy3"/>
    <dgm:cxn modelId="{04C1D105-6626-3249-8935-5C7315A7919F}" type="presParOf" srcId="{16AE73A3-F2C8-4341-BD12-0A05FF81E1A4}" destId="{389F43CD-9DEF-8A44-B240-8DB8556D7700}" srcOrd="0" destOrd="0" presId="urn:microsoft.com/office/officeart/2005/8/layout/hierarchy3"/>
    <dgm:cxn modelId="{4553A757-7BFA-1F4E-AF2C-753253425C9A}" type="presParOf" srcId="{16AE73A3-F2C8-4341-BD12-0A05FF81E1A4}" destId="{542B5A58-C1BD-C04D-BF8F-55C41819757E}" srcOrd="1" destOrd="0" presId="urn:microsoft.com/office/officeart/2005/8/layout/hierarchy3"/>
    <dgm:cxn modelId="{8F8F3803-6D79-9344-AF8F-7B0561E000AA}" type="presParOf" srcId="{903A37A3-E86F-0B4C-B8D5-ECDB23FB071E}" destId="{A389B82B-1D60-804B-B15F-43BCF0445B4A}" srcOrd="1" destOrd="0" presId="urn:microsoft.com/office/officeart/2005/8/layout/hierarchy3"/>
    <dgm:cxn modelId="{A4F37C99-9567-1E4B-8212-170B9B267913}" type="presParOf" srcId="{A389B82B-1D60-804B-B15F-43BCF0445B4A}" destId="{216324D0-C874-164B-9F80-254A5CE72A80}" srcOrd="0" destOrd="0" presId="urn:microsoft.com/office/officeart/2005/8/layout/hierarchy3"/>
    <dgm:cxn modelId="{8C396338-8EAA-A149-B003-DA229467D2BB}" type="presParOf" srcId="{A389B82B-1D60-804B-B15F-43BCF0445B4A}" destId="{C7BF8D97-7F90-5A4D-B7ED-11EBDA3B0E4F}" srcOrd="1" destOrd="0" presId="urn:microsoft.com/office/officeart/2005/8/layout/hierarchy3"/>
    <dgm:cxn modelId="{F0919695-FBF3-FB43-8584-8C741C42D52C}" type="presParOf" srcId="{A389B82B-1D60-804B-B15F-43BCF0445B4A}" destId="{BCC16986-C276-CF42-B6AF-55A9F7EBA094}" srcOrd="2" destOrd="0" presId="urn:microsoft.com/office/officeart/2005/8/layout/hierarchy3"/>
    <dgm:cxn modelId="{454A9DE9-0065-AE46-B3EA-7F35DBFCCE83}" type="presParOf" srcId="{A389B82B-1D60-804B-B15F-43BCF0445B4A}" destId="{BA6C3CAC-D7B2-FB41-9D54-FF7ABFB9BF68}" srcOrd="3" destOrd="0" presId="urn:microsoft.com/office/officeart/2005/8/layout/hierarchy3"/>
    <dgm:cxn modelId="{1E31B081-A2AB-FE47-94B0-7ED062CA5E95}" type="presParOf" srcId="{A389B82B-1D60-804B-B15F-43BCF0445B4A}" destId="{443177F2-F88E-8542-AA20-E22B022862DA}" srcOrd="4" destOrd="0" presId="urn:microsoft.com/office/officeart/2005/8/layout/hierarchy3"/>
    <dgm:cxn modelId="{7F4EDEF4-AA58-064F-AA01-7396DFC66823}" type="presParOf" srcId="{A389B82B-1D60-804B-B15F-43BCF0445B4A}" destId="{EDE55C67-F35E-B34B-A0F9-3645B5FB5471}" srcOrd="5" destOrd="0" presId="urn:microsoft.com/office/officeart/2005/8/layout/hierarchy3"/>
    <dgm:cxn modelId="{F66891BD-6A28-594D-B77C-CA7BCE839920}" type="presParOf" srcId="{D7C3128C-9AFB-D74A-B876-94263476B82F}" destId="{DBC32495-BDF9-9740-91C7-0459915EF977}" srcOrd="1" destOrd="0" presId="urn:microsoft.com/office/officeart/2005/8/layout/hierarchy3"/>
    <dgm:cxn modelId="{9014C50F-46D9-944A-AA36-BC21C2728969}" type="presParOf" srcId="{DBC32495-BDF9-9740-91C7-0459915EF977}" destId="{C88B2AB3-9968-744F-8091-912BB14AD43D}" srcOrd="0" destOrd="0" presId="urn:microsoft.com/office/officeart/2005/8/layout/hierarchy3"/>
    <dgm:cxn modelId="{4E315340-0BC7-EB40-81CA-8446BF066EFE}" type="presParOf" srcId="{C88B2AB3-9968-744F-8091-912BB14AD43D}" destId="{AA3CF610-6854-7C47-9377-41CAD68823B0}" srcOrd="0" destOrd="0" presId="urn:microsoft.com/office/officeart/2005/8/layout/hierarchy3"/>
    <dgm:cxn modelId="{3F438B22-D5BA-E543-92E8-21F5D1B4B3AD}" type="presParOf" srcId="{C88B2AB3-9968-744F-8091-912BB14AD43D}" destId="{D0128FDD-7F7C-0A44-BCCB-8AB712DA7C9A}" srcOrd="1" destOrd="0" presId="urn:microsoft.com/office/officeart/2005/8/layout/hierarchy3"/>
    <dgm:cxn modelId="{AABFC918-4C59-B942-8271-369A8472D2DB}" type="presParOf" srcId="{DBC32495-BDF9-9740-91C7-0459915EF977}" destId="{5A5EA241-CC24-2D4E-AA24-EB553F762C03}" srcOrd="1" destOrd="0" presId="urn:microsoft.com/office/officeart/2005/8/layout/hierarchy3"/>
    <dgm:cxn modelId="{ECF15085-4F48-9C40-9D20-7363DD6FF131}" type="presParOf" srcId="{5A5EA241-CC24-2D4E-AA24-EB553F762C03}" destId="{69207A65-C37E-3645-B30A-0BFC9D886E8C}" srcOrd="0" destOrd="0" presId="urn:microsoft.com/office/officeart/2005/8/layout/hierarchy3"/>
    <dgm:cxn modelId="{7D2174F9-6D06-F74A-BBE8-9C199E98AA03}" type="presParOf" srcId="{5A5EA241-CC24-2D4E-AA24-EB553F762C03}" destId="{7F9852D6-D9DE-034F-82CF-B859E1985EA4}" srcOrd="1" destOrd="0" presId="urn:microsoft.com/office/officeart/2005/8/layout/hierarchy3"/>
    <dgm:cxn modelId="{B0415D4C-4DEC-7842-825C-D33894FEFD7A}" type="presParOf" srcId="{5A5EA241-CC24-2D4E-AA24-EB553F762C03}" destId="{4DF50D04-A115-E846-BBD4-E941174E2C65}" srcOrd="2" destOrd="0" presId="urn:microsoft.com/office/officeart/2005/8/layout/hierarchy3"/>
    <dgm:cxn modelId="{37E12F09-395B-184A-8861-B0728EB3EDCF}" type="presParOf" srcId="{5A5EA241-CC24-2D4E-AA24-EB553F762C03}" destId="{0CEBEB2A-781C-9542-B55E-78F7534E7F1D}" srcOrd="3" destOrd="0" presId="urn:microsoft.com/office/officeart/2005/8/layout/hierarchy3"/>
    <dgm:cxn modelId="{441C8269-9514-7748-A8E8-89B8968C80CD}" type="presParOf" srcId="{5A5EA241-CC24-2D4E-AA24-EB553F762C03}" destId="{F506F74D-CEF4-734F-9F66-CD8C17551900}" srcOrd="4" destOrd="0" presId="urn:microsoft.com/office/officeart/2005/8/layout/hierarchy3"/>
    <dgm:cxn modelId="{7D1D90EF-A62E-5346-9B7C-A39CED9F587F}" type="presParOf" srcId="{5A5EA241-CC24-2D4E-AA24-EB553F762C03}" destId="{939A3723-9D53-284C-8292-3AF8C7FD6C0F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9F43CD-9DEF-8A44-B240-8DB8556D7700}">
      <dsp:nvSpPr>
        <dsp:cNvPr id="0" name=""/>
        <dsp:cNvSpPr/>
      </dsp:nvSpPr>
      <dsp:spPr>
        <a:xfrm>
          <a:off x="0" y="2723"/>
          <a:ext cx="3469440" cy="9726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ALS</a:t>
          </a:r>
          <a:r>
            <a:rPr lang="zh-CN" altLang="en-US" sz="2600" kern="1200" dirty="0"/>
            <a:t> </a:t>
          </a:r>
          <a:r>
            <a:rPr lang="en-US" altLang="zh-CN" sz="2600" kern="1200" dirty="0"/>
            <a:t>is</a:t>
          </a:r>
          <a:r>
            <a:rPr lang="zh-CN" altLang="en-US" sz="2600" kern="1200" dirty="0"/>
            <a:t> </a:t>
          </a:r>
          <a:r>
            <a:rPr lang="en-US" altLang="zh-CN" sz="2600" kern="1200" dirty="0"/>
            <a:t>better</a:t>
          </a:r>
          <a:r>
            <a:rPr lang="zh-CN" altLang="en-US" sz="2600" kern="1200" dirty="0"/>
            <a:t> </a:t>
          </a:r>
          <a:r>
            <a:rPr lang="en-US" altLang="zh-CN" sz="2600" kern="1200" dirty="0"/>
            <a:t>suited</a:t>
          </a:r>
          <a:r>
            <a:rPr lang="zh-CN" altLang="en-US" sz="2600" kern="1200" dirty="0"/>
            <a:t> </a:t>
          </a:r>
          <a:r>
            <a:rPr lang="en-US" altLang="zh-CN" sz="2600" kern="1200" dirty="0"/>
            <a:t>for:</a:t>
          </a:r>
          <a:endParaRPr lang="zh-CN" altLang="en-US" sz="2600" kern="1200" dirty="0"/>
        </a:p>
      </dsp:txBody>
      <dsp:txXfrm>
        <a:off x="28489" y="31212"/>
        <a:ext cx="3412462" cy="915698"/>
      </dsp:txXfrm>
    </dsp:sp>
    <dsp:sp modelId="{216324D0-C874-164B-9F80-254A5CE72A80}">
      <dsp:nvSpPr>
        <dsp:cNvPr id="0" name=""/>
        <dsp:cNvSpPr/>
      </dsp:nvSpPr>
      <dsp:spPr>
        <a:xfrm>
          <a:off x="346944" y="975400"/>
          <a:ext cx="250237" cy="5147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4706"/>
              </a:lnTo>
              <a:lnTo>
                <a:pt x="250237" y="51470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F8D97-7F90-5A4D-B7ED-11EBDA3B0E4F}">
      <dsp:nvSpPr>
        <dsp:cNvPr id="0" name=""/>
        <dsp:cNvSpPr/>
      </dsp:nvSpPr>
      <dsp:spPr>
        <a:xfrm>
          <a:off x="597181" y="1247127"/>
          <a:ext cx="2841149" cy="4859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Large-scale</a:t>
          </a:r>
          <a:r>
            <a:rPr lang="zh-CN" altLang="en-US" sz="1800" kern="1200" dirty="0"/>
            <a:t> </a:t>
          </a:r>
          <a:r>
            <a:rPr lang="en-US" altLang="zh-CN" sz="1800" kern="1200" dirty="0"/>
            <a:t>datasets</a:t>
          </a:r>
          <a:endParaRPr lang="zh-CN" altLang="en-US" sz="1800" kern="1200" dirty="0"/>
        </a:p>
      </dsp:txBody>
      <dsp:txXfrm>
        <a:off x="611414" y="1261360"/>
        <a:ext cx="2812683" cy="457492"/>
      </dsp:txXfrm>
    </dsp:sp>
    <dsp:sp modelId="{BCC16986-C276-CF42-B6AF-55A9F7EBA094}">
      <dsp:nvSpPr>
        <dsp:cNvPr id="0" name=""/>
        <dsp:cNvSpPr/>
      </dsp:nvSpPr>
      <dsp:spPr>
        <a:xfrm>
          <a:off x="346944" y="975400"/>
          <a:ext cx="250237" cy="148719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87193"/>
              </a:lnTo>
              <a:lnTo>
                <a:pt x="250237" y="148719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6C3CAC-D7B2-FB41-9D54-FF7ABFB9BF68}">
      <dsp:nvSpPr>
        <dsp:cNvPr id="0" name=""/>
        <dsp:cNvSpPr/>
      </dsp:nvSpPr>
      <dsp:spPr>
        <a:xfrm>
          <a:off x="597181" y="1976255"/>
          <a:ext cx="3144873" cy="9726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Distributed</a:t>
          </a:r>
          <a:r>
            <a:rPr lang="zh-CN" altLang="en-US" sz="1800" kern="1200" dirty="0"/>
            <a:t> </a:t>
          </a:r>
          <a:r>
            <a:rPr lang="en-US" altLang="zh-CN" sz="1800" kern="1200" dirty="0"/>
            <a:t>computing</a:t>
          </a:r>
          <a:r>
            <a:rPr lang="zh-CN" altLang="en-US" sz="1800" kern="1200" dirty="0"/>
            <a:t> </a:t>
          </a:r>
          <a:r>
            <a:rPr lang="en-US" altLang="zh-CN" sz="1800" kern="1200" dirty="0"/>
            <a:t>environments</a:t>
          </a:r>
          <a:r>
            <a:rPr lang="zh-CN" altLang="en-US" sz="1800" kern="1200" dirty="0"/>
            <a:t> </a:t>
          </a:r>
          <a:r>
            <a:rPr lang="en-US" altLang="zh-CN" sz="1800" kern="1200" dirty="0"/>
            <a:t>(e.g.</a:t>
          </a:r>
          <a:r>
            <a:rPr lang="zh-CN" altLang="en-US" sz="1800" kern="1200" dirty="0"/>
            <a:t> </a:t>
          </a:r>
          <a:r>
            <a:rPr lang="en-US" altLang="zh-CN" sz="1800" kern="1200" dirty="0"/>
            <a:t>Apache</a:t>
          </a:r>
          <a:r>
            <a:rPr lang="zh-CN" altLang="en-US" sz="1800" kern="1200" dirty="0"/>
            <a:t> </a:t>
          </a:r>
          <a:r>
            <a:rPr lang="en-US" altLang="zh-CN" sz="1800" kern="1200" dirty="0"/>
            <a:t>Spark)</a:t>
          </a:r>
          <a:endParaRPr lang="zh-CN" altLang="en-US" sz="1800" kern="1200" dirty="0"/>
        </a:p>
      </dsp:txBody>
      <dsp:txXfrm>
        <a:off x="625670" y="2004744"/>
        <a:ext cx="3087895" cy="915698"/>
      </dsp:txXfrm>
    </dsp:sp>
    <dsp:sp modelId="{443177F2-F88E-8542-AA20-E22B022862DA}">
      <dsp:nvSpPr>
        <dsp:cNvPr id="0" name=""/>
        <dsp:cNvSpPr/>
      </dsp:nvSpPr>
      <dsp:spPr>
        <a:xfrm>
          <a:off x="346944" y="975400"/>
          <a:ext cx="250237" cy="27030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03039"/>
              </a:lnTo>
              <a:lnTo>
                <a:pt x="250237" y="270303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E55C67-F35E-B34B-A0F9-3645B5FB5471}">
      <dsp:nvSpPr>
        <dsp:cNvPr id="0" name=""/>
        <dsp:cNvSpPr/>
      </dsp:nvSpPr>
      <dsp:spPr>
        <a:xfrm>
          <a:off x="597181" y="3192101"/>
          <a:ext cx="3904199" cy="9726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Data</a:t>
          </a:r>
          <a:r>
            <a:rPr lang="zh-CN" altLang="en-US" sz="1800" kern="1200" dirty="0"/>
            <a:t> </a:t>
          </a:r>
          <a:r>
            <a:rPr lang="en-US" altLang="zh-CN" sz="1800" kern="1200" dirty="0"/>
            <a:t>with</a:t>
          </a:r>
          <a:r>
            <a:rPr lang="zh-CN" altLang="en-US" sz="1800" kern="1200" dirty="0"/>
            <a:t> </a:t>
          </a:r>
          <a:r>
            <a:rPr lang="en-US" altLang="zh-CN" sz="1800" kern="1200" dirty="0"/>
            <a:t>implicit</a:t>
          </a:r>
          <a:r>
            <a:rPr lang="zh-CN" altLang="en-US" sz="1800" kern="1200" dirty="0"/>
            <a:t> </a:t>
          </a:r>
          <a:r>
            <a:rPr lang="en-US" altLang="zh-CN" sz="1800" kern="1200" dirty="0"/>
            <a:t>feedback(e.g.,</a:t>
          </a:r>
          <a:r>
            <a:rPr lang="zh-CN" altLang="en-US" sz="1800" kern="1200" dirty="0"/>
            <a:t> </a:t>
          </a:r>
          <a:r>
            <a:rPr lang="en-US" altLang="zh-CN" sz="1800" kern="1200" dirty="0"/>
            <a:t>click,</a:t>
          </a:r>
          <a:r>
            <a:rPr lang="zh-CN" altLang="en-US" sz="1800" kern="1200" dirty="0"/>
            <a:t> </a:t>
          </a:r>
          <a:r>
            <a:rPr lang="en-US" altLang="zh-CN" sz="1800" kern="1200" dirty="0"/>
            <a:t>views,</a:t>
          </a:r>
          <a:r>
            <a:rPr lang="zh-CN" altLang="en-US" sz="1800" kern="1200" dirty="0"/>
            <a:t> </a:t>
          </a:r>
          <a:r>
            <a:rPr lang="en-US" altLang="zh-CN" sz="1800" kern="1200" dirty="0"/>
            <a:t>browsing</a:t>
          </a:r>
          <a:r>
            <a:rPr lang="zh-CN" altLang="en-US" sz="1800" kern="1200" dirty="0"/>
            <a:t> </a:t>
          </a:r>
          <a:r>
            <a:rPr lang="en-US" altLang="zh-CN" sz="1800" kern="1200" dirty="0"/>
            <a:t>behavior)</a:t>
          </a:r>
          <a:endParaRPr lang="zh-CN" altLang="en-US" sz="1800" kern="1200" dirty="0"/>
        </a:p>
      </dsp:txBody>
      <dsp:txXfrm>
        <a:off x="625670" y="3220590"/>
        <a:ext cx="3847221" cy="915698"/>
      </dsp:txXfrm>
    </dsp:sp>
    <dsp:sp modelId="{AA3CF610-6854-7C47-9377-41CAD68823B0}">
      <dsp:nvSpPr>
        <dsp:cNvPr id="0" name=""/>
        <dsp:cNvSpPr/>
      </dsp:nvSpPr>
      <dsp:spPr>
        <a:xfrm>
          <a:off x="4989248" y="2723"/>
          <a:ext cx="4619260" cy="97267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33020" rIns="4953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600" kern="1200" dirty="0"/>
            <a:t>SVD</a:t>
          </a:r>
          <a:r>
            <a:rPr lang="zh-CN" altLang="en-US" sz="2600" kern="1200" dirty="0"/>
            <a:t> </a:t>
          </a:r>
          <a:r>
            <a:rPr lang="en-US" altLang="zh-CN" sz="2600" kern="1200" dirty="0"/>
            <a:t>is</a:t>
          </a:r>
          <a:r>
            <a:rPr lang="zh-CN" altLang="en-US" sz="2600" kern="1200" dirty="0"/>
            <a:t> </a:t>
          </a:r>
          <a:r>
            <a:rPr lang="en-US" altLang="zh-CN" sz="2600" kern="1200" dirty="0"/>
            <a:t>better</a:t>
          </a:r>
          <a:r>
            <a:rPr lang="zh-CN" altLang="en-US" sz="2600" kern="1200" dirty="0"/>
            <a:t> </a:t>
          </a:r>
          <a:r>
            <a:rPr lang="en-US" altLang="zh-CN" sz="2600" kern="1200" dirty="0"/>
            <a:t>suited</a:t>
          </a:r>
          <a:r>
            <a:rPr lang="zh-CN" altLang="en-US" sz="2600" kern="1200" dirty="0"/>
            <a:t> </a:t>
          </a:r>
          <a:r>
            <a:rPr lang="en-US" altLang="zh-CN" sz="2600" kern="1200" dirty="0"/>
            <a:t>for:</a:t>
          </a:r>
          <a:endParaRPr lang="zh-CN" altLang="en-US" sz="2600" kern="1200" dirty="0"/>
        </a:p>
      </dsp:txBody>
      <dsp:txXfrm>
        <a:off x="5017737" y="31212"/>
        <a:ext cx="4562282" cy="915698"/>
      </dsp:txXfrm>
    </dsp:sp>
    <dsp:sp modelId="{69207A65-C37E-3645-B30A-0BFC9D886E8C}">
      <dsp:nvSpPr>
        <dsp:cNvPr id="0" name=""/>
        <dsp:cNvSpPr/>
      </dsp:nvSpPr>
      <dsp:spPr>
        <a:xfrm>
          <a:off x="5451174" y="975400"/>
          <a:ext cx="204750" cy="5851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85108"/>
              </a:lnTo>
              <a:lnTo>
                <a:pt x="204750" y="58510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9852D6-D9DE-034F-82CF-B859E1985EA4}">
      <dsp:nvSpPr>
        <dsp:cNvPr id="0" name=""/>
        <dsp:cNvSpPr/>
      </dsp:nvSpPr>
      <dsp:spPr>
        <a:xfrm>
          <a:off x="5655924" y="1211333"/>
          <a:ext cx="3734128" cy="69835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Small</a:t>
          </a:r>
          <a:r>
            <a:rPr lang="zh-CN" altLang="en-US" sz="1800" kern="1200" dirty="0"/>
            <a:t> </a:t>
          </a:r>
          <a:r>
            <a:rPr lang="en-US" altLang="zh-CN" sz="1800" kern="1200" dirty="0"/>
            <a:t>to</a:t>
          </a:r>
          <a:r>
            <a:rPr lang="zh-CN" altLang="en-US" sz="1800" kern="1200" dirty="0"/>
            <a:t> </a:t>
          </a:r>
          <a:r>
            <a:rPr lang="en-US" altLang="zh-CN" sz="1800" kern="1200" dirty="0"/>
            <a:t>Medium-sized</a:t>
          </a:r>
          <a:r>
            <a:rPr lang="zh-CN" altLang="en-US" sz="1800" kern="1200" dirty="0"/>
            <a:t> </a:t>
          </a:r>
          <a:r>
            <a:rPr lang="en-US" altLang="zh-CN" sz="1800" kern="1200" dirty="0"/>
            <a:t>datasets</a:t>
          </a:r>
          <a:endParaRPr lang="zh-CN" altLang="en-US" sz="1800" kern="1200" dirty="0"/>
        </a:p>
      </dsp:txBody>
      <dsp:txXfrm>
        <a:off x="5676378" y="1231787"/>
        <a:ext cx="3693220" cy="657444"/>
      </dsp:txXfrm>
    </dsp:sp>
    <dsp:sp modelId="{4DF50D04-A115-E846-BBD4-E941174E2C65}">
      <dsp:nvSpPr>
        <dsp:cNvPr id="0" name=""/>
        <dsp:cNvSpPr/>
      </dsp:nvSpPr>
      <dsp:spPr>
        <a:xfrm>
          <a:off x="5451174" y="975400"/>
          <a:ext cx="204750" cy="16637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63792"/>
              </a:lnTo>
              <a:lnTo>
                <a:pt x="204750" y="166379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EBEB2A-781C-9542-B55E-78F7534E7F1D}">
      <dsp:nvSpPr>
        <dsp:cNvPr id="0" name=""/>
        <dsp:cNvSpPr/>
      </dsp:nvSpPr>
      <dsp:spPr>
        <a:xfrm>
          <a:off x="5655924" y="2152854"/>
          <a:ext cx="4522074" cy="9726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Scenarios</a:t>
          </a:r>
          <a:r>
            <a:rPr lang="zh-CN" altLang="en-US" sz="1800" kern="1200" dirty="0"/>
            <a:t> </a:t>
          </a:r>
          <a:r>
            <a:rPr lang="en-US" altLang="zh-CN" sz="1800" kern="1200" dirty="0"/>
            <a:t>with</a:t>
          </a:r>
          <a:r>
            <a:rPr lang="zh-CN" altLang="en-US" sz="1800" kern="1200" dirty="0"/>
            <a:t> </a:t>
          </a:r>
          <a:r>
            <a:rPr lang="en-US" altLang="zh-CN" sz="1800" kern="1200" dirty="0"/>
            <a:t>complete</a:t>
          </a:r>
          <a:r>
            <a:rPr lang="zh-CN" altLang="en-US" sz="1800" kern="1200" dirty="0"/>
            <a:t> </a:t>
          </a:r>
          <a:r>
            <a:rPr lang="en-US" altLang="zh-CN" sz="1800" kern="1200" dirty="0"/>
            <a:t>and</a:t>
          </a:r>
          <a:r>
            <a:rPr lang="zh-CN" altLang="en-US" sz="1800" kern="1200" dirty="0"/>
            <a:t> </a:t>
          </a:r>
          <a:r>
            <a:rPr lang="en-US" altLang="zh-CN" sz="1800" kern="1200" dirty="0"/>
            <a:t>explicit</a:t>
          </a:r>
          <a:r>
            <a:rPr lang="zh-CN" altLang="en-US" sz="1800" kern="1200" dirty="0"/>
            <a:t> </a:t>
          </a:r>
          <a:r>
            <a:rPr lang="en-US" altLang="zh-CN" sz="1800" kern="1200" dirty="0"/>
            <a:t>rating</a:t>
          </a:r>
          <a:r>
            <a:rPr lang="zh-CN" altLang="en-US" sz="1800" kern="1200" dirty="0"/>
            <a:t> </a:t>
          </a:r>
          <a:r>
            <a:rPr lang="en-US" altLang="zh-CN" sz="1800" kern="1200" dirty="0"/>
            <a:t>data</a:t>
          </a:r>
          <a:endParaRPr lang="zh-CN" altLang="en-US" sz="1800" kern="1200" dirty="0"/>
        </a:p>
      </dsp:txBody>
      <dsp:txXfrm>
        <a:off x="5684413" y="2181343"/>
        <a:ext cx="4465096" cy="915698"/>
      </dsp:txXfrm>
    </dsp:sp>
    <dsp:sp modelId="{F506F74D-CEF4-734F-9F66-CD8C17551900}">
      <dsp:nvSpPr>
        <dsp:cNvPr id="0" name=""/>
        <dsp:cNvSpPr/>
      </dsp:nvSpPr>
      <dsp:spPr>
        <a:xfrm>
          <a:off x="5451174" y="975400"/>
          <a:ext cx="204750" cy="28796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9638"/>
              </a:lnTo>
              <a:lnTo>
                <a:pt x="204750" y="287963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9A3723-9D53-284C-8292-3AF8C7FD6C0F}">
      <dsp:nvSpPr>
        <dsp:cNvPr id="0" name=""/>
        <dsp:cNvSpPr/>
      </dsp:nvSpPr>
      <dsp:spPr>
        <a:xfrm>
          <a:off x="5655924" y="3368700"/>
          <a:ext cx="4673936" cy="97267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800" kern="1200" dirty="0"/>
            <a:t>Research</a:t>
          </a:r>
          <a:r>
            <a:rPr lang="zh-CN" altLang="en-US" sz="1800" kern="1200" dirty="0"/>
            <a:t> </a:t>
          </a:r>
          <a:r>
            <a:rPr lang="en-US" altLang="zh-CN" sz="1800" kern="1200" dirty="0"/>
            <a:t>use</a:t>
          </a:r>
          <a:r>
            <a:rPr lang="zh-CN" altLang="en-US" sz="1800" kern="1200" dirty="0"/>
            <a:t> </a:t>
          </a:r>
          <a:r>
            <a:rPr lang="en-US" altLang="zh-CN" sz="1800" kern="1200" dirty="0"/>
            <a:t>cases</a:t>
          </a:r>
          <a:r>
            <a:rPr lang="zh-CN" altLang="en-US" sz="1800" kern="1200" dirty="0"/>
            <a:t> </a:t>
          </a:r>
          <a:r>
            <a:rPr lang="en-US" altLang="zh-CN" sz="1800" kern="1200" dirty="0"/>
            <a:t>focused</a:t>
          </a:r>
          <a:r>
            <a:rPr lang="zh-CN" altLang="en-US" sz="1800" kern="1200" dirty="0"/>
            <a:t> </a:t>
          </a:r>
          <a:r>
            <a:rPr lang="en-US" altLang="zh-CN" sz="1800" kern="1200" dirty="0"/>
            <a:t>on</a:t>
          </a:r>
          <a:r>
            <a:rPr lang="zh-CN" altLang="en-US" sz="1800" kern="1200" dirty="0"/>
            <a:t> </a:t>
          </a:r>
          <a:r>
            <a:rPr lang="en-US" altLang="zh-CN" sz="1800" kern="1200" dirty="0"/>
            <a:t>dimensionality</a:t>
          </a:r>
          <a:r>
            <a:rPr lang="zh-CN" altLang="en-US" sz="1800" kern="1200" dirty="0"/>
            <a:t> </a:t>
          </a:r>
          <a:r>
            <a:rPr lang="en-US" altLang="zh-CN" sz="1800" kern="1200" dirty="0"/>
            <a:t>reduction</a:t>
          </a:r>
          <a:r>
            <a:rPr lang="zh-CN" altLang="en-US" sz="1800" kern="1200" dirty="0"/>
            <a:t> </a:t>
          </a:r>
          <a:r>
            <a:rPr lang="en-US" altLang="zh-CN" sz="1800" kern="1200" dirty="0"/>
            <a:t>and</a:t>
          </a:r>
          <a:r>
            <a:rPr lang="zh-CN" altLang="en-US" sz="1800" kern="1200" dirty="0"/>
            <a:t> </a:t>
          </a:r>
          <a:r>
            <a:rPr lang="en-US" altLang="zh-CN" sz="1800" kern="1200" dirty="0"/>
            <a:t>feature</a:t>
          </a:r>
          <a:r>
            <a:rPr lang="zh-CN" altLang="en-US" sz="1800" kern="1200" dirty="0"/>
            <a:t> </a:t>
          </a:r>
          <a:r>
            <a:rPr lang="en-US" altLang="zh-CN" sz="1800" kern="1200" dirty="0"/>
            <a:t>extraction</a:t>
          </a:r>
          <a:endParaRPr lang="zh-CN" altLang="en-US" sz="1800" kern="1200" dirty="0"/>
        </a:p>
      </dsp:txBody>
      <dsp:txXfrm>
        <a:off x="5684413" y="3397189"/>
        <a:ext cx="4616958" cy="9156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367719-2C5C-2BDA-7E7C-29283AE2D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858BB4-32E2-71E1-A014-C4876A8BC3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A78385-B259-4FA3-2249-21EB331CF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93B482-02D9-7C10-E63A-114E45C5F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6D2C95-530C-8D42-9132-0DA8C6AB8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500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84955-EBE9-308D-77F2-51C1291A1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3250B36-C6F4-E69E-2E87-8E1190FB6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C34076-A10D-958B-EEF2-26D57F91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3C510C-C255-9CC1-0DDF-7106CA17B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670149-1959-F1A9-4B3B-22443D4F5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1473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E571A5E-88D8-F0D6-B468-A0C214836A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2D6A76C-694C-D29F-8EAD-9B6E946B8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55945D-071C-7CB6-2A86-AC2662254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D5C4E6-A703-F05F-A44F-3B58AD62F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E3BD88-521A-D461-0ABA-CB83EE27E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80198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56692-DF67-A0A8-4830-88F5365EA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D8E474-C19E-9FE4-9955-2AD2E3E634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DDAE99-B251-D3CD-0237-0DA30B9F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2A4553-F7B4-2D9B-F3AD-191369AEB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EBA45F-323E-D032-968D-B2F93939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497346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D70C4F-8E8C-B67B-D2CB-D6E5FAE9A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F38D13-6A1B-843E-70E7-A065D9272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3CEFAC-656B-D705-431A-6585047D9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02D646-B22F-3374-684B-6E480A088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0CB9D2-401C-95AD-1ED3-85FCBA3A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9983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D70102-9F6E-CB40-72C5-F8B0EC759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038D4A4-E12E-EBE2-8DDB-E0EE34633A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73451C-CC1C-BECC-FACC-263F2F06E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7A242A5-68E8-051E-5AC8-D5CB72196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AB676CD-E64D-8067-92AF-CE021263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0BDDC6-E354-04A7-3853-69D55C654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9889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0CADA7-9D51-7F2A-9284-1B6BE2621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6B3ACAD-89DD-7E66-FDF6-2DF84FBD2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3E6808-6CE4-ACE6-306D-FA795725B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112B6D6-29AA-62BA-201A-EB52E8A9E1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299426A-E1CC-22D9-7C3E-BD14F392C6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E1856D-DAC6-97E4-8047-E307EF1D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2025/5/15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B9EE22E-9157-6235-F408-B8CDA3969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A13BFB5-643C-6A28-14F1-BAD64523E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87077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B81B3-B0D4-7371-780F-25A68B0C2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FD3E876-AAD6-7A3F-CB92-AC653B19E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2025/5/15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6788D7-2535-2E07-8458-3E3BAE2C8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6EA710D-9C0F-33F9-3608-33C1073E2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9940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A47A0C3-6674-4198-17E2-3D49877D6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2025/5/15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D17CDF-123D-C534-A31D-827B82961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DC7C4BA-EDE4-68CA-9199-2FB88A11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7362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B64617-F557-2D2F-75DD-8C3EC216B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6BF007-7AEA-7059-B1AF-520A36006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D7B4F33-43CC-0A46-85FC-ECF2046FE1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EF67FF-CDD8-F845-AB7A-B78A72DAB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94E742F-108F-E248-F1BA-88A23C0D5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F0688D-8EC2-DDE7-D986-C7C42CB66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197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65B11-1753-F600-8658-0686B7E26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F7E3E0-CAFB-04DD-6823-4E25D0C011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E936AB-D58C-7C6C-14D1-FAE2A0BA32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989541-6300-0A88-7232-5896DA1AC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6854B-2726-6A41-B928-C4022C840B19}" type="datetimeFigureOut">
              <a:rPr kumimoji="1" lang="zh-CN" altLang="en-US" smtClean="0"/>
              <a:t>2025/5/15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9A3AEA-1D75-CB16-5F9E-88C77A12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4E973E2-FDC9-CF36-63E8-20BF2D670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4354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6C7A7AF-1B62-753E-65E0-447F6576F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69DE6B5-E731-6B82-E62F-F2B66B46D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7215FE-AE2F-F560-87E8-13AA868DCA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6854B-2726-6A41-B928-C4022C840B19}" type="datetimeFigureOut">
              <a:rPr kumimoji="1" lang="zh-CN" altLang="en-US" smtClean="0"/>
              <a:t>2025/5/15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2541B2-56FF-A0D0-4B16-8399E6C8A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61A97-DC17-B988-0366-867658E8F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264E8B-C528-CC4A-993D-D105815EEF6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28099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9DA569-6CD2-F3C7-5202-2E6683747B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dirty="0"/>
              <a:t>Commerce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Product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Recommendation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/>
              <a:t>Spark</a:t>
            </a:r>
            <a:r>
              <a:rPr kumimoji="1" lang="zh-CN" altLang="en-US" dirty="0"/>
              <a:t> </a:t>
            </a:r>
            <a:r>
              <a:rPr kumimoji="1" lang="en-US" altLang="zh-CN" dirty="0"/>
              <a:t>ML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B16283-D672-868E-B339-9E6DEA6F94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361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91A0B-1612-EB4F-2A44-861A0E83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ALS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vs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SVD</a:t>
            </a:r>
            <a:endParaRPr kumimoji="1" lang="zh-CN" altLang="en-US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32161-8894-C639-CAF8-3CAD12081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200400" lvl="7" indent="0">
              <a:buNone/>
            </a:pPr>
            <a:r>
              <a:rPr kumimoji="1" lang="en-US" altLang="zh-CN" dirty="0"/>
              <a:t>	</a:t>
            </a:r>
            <a:endParaRPr kumimoji="1" lang="en-US" altLang="zh-CN" b="0" dirty="0">
              <a:ea typeface="Cambria Math" panose="02040503050406030204" pitchFamily="18" charset="0"/>
            </a:endParaRPr>
          </a:p>
          <a:p>
            <a:pPr marL="457200" lvl="1" indent="0">
              <a:buNone/>
            </a:pPr>
            <a:endParaRPr kumimoji="1" lang="en-US" altLang="zh-CN" dirty="0"/>
          </a:p>
          <a:p>
            <a:pPr marL="914400" lvl="2" indent="0">
              <a:buNone/>
            </a:pP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40F4BC5-DD41-EF10-2B6B-1F5595C9E5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1145013"/>
              </p:ext>
            </p:extLst>
          </p:nvPr>
        </p:nvGraphicFramePr>
        <p:xfrm>
          <a:off x="1045028" y="1825625"/>
          <a:ext cx="9714016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68371">
                  <a:extLst>
                    <a:ext uri="{9D8B030D-6E8A-4147-A177-3AD203B41FA5}">
                      <a16:colId xmlns:a16="http://schemas.microsoft.com/office/drawing/2014/main" val="3722004093"/>
                    </a:ext>
                  </a:extLst>
                </a:gridCol>
                <a:gridCol w="3139136">
                  <a:extLst>
                    <a:ext uri="{9D8B030D-6E8A-4147-A177-3AD203B41FA5}">
                      <a16:colId xmlns:a16="http://schemas.microsoft.com/office/drawing/2014/main" val="3316790477"/>
                    </a:ext>
                  </a:extLst>
                </a:gridCol>
                <a:gridCol w="3806509">
                  <a:extLst>
                    <a:ext uri="{9D8B030D-6E8A-4147-A177-3AD203B41FA5}">
                      <a16:colId xmlns:a16="http://schemas.microsoft.com/office/drawing/2014/main" val="14822701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Feature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ALS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SVD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1624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Supported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Data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dirty="0"/>
                        <a:t>Implicit + explicit feedback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dirty="0"/>
                        <a:t>Typically used for explicit rating data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732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Handling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of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Sparse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Data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Strong(especially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suited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for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Spark)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Moderate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(requires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prepocessing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for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missing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values)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487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Scalability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Very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strong(supports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distributed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implementation)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dirty="0"/>
                        <a:t>Limited (more suitable for single-machine or small datasets)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15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dirty="0"/>
                        <a:t>Support in Spark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dirty="0"/>
                        <a:t>✔ Fully supported (</a:t>
                      </a:r>
                      <a:r>
                        <a:rPr lang="en" altLang="zh-CN" dirty="0" err="1"/>
                        <a:t>pyspark.ml.recommendation</a:t>
                      </a:r>
                      <a:r>
                        <a:rPr lang="en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❌ </a:t>
                      </a:r>
                      <a:r>
                        <a:rPr lang="en" altLang="zh-CN" dirty="0"/>
                        <a:t>Requires manual implementation or third-party libraries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364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" altLang="zh-CN" dirty="0"/>
                        <a:t>Recommendation Accuracy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dirty="0"/>
                        <a:t>High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" altLang="zh-CN" dirty="0"/>
                        <a:t>Usually higher (but with higher computational cost)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8312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010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8D4DCF-D8A4-0FFE-BF55-D48AE06DF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lang="en" altLang="zh-CN" dirty="0"/>
              <a:t>Applicable Scenarios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ALS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SVD</a:t>
            </a:r>
            <a:endParaRPr kumimoji="1" lang="zh-CN" altLang="en-US" dirty="0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0384DFE6-7BC1-5CA0-B382-B01EEE8EB7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522713"/>
              </p:ext>
            </p:extLst>
          </p:nvPr>
        </p:nvGraphicFramePr>
        <p:xfrm>
          <a:off x="585788" y="1868488"/>
          <a:ext cx="1141571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4675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76A3D4-1E8D-EC5C-E007-08472759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实现框架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1F0478-9641-8E79-68B1-0ADC08F59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3123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91A0B-1612-EB4F-2A44-861A0E83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ALS-</a:t>
            </a:r>
            <a:r>
              <a:rPr lang="en" altLang="zh-CN" sz="2800" b="1" dirty="0"/>
              <a:t>Collaborative filtering with </a:t>
            </a:r>
            <a:r>
              <a:rPr kumimoji="1" lang="en-US" altLang="zh-CN" sz="2800" b="1" dirty="0"/>
              <a:t>Alternating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Least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Squares</a:t>
            </a:r>
            <a:endParaRPr kumimoji="1" lang="zh-CN" altLang="en-US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32161-8894-C639-CAF8-3CAD12081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23613"/>
          </a:xfrm>
        </p:spPr>
        <p:txBody>
          <a:bodyPr/>
          <a:lstStyle/>
          <a:p>
            <a:r>
              <a:rPr kumimoji="1" lang="en-US" altLang="zh-CN" b="1" dirty="0"/>
              <a:t>What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ALS?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b="1" dirty="0"/>
              <a:t>How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works?</a:t>
            </a:r>
          </a:p>
          <a:p>
            <a:endParaRPr kumimoji="1" lang="en-US" altLang="zh-CN" b="1" dirty="0"/>
          </a:p>
          <a:p>
            <a:r>
              <a:rPr kumimoji="1" lang="en-US" altLang="zh-CN" b="1" dirty="0"/>
              <a:t>Advantages</a:t>
            </a:r>
          </a:p>
        </p:txBody>
      </p:sp>
    </p:spTree>
    <p:extLst>
      <p:ext uri="{BB962C8B-B14F-4D97-AF65-F5344CB8AC3E}">
        <p14:creationId xmlns:p14="http://schemas.microsoft.com/office/powerpoint/2010/main" val="1371345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32161-8894-C639-CAF8-3CAD12081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What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ALS?</a:t>
            </a:r>
          </a:p>
          <a:p>
            <a:endParaRPr kumimoji="1" lang="en-US" altLang="zh-CN" b="1" dirty="0"/>
          </a:p>
          <a:p>
            <a:pPr marL="457200" lvl="1" indent="0">
              <a:buNone/>
            </a:pPr>
            <a:r>
              <a:rPr kumimoji="1" lang="en-US" altLang="zh-CN" dirty="0"/>
              <a:t>Alternating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Least</a:t>
            </a:r>
            <a:r>
              <a:rPr kumimoji="1" lang="zh-CN" altLang="en-US" dirty="0"/>
              <a:t> </a:t>
            </a:r>
            <a:r>
              <a:rPr kumimoji="1" lang="en-US" altLang="zh-CN" dirty="0"/>
              <a:t>Squares</a:t>
            </a:r>
            <a:r>
              <a:rPr kumimoji="1" lang="zh-CN" altLang="en-US" dirty="0"/>
              <a:t> </a:t>
            </a:r>
            <a:r>
              <a:rPr kumimoji="1" lang="en-US" altLang="zh-CN" dirty="0"/>
              <a:t>(ALS)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matrix</a:t>
            </a:r>
            <a:r>
              <a:rPr kumimoji="1" lang="zh-CN" altLang="en-US" dirty="0"/>
              <a:t> </a:t>
            </a:r>
            <a:r>
              <a:rPr kumimoji="1" lang="en-US" altLang="zh-CN" dirty="0"/>
              <a:t>factorization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technique</a:t>
            </a:r>
            <a:r>
              <a:rPr kumimoji="1" lang="zh-CN" altLang="en-US" dirty="0"/>
              <a:t> </a:t>
            </a:r>
            <a:r>
              <a:rPr kumimoji="1" lang="en-US" altLang="zh-CN" dirty="0"/>
              <a:t>used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collaborative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filtering.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particularly</a:t>
            </a:r>
            <a:r>
              <a:rPr kumimoji="1" lang="zh-CN" altLang="en-US" dirty="0"/>
              <a:t> </a:t>
            </a:r>
            <a:r>
              <a:rPr kumimoji="1" lang="en-US" altLang="zh-CN" dirty="0"/>
              <a:t>effective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</a:t>
            </a:r>
            <a:r>
              <a:rPr kumimoji="1" lang="zh-CN" altLang="en-US" dirty="0"/>
              <a:t> </a:t>
            </a:r>
            <a:r>
              <a:rPr kumimoji="1" lang="en-US" altLang="zh-CN" dirty="0"/>
              <a:t>building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large-scale</a:t>
            </a:r>
            <a:r>
              <a:rPr kumimoji="1" lang="zh-CN" altLang="en-US" dirty="0"/>
              <a:t> </a:t>
            </a:r>
            <a:r>
              <a:rPr kumimoji="1" lang="en-US" altLang="zh-CN" dirty="0"/>
              <a:t>recommender</a:t>
            </a:r>
            <a:r>
              <a:rPr kumimoji="1" lang="zh-CN" altLang="en-US" dirty="0"/>
              <a:t> </a:t>
            </a:r>
            <a:r>
              <a:rPr kumimoji="1" lang="en-US" altLang="zh-CN" dirty="0"/>
              <a:t>systems.</a:t>
            </a: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CD0E5C18-B8F6-9661-3700-FAED45D777E4}"/>
              </a:ext>
            </a:extLst>
          </p:cNvPr>
          <p:cNvSpPr txBox="1">
            <a:spLocks/>
          </p:cNvSpPr>
          <p:nvPr/>
        </p:nvSpPr>
        <p:spPr>
          <a:xfrm>
            <a:off x="840288" y="3672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kumimoji="1" lang="en-US" altLang="zh-CN" b="1" dirty="0"/>
              <a:t>ALS-</a:t>
            </a:r>
            <a:r>
              <a:rPr lang="en" altLang="zh-CN" sz="2800" b="1" dirty="0"/>
              <a:t>Collaborative filtering with </a:t>
            </a:r>
            <a:r>
              <a:rPr kumimoji="1" lang="en-US" altLang="zh-CN" sz="2800" b="1" dirty="0"/>
              <a:t>Alternating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Least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Squares</a:t>
            </a:r>
            <a:endParaRPr kumimoji="1"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21398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91A0B-1612-EB4F-2A44-861A0E83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ALS-</a:t>
            </a:r>
            <a:r>
              <a:rPr lang="en" altLang="zh-CN" sz="2800" b="1" dirty="0"/>
              <a:t>Collaborative filtering with </a:t>
            </a:r>
            <a:r>
              <a:rPr kumimoji="1" lang="en-US" altLang="zh-CN" sz="2800" b="1" dirty="0"/>
              <a:t>Alternating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Least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Squares</a:t>
            </a:r>
            <a:endParaRPr kumimoji="1"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032161-8894-C639-CAF8-3CAD12081B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kumimoji="1" lang="en-US" altLang="zh-CN" b="1" dirty="0"/>
                  <a:t>How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it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works?</a:t>
                </a:r>
              </a:p>
              <a:p>
                <a:endParaRPr kumimoji="1" lang="en-US" altLang="zh-CN" b="1" dirty="0"/>
              </a:p>
              <a:p>
                <a:pPr lvl="1"/>
                <a:r>
                  <a:rPr kumimoji="1" lang="en-US" altLang="zh-CN" dirty="0"/>
                  <a:t>Given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sparse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user-item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rating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matrix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ALS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aims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approximate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product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two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lower-dimensional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matrices:</a:t>
                </a:r>
              </a:p>
              <a:p>
                <a:pPr lvl="1"/>
                <a:endParaRPr kumimoji="1" lang="en-US" altLang="zh-CN" dirty="0"/>
              </a:p>
              <a:p>
                <a:pPr marL="3200400" lvl="7" indent="0">
                  <a:buNone/>
                </a:pPr>
                <a:r>
                  <a:rPr kumimoji="1"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en-US" altLang="zh-CN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Where</a:t>
                </a:r>
              </a:p>
              <a:p>
                <a:pPr lvl="2"/>
                <a:r>
                  <a:rPr kumimoji="1" lang="en-US" altLang="zh-CN" dirty="0"/>
                  <a:t>R: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original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rating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matrix,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number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users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number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items.</a:t>
                </a:r>
              </a:p>
              <a:p>
                <a:pPr lvl="2"/>
                <a:r>
                  <a:rPr kumimoji="1" lang="en-US" altLang="zh-CN" dirty="0"/>
                  <a:t>U: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User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latent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feature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matrix</a:t>
                </a:r>
              </a:p>
              <a:p>
                <a:pPr lvl="2"/>
                <a:r>
                  <a:rPr kumimoji="1" lang="en-US" altLang="zh-CN" dirty="0"/>
                  <a:t>P: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Product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latent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feature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matrix</a:t>
                </a:r>
              </a:p>
              <a:p>
                <a:pPr lvl="2"/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ALS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optimizes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these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matrics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iteratively:</a:t>
                </a:r>
              </a:p>
              <a:p>
                <a:pPr lvl="2"/>
                <a:r>
                  <a:rPr kumimoji="1" lang="en-US" altLang="zh-CN" dirty="0"/>
                  <a:t>Fix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solve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using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least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Squares</a:t>
                </a:r>
              </a:p>
              <a:p>
                <a:pPr lvl="2"/>
                <a:r>
                  <a:rPr kumimoji="1" lang="en-US" altLang="zh-CN" dirty="0"/>
                  <a:t>Fix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slove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for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using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least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Squares</a:t>
                </a:r>
              </a:p>
              <a:p>
                <a:pPr lvl="2"/>
                <a:r>
                  <a:rPr kumimoji="1" lang="en-US" altLang="zh-CN" dirty="0"/>
                  <a:t>Repeat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until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convergence</a:t>
                </a:r>
              </a:p>
              <a:p>
                <a:pPr lvl="2"/>
                <a:endParaRPr kumimoji="1" lang="en-US" altLang="zh-CN" dirty="0"/>
              </a:p>
              <a:p>
                <a:pPr lvl="1"/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032161-8894-C639-CAF8-3CAD12081B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3198" b="-2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5314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91A0B-1612-EB4F-2A44-861A0E83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ALS-</a:t>
            </a:r>
            <a:r>
              <a:rPr lang="en" altLang="zh-CN" sz="2800" b="1" dirty="0"/>
              <a:t>Collaborative filtering with </a:t>
            </a:r>
            <a:r>
              <a:rPr kumimoji="1" lang="en-US" altLang="zh-CN" sz="2800" b="1" dirty="0"/>
              <a:t>Alternating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Least</a:t>
            </a:r>
            <a:r>
              <a:rPr kumimoji="1" lang="zh-CN" altLang="en-US" sz="2800" b="1" dirty="0"/>
              <a:t> </a:t>
            </a:r>
            <a:r>
              <a:rPr kumimoji="1" lang="en-US" altLang="zh-CN" sz="2800" b="1" dirty="0"/>
              <a:t>Squares</a:t>
            </a:r>
            <a:endParaRPr kumimoji="1" lang="zh-CN" altLang="en-US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32161-8894-C639-CAF8-3CAD12081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kumimoji="1" lang="en-US" altLang="zh-CN" b="1" dirty="0"/>
              <a:t>Advantages</a:t>
            </a:r>
          </a:p>
          <a:p>
            <a:endParaRPr kumimoji="1" lang="en-US" altLang="zh-CN" b="1" dirty="0"/>
          </a:p>
          <a:p>
            <a:pPr lvl="1"/>
            <a:r>
              <a:rPr lang="en" altLang="zh-CN" dirty="0"/>
              <a:t>Scales well for large, sparse datasets</a:t>
            </a:r>
          </a:p>
          <a:p>
            <a:pPr lvl="1"/>
            <a:endParaRPr lang="en" altLang="zh-CN" dirty="0"/>
          </a:p>
          <a:p>
            <a:pPr lvl="1"/>
            <a:r>
              <a:rPr lang="en" altLang="zh-CN" dirty="0"/>
              <a:t>Efficiently implemented in distributed systems like </a:t>
            </a:r>
            <a:r>
              <a:rPr lang="en" altLang="zh-CN" b="1" dirty="0"/>
              <a:t>Apache Spark</a:t>
            </a:r>
          </a:p>
          <a:p>
            <a:pPr lvl="1"/>
            <a:endParaRPr lang="en" altLang="zh-CN" b="1" dirty="0"/>
          </a:p>
          <a:p>
            <a:pPr lvl="1"/>
            <a:r>
              <a:rPr lang="en" altLang="zh-CN" dirty="0"/>
              <a:t>Supports </a:t>
            </a:r>
            <a:r>
              <a:rPr lang="en" altLang="zh-CN" b="1" dirty="0"/>
              <a:t>implicit feedback</a:t>
            </a:r>
            <a:r>
              <a:rPr lang="en" altLang="zh-CN" dirty="0"/>
              <a:t> (e.g., views, clicks, time spent)</a:t>
            </a:r>
          </a:p>
          <a:p>
            <a:pPr lvl="1"/>
            <a:endParaRPr lang="en" altLang="zh-CN" dirty="0"/>
          </a:p>
          <a:p>
            <a:r>
              <a:rPr lang="en" altLang="zh-CN" b="1" dirty="0"/>
              <a:t>Use Case in E-commerce</a:t>
            </a:r>
          </a:p>
          <a:p>
            <a:endParaRPr lang="en" altLang="zh-CN" dirty="0"/>
          </a:p>
          <a:p>
            <a:pPr lvl="1"/>
            <a:r>
              <a:rPr lang="en" altLang="zh-CN" dirty="0"/>
              <a:t>Predict user preferences for products based on historical interactions</a:t>
            </a:r>
          </a:p>
          <a:p>
            <a:pPr lvl="1"/>
            <a:endParaRPr lang="en" altLang="zh-CN" dirty="0"/>
          </a:p>
          <a:p>
            <a:pPr lvl="1"/>
            <a:r>
              <a:rPr lang="en" altLang="zh-CN" dirty="0"/>
              <a:t>Enable personalized product recommendations</a:t>
            </a:r>
          </a:p>
          <a:p>
            <a:pPr marL="457200" lvl="1" indent="0">
              <a:buNone/>
            </a:pPr>
            <a:endParaRPr kumimoji="1" lang="en-US" altLang="zh-CN" dirty="0"/>
          </a:p>
          <a:p>
            <a:pPr marL="3200400" lvl="7" indent="0">
              <a:buNone/>
            </a:pPr>
            <a:r>
              <a:rPr kumimoji="1" lang="en-US" altLang="zh-CN" dirty="0"/>
              <a:t>	</a:t>
            </a:r>
            <a:endParaRPr kumimoji="1" lang="en-US" altLang="zh-CN" b="0" dirty="0">
              <a:ea typeface="Cambria Math" panose="02040503050406030204" pitchFamily="18" charset="0"/>
            </a:endParaRPr>
          </a:p>
          <a:p>
            <a:pPr marL="457200" lvl="1" indent="0">
              <a:buNone/>
            </a:pPr>
            <a:endParaRPr kumimoji="1" lang="en-US" altLang="zh-CN" dirty="0"/>
          </a:p>
          <a:p>
            <a:pPr marL="914400" lvl="2" indent="0">
              <a:buNone/>
            </a:pP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09549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91A0B-1612-EB4F-2A44-861A0E83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SVD-</a:t>
            </a:r>
            <a:r>
              <a:rPr lang="en-US" altLang="zh-CN" sz="2800" b="1" dirty="0"/>
              <a:t>Singular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Value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Decomposition</a:t>
            </a:r>
            <a:endParaRPr kumimoji="1" lang="zh-CN" altLang="en-US" sz="2800" b="1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D7F3A1-D63C-A3C7-D612-EAAD67C38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What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SVD?</a:t>
            </a:r>
          </a:p>
          <a:p>
            <a:pPr marL="0" indent="0">
              <a:buNone/>
            </a:pPr>
            <a:endParaRPr kumimoji="1" lang="en-US" altLang="zh-CN" dirty="0"/>
          </a:p>
          <a:p>
            <a:r>
              <a:rPr kumimoji="1" lang="en-US" altLang="zh-CN" b="1" dirty="0"/>
              <a:t>How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works?</a:t>
            </a:r>
          </a:p>
          <a:p>
            <a:endParaRPr kumimoji="1" lang="en-US" altLang="zh-CN" b="1" dirty="0"/>
          </a:p>
          <a:p>
            <a:r>
              <a:rPr kumimoji="1" lang="en-US" altLang="zh-CN" b="1" dirty="0"/>
              <a:t>Advantages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47885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91A0B-1612-EB4F-2A44-861A0E83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SVD-</a:t>
            </a:r>
            <a:r>
              <a:rPr lang="en-US" altLang="zh-CN" sz="2800" b="1" dirty="0"/>
              <a:t>Singular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Value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Decomposition</a:t>
            </a:r>
            <a:endParaRPr kumimoji="1" lang="zh-CN" altLang="en-US" sz="2800" b="1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CD7F3A1-D63C-A3C7-D612-EAAD67C389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b="1" dirty="0"/>
              <a:t>What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is</a:t>
            </a:r>
            <a:r>
              <a:rPr kumimoji="1" lang="zh-CN" altLang="en-US" b="1" dirty="0"/>
              <a:t> </a:t>
            </a:r>
            <a:r>
              <a:rPr kumimoji="1" lang="en-US" altLang="zh-CN" b="1" dirty="0"/>
              <a:t>SVD?</a:t>
            </a:r>
          </a:p>
          <a:p>
            <a:pPr marL="0" indent="0">
              <a:buNone/>
            </a:pPr>
            <a:endParaRPr kumimoji="1" lang="en-US" altLang="zh-CN" dirty="0"/>
          </a:p>
          <a:p>
            <a:pPr marL="457200" lvl="1" indent="0">
              <a:buNone/>
            </a:pPr>
            <a:r>
              <a:rPr lang="en" altLang="zh-CN" dirty="0"/>
              <a:t>Singular Value Decomposition (SVD) is a classical matrix factorization technique used to reduce dimensionality and discover latent features in collaborative filtering.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0028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91A0B-1612-EB4F-2A44-861A0E83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SVD-</a:t>
            </a:r>
            <a:r>
              <a:rPr lang="en-US" altLang="zh-CN" sz="4400" b="1" dirty="0"/>
              <a:t>Singular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Value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Decomposition</a:t>
            </a:r>
            <a:endParaRPr kumimoji="1" lang="zh-CN" altLang="en-US" sz="2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032161-8894-C639-CAF8-3CAD12081B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kumimoji="1" lang="en-US" altLang="zh-CN" b="1" dirty="0"/>
                  <a:t>How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it</a:t>
                </a:r>
                <a:r>
                  <a:rPr kumimoji="1" lang="zh-CN" altLang="en-US" b="1" dirty="0"/>
                  <a:t> </a:t>
                </a:r>
                <a:r>
                  <a:rPr kumimoji="1" lang="en-US" altLang="zh-CN" b="1" dirty="0"/>
                  <a:t>works?</a:t>
                </a:r>
              </a:p>
              <a:p>
                <a:endParaRPr kumimoji="1" lang="en-US" altLang="zh-CN" b="1" dirty="0"/>
              </a:p>
              <a:p>
                <a:pPr lvl="1"/>
                <a:r>
                  <a:rPr kumimoji="1" lang="en-US" altLang="zh-CN" dirty="0"/>
                  <a:t>Decomposes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original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rating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matrix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three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 err="1"/>
                  <a:t>matrics</a:t>
                </a:r>
                <a:r>
                  <a:rPr kumimoji="1" lang="en-US" altLang="zh-CN" dirty="0"/>
                  <a:t>:</a:t>
                </a:r>
              </a:p>
              <a:p>
                <a:pPr lvl="1"/>
                <a:endParaRPr kumimoji="1" lang="en-US" altLang="zh-CN" dirty="0"/>
              </a:p>
              <a:p>
                <a:pPr marL="3200400" lvl="7" indent="0">
                  <a:buNone/>
                </a:pPr>
                <a:r>
                  <a:rPr kumimoji="1" lang="en-US" altLang="zh-CN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1" lang="el-GR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1"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a:rPr kumimoji="1"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kumimoji="1"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kumimoji="1" lang="en-US" altLang="zh-CN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Where</a:t>
                </a:r>
              </a:p>
              <a:p>
                <a:pPr lvl="2"/>
                <a:r>
                  <a:rPr kumimoji="1" lang="en-US" altLang="zh-CN" dirty="0"/>
                  <a:t>R: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original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rating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matrix,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number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users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number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items.</a:t>
                </a:r>
              </a:p>
              <a:p>
                <a:pPr lvl="2"/>
                <a:r>
                  <a:rPr kumimoji="1" lang="en-US" altLang="zh-CN" dirty="0"/>
                  <a:t>U: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User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latent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feature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matrix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Diagonal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matrix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singular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values</a:t>
                </a:r>
              </a:p>
              <a:p>
                <a:pPr lvl="2"/>
                <a:r>
                  <a:rPr kumimoji="1" lang="en-US" altLang="zh-CN" dirty="0"/>
                  <a:t>V: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Item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feature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matrix</a:t>
                </a:r>
              </a:p>
              <a:p>
                <a:pPr lvl="2"/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Keeps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lang="en" altLang="zh-CN" dirty="0"/>
                  <a:t>top-k singular values to reduce noise and focus on the most significant patterns</a:t>
                </a:r>
              </a:p>
              <a:p>
                <a:pPr marL="457200" lvl="1" indent="0">
                  <a:buNone/>
                </a:pPr>
                <a:endParaRPr kumimoji="1" lang="en-US" altLang="zh-CN" dirty="0"/>
              </a:p>
              <a:p>
                <a:pPr lvl="2"/>
                <a:endParaRPr kumimoji="1" lang="en-US" altLang="zh-CN" dirty="0"/>
              </a:p>
              <a:p>
                <a:pPr lvl="1"/>
                <a:endParaRPr kumimoji="1"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A032161-8894-C639-CAF8-3CAD12081B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3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81929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C91A0B-1612-EB4F-2A44-861A0E83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/>
              <a:t>SVD-</a:t>
            </a:r>
            <a:r>
              <a:rPr lang="en-US" altLang="zh-CN" sz="4400" b="1" dirty="0"/>
              <a:t>Singular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Value</a:t>
            </a:r>
            <a:r>
              <a:rPr lang="zh-CN" altLang="en-US" sz="4400" b="1" dirty="0"/>
              <a:t> </a:t>
            </a:r>
            <a:r>
              <a:rPr lang="en-US" altLang="zh-CN" sz="4400" b="1" dirty="0"/>
              <a:t>Decomposition</a:t>
            </a:r>
            <a:endParaRPr kumimoji="1" lang="zh-CN" altLang="en-US" sz="28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032161-8894-C639-CAF8-3CAD12081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CN" b="1" dirty="0"/>
              <a:t>Advantages</a:t>
            </a:r>
          </a:p>
          <a:p>
            <a:endParaRPr kumimoji="1" lang="en-US" altLang="zh-CN" b="1" dirty="0"/>
          </a:p>
          <a:p>
            <a:pPr lvl="1"/>
            <a:r>
              <a:rPr lang="en" altLang="zh-CN" dirty="0"/>
              <a:t>High recommendation accuracy for dense datasets</a:t>
            </a:r>
          </a:p>
          <a:p>
            <a:pPr lvl="1"/>
            <a:endParaRPr lang="en" altLang="zh-CN" dirty="0"/>
          </a:p>
          <a:p>
            <a:pPr lvl="1"/>
            <a:r>
              <a:rPr lang="en" altLang="zh-CN" dirty="0"/>
              <a:t>Theoretical robustness and interpretability</a:t>
            </a:r>
          </a:p>
          <a:p>
            <a:pPr lvl="1"/>
            <a:endParaRPr lang="en" altLang="zh-CN" b="1" dirty="0"/>
          </a:p>
          <a:p>
            <a:pPr lvl="1"/>
            <a:r>
              <a:rPr lang="en" altLang="zh-CN" dirty="0"/>
              <a:t>Effective at uncovering hidden structure and correlations</a:t>
            </a:r>
          </a:p>
          <a:p>
            <a:pPr lvl="1"/>
            <a:endParaRPr lang="en" altLang="zh-CN" dirty="0"/>
          </a:p>
          <a:p>
            <a:r>
              <a:rPr lang="en" altLang="zh-CN" b="1" dirty="0"/>
              <a:t>Challenges</a:t>
            </a:r>
          </a:p>
          <a:p>
            <a:endParaRPr lang="en" altLang="zh-CN" dirty="0"/>
          </a:p>
          <a:p>
            <a:pPr lvl="1"/>
            <a:r>
              <a:rPr lang="en" altLang="zh-CN" dirty="0"/>
              <a:t>Computationally intensive for very large datasets</a:t>
            </a:r>
          </a:p>
          <a:p>
            <a:pPr lvl="1"/>
            <a:r>
              <a:rPr lang="en" altLang="zh-CN" dirty="0"/>
              <a:t>Requires preprocessing to handle missing or sparse values</a:t>
            </a:r>
          </a:p>
          <a:p>
            <a:pPr lvl="1"/>
            <a:r>
              <a:rPr lang="en" altLang="zh-CN" dirty="0"/>
              <a:t>Not natively supported in Apache Spark (needs manual or external implementation)</a:t>
            </a:r>
            <a:endParaRPr kumimoji="1" lang="en-US" altLang="zh-CN" dirty="0"/>
          </a:p>
          <a:p>
            <a:pPr marL="3200400" lvl="7" indent="0">
              <a:buNone/>
            </a:pPr>
            <a:r>
              <a:rPr kumimoji="1" lang="en-US" altLang="zh-CN" dirty="0"/>
              <a:t>	</a:t>
            </a:r>
            <a:endParaRPr kumimoji="1" lang="en-US" altLang="zh-CN" b="0" dirty="0">
              <a:ea typeface="Cambria Math" panose="02040503050406030204" pitchFamily="18" charset="0"/>
            </a:endParaRPr>
          </a:p>
          <a:p>
            <a:pPr marL="457200" lvl="1" indent="0">
              <a:buNone/>
            </a:pPr>
            <a:endParaRPr kumimoji="1" lang="en-US" altLang="zh-CN" dirty="0"/>
          </a:p>
          <a:p>
            <a:pPr marL="914400" lvl="2" indent="0">
              <a:buNone/>
            </a:pP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8610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752</TotalTime>
  <Words>547</Words>
  <Application>Microsoft Macintosh PowerPoint</Application>
  <PresentationFormat>宽屏</PresentationFormat>
  <Paragraphs>116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Office 主题​​</vt:lpstr>
      <vt:lpstr>Commerce Product Recommendation with Spark ML</vt:lpstr>
      <vt:lpstr>ALS-Collaborative filtering with Alternating Least Squares</vt:lpstr>
      <vt:lpstr>PowerPoint 演示文稿</vt:lpstr>
      <vt:lpstr>ALS-Collaborative filtering with Alternating Least Squares</vt:lpstr>
      <vt:lpstr>ALS-Collaborative filtering with Alternating Least Squares</vt:lpstr>
      <vt:lpstr>SVD-Singular Value Decomposition</vt:lpstr>
      <vt:lpstr>SVD-Singular Value Decomposition</vt:lpstr>
      <vt:lpstr>SVD-Singular Value Decomposition</vt:lpstr>
      <vt:lpstr>SVD-Singular Value Decomposition</vt:lpstr>
      <vt:lpstr>ALS vs SVD</vt:lpstr>
      <vt:lpstr>The Applicable Scenarios of ALS &amp; SVD</vt:lpstr>
      <vt:lpstr>实现框架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Commerce Product Recommendation with Spark ML</dc:title>
  <dc:creator>Susie Shi</dc:creator>
  <cp:lastModifiedBy>Susie Shi</cp:lastModifiedBy>
  <cp:revision>6</cp:revision>
  <dcterms:created xsi:type="dcterms:W3CDTF">2025-05-12T02:44:43Z</dcterms:created>
  <dcterms:modified xsi:type="dcterms:W3CDTF">2025-05-15T02:40:34Z</dcterms:modified>
</cp:coreProperties>
</file>