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9" r:id="rId2"/>
    <p:sldId id="263" r:id="rId3"/>
    <p:sldId id="256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0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48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446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542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782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21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9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4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43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0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57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7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4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4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3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7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83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47F6-7077-1598-D613-B2B29AA2A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E8BF51A-6B30-D13F-C25F-6EC3BDD985F0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Problem identification and motivation</a:t>
            </a:r>
            <a:endParaRPr lang="en-US" sz="6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ABB950-4E30-8A90-9A33-5F530CE6C695}"/>
              </a:ext>
            </a:extLst>
          </p:cNvPr>
          <p:cNvSpPr txBox="1"/>
          <p:nvPr/>
        </p:nvSpPr>
        <p:spPr>
          <a:xfrm>
            <a:off x="558249" y="1086107"/>
            <a:ext cx="944714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E-commerce platforms face massive data challenges: millions of users, products, and interactions daily.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Traditional recommendation algorithms like SVD struggle with scalability.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Spark ALS (Alternating Least Squares) offers a distributed, scalable solution designed for large-scale collaborative filtering.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Spark ALS with HDFS enables efficient, parallel processing of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personalized recommendations can boost sales, enhance user satisfaction, and improve platform retention.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0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B311-E0E6-5903-4509-FE8DA6AC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5A06B1-0AF3-09FA-C282-9165BE2D4195}"/>
              </a:ext>
            </a:extLst>
          </p:cNvPr>
          <p:cNvSpPr txBox="1"/>
          <p:nvPr/>
        </p:nvSpPr>
        <p:spPr>
          <a:xfrm>
            <a:off x="1035325" y="139582"/>
            <a:ext cx="74526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Define Scope</a:t>
            </a:r>
            <a:endParaRPr lang="en-US" sz="6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054DF4-2F52-770C-22A3-A8072111DC42}"/>
              </a:ext>
            </a:extLst>
          </p:cNvPr>
          <p:cNvSpPr txBox="1"/>
          <p:nvPr/>
        </p:nvSpPr>
        <p:spPr>
          <a:xfrm>
            <a:off x="584751" y="1246862"/>
            <a:ext cx="931462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Objective: To improve the efficiency of product recommendations by using Spark ALS instead of SVD, and store data on HDFS for distributed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Context: Applicable in large-scale e-commerce platforms with vast user-product interaction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Comparison: Evaluate accuracy, execution time, and scalability between Spark ALS and SVD.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414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632B54-FF1C-2F15-B97D-03E02EECC087}"/>
              </a:ext>
            </a:extLst>
          </p:cNvPr>
          <p:cNvSpPr txBox="1"/>
          <p:nvPr/>
        </p:nvSpPr>
        <p:spPr>
          <a:xfrm>
            <a:off x="1088334" y="152834"/>
            <a:ext cx="74526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Understanding HDFS </a:t>
            </a:r>
          </a:p>
          <a:p>
            <a:r>
              <a:rPr lang="en-US" sz="3600" dirty="0">
                <a:effectLst/>
                <a:latin typeface="Aptos"/>
                <a:ea typeface="等线" panose="02010600030101010101" pitchFamily="2" charset="-122"/>
                <a:cs typeface="Times New Roman" panose="02020603050405020304" pitchFamily="18" charset="0"/>
              </a:rPr>
              <a:t>– Hadoop Distributed File System</a:t>
            </a:r>
            <a:endParaRPr lang="en-US" sz="6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25B3D2-FC99-7884-3F9C-EBB7601C33E2}"/>
              </a:ext>
            </a:extLst>
          </p:cNvPr>
          <p:cNvSpPr txBox="1"/>
          <p:nvPr/>
        </p:nvSpPr>
        <p:spPr>
          <a:xfrm>
            <a:off x="955813" y="1559651"/>
            <a:ext cx="98712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Designed for storing large datasets across multiple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through replication (default: 3 copies)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Follows Master-Slave architecture (</a:t>
            </a:r>
            <a:r>
              <a:rPr lang="en-US" sz="2400" dirty="0" err="1"/>
              <a:t>NameNode</a:t>
            </a:r>
            <a:r>
              <a:rPr lang="en-US" sz="2400" dirty="0"/>
              <a:t> &amp; </a:t>
            </a:r>
            <a:r>
              <a:rPr lang="en-US" sz="2400" dirty="0" err="1"/>
              <a:t>DataNodes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Optimized for write-once, read-many 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Supports high-throughput data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804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657E-9811-CD64-0D61-0C0E194BE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D158F91-5E71-20F5-FCA5-078F680202B4}"/>
              </a:ext>
            </a:extLst>
          </p:cNvPr>
          <p:cNvSpPr txBox="1"/>
          <p:nvPr/>
        </p:nvSpPr>
        <p:spPr>
          <a:xfrm>
            <a:off x="1015448" y="2002520"/>
            <a:ext cx="855924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Scalability limitations with large-scale sparse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Cold start problem remains unresolved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Hyperparameter tuning is computationally expensive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Lack of model explainability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in real-time recommendations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40FC28-FEEB-AC90-B7A9-7127D2148363}"/>
              </a:ext>
            </a:extLst>
          </p:cNvPr>
          <p:cNvSpPr txBox="1"/>
          <p:nvPr/>
        </p:nvSpPr>
        <p:spPr>
          <a:xfrm>
            <a:off x="803414" y="624295"/>
            <a:ext cx="9288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Future Challenges of Spark ALS Algorithm</a:t>
            </a:r>
          </a:p>
        </p:txBody>
      </p:sp>
    </p:spTree>
    <p:extLst>
      <p:ext uri="{BB962C8B-B14F-4D97-AF65-F5344CB8AC3E}">
        <p14:creationId xmlns:p14="http://schemas.microsoft.com/office/powerpoint/2010/main" val="217177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2DDD0-EAD2-3A14-135E-9B896B84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9536413-4681-D9C3-74DB-BAF293CA60A8}"/>
              </a:ext>
            </a:extLst>
          </p:cNvPr>
          <p:cNvSpPr txBox="1"/>
          <p:nvPr/>
        </p:nvSpPr>
        <p:spPr>
          <a:xfrm>
            <a:off x="803414" y="1989269"/>
            <a:ext cx="855924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personalization quality for new users/items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Increased infrastructure cost for tuning and retraining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Lower business transparency in recommendation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Delayed user engagement due to slow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Greater need for hybrid models with content-based or deep learning methods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156C53-04C6-6F34-1243-8D08B1D6B1FE}"/>
              </a:ext>
            </a:extLst>
          </p:cNvPr>
          <p:cNvSpPr txBox="1"/>
          <p:nvPr/>
        </p:nvSpPr>
        <p:spPr>
          <a:xfrm>
            <a:off x="803414" y="624295"/>
            <a:ext cx="85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Potential Impacts of These Challenges</a:t>
            </a:r>
          </a:p>
        </p:txBody>
      </p:sp>
    </p:spTree>
    <p:extLst>
      <p:ext uri="{BB962C8B-B14F-4D97-AF65-F5344CB8AC3E}">
        <p14:creationId xmlns:p14="http://schemas.microsoft.com/office/powerpoint/2010/main" val="2971039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44A40-AA26-C218-5B47-C515AF8C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8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8CFD8-43E5-12B5-6043-EA4002E8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8501884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252</Words>
  <Application>Microsoft Office PowerPoint</Application>
  <PresentationFormat>宽屏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Terran Hesbon</dc:creator>
  <cp:lastModifiedBy>Terran Hesbon</cp:lastModifiedBy>
  <cp:revision>19</cp:revision>
  <dcterms:created xsi:type="dcterms:W3CDTF">2023-08-09T12:44:55Z</dcterms:created>
  <dcterms:modified xsi:type="dcterms:W3CDTF">2025-05-15T06:01:53Z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