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57" r:id="rId6"/>
    <p:sldId id="258" r:id="rId7"/>
    <p:sldId id="259" r:id="rId8"/>
    <p:sldId id="261" r:id="rId9"/>
    <p:sldId id="260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59" d="100"/>
          <a:sy n="59" d="100"/>
        </p:scale>
        <p:origin x="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EC58A67-B318-46E0-AD16-75B776060555}">
      <dgm:prSet/>
      <dgm:spPr/>
      <dgm:t>
        <a:bodyPr/>
        <a:lstStyle/>
        <a:p>
          <a:r>
            <a:rPr lang="en-NZ"/>
            <a:t>Large-scale data processing (TB-scale data)</a:t>
          </a:r>
          <a:endParaRPr lang="en-US"/>
        </a:p>
      </dgm:t>
    </dgm:pt>
    <dgm:pt modelId="{4611D579-E6FB-40AC-A2D6-A6AEF6C64DA4}" type="parTrans" cxnId="{8AE04117-DB06-4274-9AB3-D96B1BA0DE33}">
      <dgm:prSet/>
      <dgm:spPr/>
      <dgm:t>
        <a:bodyPr/>
        <a:lstStyle/>
        <a:p>
          <a:endParaRPr lang="en-US"/>
        </a:p>
      </dgm:t>
    </dgm:pt>
    <dgm:pt modelId="{78E26081-1AC3-4130-8937-3A5ECDF5D301}" type="sibTrans" cxnId="{8AE04117-DB06-4274-9AB3-D96B1BA0DE33}">
      <dgm:prSet/>
      <dgm:spPr/>
      <dgm:t>
        <a:bodyPr/>
        <a:lstStyle/>
        <a:p>
          <a:endParaRPr lang="en-US"/>
        </a:p>
      </dgm:t>
    </dgm:pt>
    <dgm:pt modelId="{4C11BC72-1502-41F0-97C5-A69953B38709}">
      <dgm:prSet/>
      <dgm:spPr/>
      <dgm:t>
        <a:bodyPr/>
        <a:lstStyle/>
        <a:p>
          <a:r>
            <a:rPr lang="en-NZ"/>
            <a:t>Efficient distributed training (e.g., ALS recommendation system)</a:t>
          </a:r>
          <a:endParaRPr lang="en-US"/>
        </a:p>
      </dgm:t>
    </dgm:pt>
    <dgm:pt modelId="{A5EE45C2-0ABF-4048-B1CB-8C8C4BCE9213}" type="parTrans" cxnId="{BD9FA475-DCD3-490D-A212-1E6F4428F5A2}">
      <dgm:prSet/>
      <dgm:spPr/>
      <dgm:t>
        <a:bodyPr/>
        <a:lstStyle/>
        <a:p>
          <a:endParaRPr lang="en-US"/>
        </a:p>
      </dgm:t>
    </dgm:pt>
    <dgm:pt modelId="{18570DF1-7180-4D6E-8FBC-54367241F384}" type="sibTrans" cxnId="{BD9FA475-DCD3-490D-A212-1E6F4428F5A2}">
      <dgm:prSet/>
      <dgm:spPr/>
      <dgm:t>
        <a:bodyPr/>
        <a:lstStyle/>
        <a:p>
          <a:endParaRPr lang="en-US"/>
        </a:p>
      </dgm:t>
    </dgm:pt>
    <dgm:pt modelId="{46A881D1-CE86-463D-BCBF-C8B2337815AF}">
      <dgm:prSet/>
      <dgm:spPr/>
      <dgm:t>
        <a:bodyPr/>
        <a:lstStyle/>
        <a:p>
          <a:r>
            <a:rPr lang="en-NZ"/>
            <a:t>Seamless integration with big data ecosystems (HDFS, S3, Hive)</a:t>
          </a:r>
          <a:endParaRPr lang="en-US"/>
        </a:p>
      </dgm:t>
    </dgm:pt>
    <dgm:pt modelId="{E12A1DDE-3079-4098-8B86-DFB2313F1E51}" type="parTrans" cxnId="{383429B4-495B-4D6C-A046-8E12B0D83A86}">
      <dgm:prSet/>
      <dgm:spPr/>
      <dgm:t>
        <a:bodyPr/>
        <a:lstStyle/>
        <a:p>
          <a:endParaRPr lang="en-US"/>
        </a:p>
      </dgm:t>
    </dgm:pt>
    <dgm:pt modelId="{88B4C321-7550-47FD-B728-AD0DB4381F86}" type="sibTrans" cxnId="{383429B4-495B-4D6C-A046-8E12B0D83A86}">
      <dgm:prSet/>
      <dgm:spPr/>
      <dgm:t>
        <a:bodyPr/>
        <a:lstStyle/>
        <a:p>
          <a:endParaRPr lang="en-US"/>
        </a:p>
      </dgm:t>
    </dgm:pt>
    <dgm:pt modelId="{9D13D346-60F8-4D67-8D43-C67339E73A7A}">
      <dgm:prSet/>
      <dgm:spPr/>
      <dgm:t>
        <a:bodyPr/>
        <a:lstStyle/>
        <a:p>
          <a:r>
            <a:rPr lang="en-NZ"/>
            <a:t>Unified machine learning workflow (Pipeline)</a:t>
          </a:r>
          <a:endParaRPr lang="en-US"/>
        </a:p>
      </dgm:t>
    </dgm:pt>
    <dgm:pt modelId="{5A02A6D6-6511-4BE2-8A15-C6901B713408}" type="parTrans" cxnId="{D24C182D-9A1B-444F-B9C5-4F4B8A6BFC39}">
      <dgm:prSet/>
      <dgm:spPr/>
      <dgm:t>
        <a:bodyPr/>
        <a:lstStyle/>
        <a:p>
          <a:endParaRPr lang="en-US"/>
        </a:p>
      </dgm:t>
    </dgm:pt>
    <dgm:pt modelId="{7EF82D90-D190-48CC-9A93-CE20A55FB3E1}" type="sibTrans" cxnId="{D24C182D-9A1B-444F-B9C5-4F4B8A6BFC39}">
      <dgm:prSet/>
      <dgm:spPr/>
      <dgm:t>
        <a:bodyPr/>
        <a:lstStyle/>
        <a:p>
          <a:endParaRPr lang="en-US"/>
        </a:p>
      </dgm:t>
    </dgm:pt>
    <dgm:pt modelId="{893CCC1A-294B-4277-887E-B186CE1B3471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774246DD-050F-4476-AA1E-4E5B06D55561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A20AE0EB-1848-4C5A-9888-8284106AA4AE}" type="pres">
      <dgm:prSet presAssocID="{1EC58A67-B318-46E0-AD16-75B776060555}" presName="compNode" presStyleCnt="0"/>
      <dgm:spPr/>
    </dgm:pt>
    <dgm:pt modelId="{0E3E49E0-2DA1-4E5E-8CEE-97D742006698}" type="pres">
      <dgm:prSet presAssocID="{1EC58A67-B318-46E0-AD16-75B776060555}" presName="iconBgRect" presStyleLbl="bgShp" presStyleIdx="0" presStyleCnt="4"/>
      <dgm:spPr/>
    </dgm:pt>
    <dgm:pt modelId="{67F670B7-7B41-4BCC-A010-84815CF60554}" type="pres">
      <dgm:prSet presAssocID="{1EC58A67-B318-46E0-AD16-75B77606055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BD1462-4FAA-4CBA-A484-8AF1E42B579F}" type="pres">
      <dgm:prSet presAssocID="{1EC58A67-B318-46E0-AD16-75B776060555}" presName="spaceRect" presStyleCnt="0"/>
      <dgm:spPr/>
    </dgm:pt>
    <dgm:pt modelId="{C385FA20-0A40-48FC-8A7A-02577CFCF3FE}" type="pres">
      <dgm:prSet presAssocID="{1EC58A67-B318-46E0-AD16-75B776060555}" presName="textRect" presStyleLbl="revTx" presStyleIdx="0" presStyleCnt="4">
        <dgm:presLayoutVars>
          <dgm:chMax val="1"/>
          <dgm:chPref val="1"/>
        </dgm:presLayoutVars>
      </dgm:prSet>
      <dgm:spPr/>
    </dgm:pt>
    <dgm:pt modelId="{4F945D5F-D047-41C3-905C-B22DC74423BA}" type="pres">
      <dgm:prSet presAssocID="{78E26081-1AC3-4130-8937-3A5ECDF5D301}" presName="sibTrans" presStyleLbl="sibTrans2D1" presStyleIdx="0" presStyleCnt="0"/>
      <dgm:spPr/>
    </dgm:pt>
    <dgm:pt modelId="{3CA73157-1350-4EFB-AA24-A5F52CD15F76}" type="pres">
      <dgm:prSet presAssocID="{4C11BC72-1502-41F0-97C5-A69953B38709}" presName="compNode" presStyleCnt="0"/>
      <dgm:spPr/>
    </dgm:pt>
    <dgm:pt modelId="{70C737F6-63A8-4A9A-8148-85F07E7BF881}" type="pres">
      <dgm:prSet presAssocID="{4C11BC72-1502-41F0-97C5-A69953B38709}" presName="iconBgRect" presStyleLbl="bgShp" presStyleIdx="1" presStyleCnt="4"/>
      <dgm:spPr/>
    </dgm:pt>
    <dgm:pt modelId="{DB6223D5-475A-47E3-B37A-AEEBF7A1E152}" type="pres">
      <dgm:prSet presAssocID="{4C11BC72-1502-41F0-97C5-A69953B3870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D9A2E472-49F4-4AEF-B02F-BC2E1EBE0C08}" type="pres">
      <dgm:prSet presAssocID="{4C11BC72-1502-41F0-97C5-A69953B38709}" presName="spaceRect" presStyleCnt="0"/>
      <dgm:spPr/>
    </dgm:pt>
    <dgm:pt modelId="{D22D3B3D-6083-474B-A13C-D6A25E2DCEE0}" type="pres">
      <dgm:prSet presAssocID="{4C11BC72-1502-41F0-97C5-A69953B38709}" presName="textRect" presStyleLbl="revTx" presStyleIdx="1" presStyleCnt="4">
        <dgm:presLayoutVars>
          <dgm:chMax val="1"/>
          <dgm:chPref val="1"/>
        </dgm:presLayoutVars>
      </dgm:prSet>
      <dgm:spPr/>
    </dgm:pt>
    <dgm:pt modelId="{8A1F103F-D9A0-421C-8B05-8D8781FA4021}" type="pres">
      <dgm:prSet presAssocID="{18570DF1-7180-4D6E-8FBC-54367241F384}" presName="sibTrans" presStyleLbl="sibTrans2D1" presStyleIdx="0" presStyleCnt="0"/>
      <dgm:spPr/>
    </dgm:pt>
    <dgm:pt modelId="{C3A1E80A-7F13-4502-9135-7B6066CD3C55}" type="pres">
      <dgm:prSet presAssocID="{46A881D1-CE86-463D-BCBF-C8B2337815AF}" presName="compNode" presStyleCnt="0"/>
      <dgm:spPr/>
    </dgm:pt>
    <dgm:pt modelId="{49BD845D-E08A-4E1A-86AD-4DDD84A011F9}" type="pres">
      <dgm:prSet presAssocID="{46A881D1-CE86-463D-BCBF-C8B2337815AF}" presName="iconBgRect" presStyleLbl="bgShp" presStyleIdx="2" presStyleCnt="4"/>
      <dgm:spPr/>
    </dgm:pt>
    <dgm:pt modelId="{2FA4D6CB-F958-42C2-A23E-65B820FBD084}" type="pres">
      <dgm:prSet presAssocID="{46A881D1-CE86-463D-BCBF-C8B2337815A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2413D388-0C7F-4CE8-98BA-5B11A0AA75D0}" type="pres">
      <dgm:prSet presAssocID="{46A881D1-CE86-463D-BCBF-C8B2337815AF}" presName="spaceRect" presStyleCnt="0"/>
      <dgm:spPr/>
    </dgm:pt>
    <dgm:pt modelId="{6AC2EBCF-06D8-40F8-BCC1-78722956D212}" type="pres">
      <dgm:prSet presAssocID="{46A881D1-CE86-463D-BCBF-C8B2337815AF}" presName="textRect" presStyleLbl="revTx" presStyleIdx="2" presStyleCnt="4">
        <dgm:presLayoutVars>
          <dgm:chMax val="1"/>
          <dgm:chPref val="1"/>
        </dgm:presLayoutVars>
      </dgm:prSet>
      <dgm:spPr/>
    </dgm:pt>
    <dgm:pt modelId="{D7D9CB9F-223A-4EBB-AAC7-B9AAFFE32732}" type="pres">
      <dgm:prSet presAssocID="{88B4C321-7550-47FD-B728-AD0DB4381F86}" presName="sibTrans" presStyleLbl="sibTrans2D1" presStyleIdx="0" presStyleCnt="0"/>
      <dgm:spPr/>
    </dgm:pt>
    <dgm:pt modelId="{AAF38772-DB13-4FA2-A3D1-B5A604F0554C}" type="pres">
      <dgm:prSet presAssocID="{9D13D346-60F8-4D67-8D43-C67339E73A7A}" presName="compNode" presStyleCnt="0"/>
      <dgm:spPr/>
    </dgm:pt>
    <dgm:pt modelId="{96657C70-37C7-454E-823F-0766A2481CE8}" type="pres">
      <dgm:prSet presAssocID="{9D13D346-60F8-4D67-8D43-C67339E73A7A}" presName="iconBgRect" presStyleLbl="bgShp" presStyleIdx="3" presStyleCnt="4"/>
      <dgm:spPr/>
    </dgm:pt>
    <dgm:pt modelId="{BCDCD91E-E387-4531-91BF-1CCA210DDED3}" type="pres">
      <dgm:prSet presAssocID="{9D13D346-60F8-4D67-8D43-C67339E73A7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A911BF-5CF0-4F31-A050-C9C4E7F8BFC0}" type="pres">
      <dgm:prSet presAssocID="{9D13D346-60F8-4D67-8D43-C67339E73A7A}" presName="spaceRect" presStyleCnt="0"/>
      <dgm:spPr/>
    </dgm:pt>
    <dgm:pt modelId="{A5CB06D8-A495-426F-82E2-1FDB7C3EA3E9}" type="pres">
      <dgm:prSet presAssocID="{9D13D346-60F8-4D67-8D43-C67339E73A7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48E007-804F-4D1E-934D-7D77775FA93B}" type="presOf" srcId="{18570DF1-7180-4D6E-8FBC-54367241F384}" destId="{8A1F103F-D9A0-421C-8B05-8D8781FA4021}" srcOrd="0" destOrd="0" presId="urn:microsoft.com/office/officeart/2018/2/layout/IconCircleList"/>
    <dgm:cxn modelId="{8AE04117-DB06-4274-9AB3-D96B1BA0DE33}" srcId="{3C9EC93C-B3CF-4ECD-AFB3-710287B820F0}" destId="{1EC58A67-B318-46E0-AD16-75B776060555}" srcOrd="0" destOrd="0" parTransId="{4611D579-E6FB-40AC-A2D6-A6AEF6C64DA4}" sibTransId="{78E26081-1AC3-4130-8937-3A5ECDF5D301}"/>
    <dgm:cxn modelId="{D24C182D-9A1B-444F-B9C5-4F4B8A6BFC39}" srcId="{3C9EC93C-B3CF-4ECD-AFB3-710287B820F0}" destId="{9D13D346-60F8-4D67-8D43-C67339E73A7A}" srcOrd="3" destOrd="0" parTransId="{5A02A6D6-6511-4BE2-8A15-C6901B713408}" sibTransId="{7EF82D90-D190-48CC-9A93-CE20A55FB3E1}"/>
    <dgm:cxn modelId="{4104644C-7543-4B25-9929-552EB684F974}" type="presOf" srcId="{9D13D346-60F8-4D67-8D43-C67339E73A7A}" destId="{A5CB06D8-A495-426F-82E2-1FDB7C3EA3E9}" srcOrd="0" destOrd="0" presId="urn:microsoft.com/office/officeart/2018/2/layout/IconCircleList"/>
    <dgm:cxn modelId="{BD9FA475-DCD3-490D-A212-1E6F4428F5A2}" srcId="{3C9EC93C-B3CF-4ECD-AFB3-710287B820F0}" destId="{4C11BC72-1502-41F0-97C5-A69953B38709}" srcOrd="1" destOrd="0" parTransId="{A5EE45C2-0ABF-4048-B1CB-8C8C4BCE9213}" sibTransId="{18570DF1-7180-4D6E-8FBC-54367241F384}"/>
    <dgm:cxn modelId="{75ADB491-801E-4840-9BF6-7F19CE7E5C37}" type="presOf" srcId="{1EC58A67-B318-46E0-AD16-75B776060555}" destId="{C385FA20-0A40-48FC-8A7A-02577CFCF3FE}" srcOrd="0" destOrd="0" presId="urn:microsoft.com/office/officeart/2018/2/layout/IconCircleList"/>
    <dgm:cxn modelId="{0C48AC98-1836-4699-A2E9-2E8BBE45D719}" type="presOf" srcId="{4C11BC72-1502-41F0-97C5-A69953B38709}" destId="{D22D3B3D-6083-474B-A13C-D6A25E2DCEE0}" srcOrd="0" destOrd="0" presId="urn:microsoft.com/office/officeart/2018/2/layout/IconCircleList"/>
    <dgm:cxn modelId="{383429B4-495B-4D6C-A046-8E12B0D83A86}" srcId="{3C9EC93C-B3CF-4ECD-AFB3-710287B820F0}" destId="{46A881D1-CE86-463D-BCBF-C8B2337815AF}" srcOrd="2" destOrd="0" parTransId="{E12A1DDE-3079-4098-8B86-DFB2313F1E51}" sibTransId="{88B4C321-7550-47FD-B728-AD0DB4381F86}"/>
    <dgm:cxn modelId="{13AC7EF0-A791-483D-97EA-D1B1C0DC5369}" type="presOf" srcId="{3C9EC93C-B3CF-4ECD-AFB3-710287B820F0}" destId="{893CCC1A-294B-4277-887E-B186CE1B3471}" srcOrd="0" destOrd="0" presId="urn:microsoft.com/office/officeart/2018/2/layout/IconCircleList"/>
    <dgm:cxn modelId="{C3FCF8F0-5D71-4A63-A56A-CD7B26FFB356}" type="presOf" srcId="{78E26081-1AC3-4130-8937-3A5ECDF5D301}" destId="{4F945D5F-D047-41C3-905C-B22DC74423BA}" srcOrd="0" destOrd="0" presId="urn:microsoft.com/office/officeart/2018/2/layout/IconCircleList"/>
    <dgm:cxn modelId="{B40966F7-F6DB-4C45-B403-E24490DE45B4}" type="presOf" srcId="{88B4C321-7550-47FD-B728-AD0DB4381F86}" destId="{D7D9CB9F-223A-4EBB-AAC7-B9AAFFE32732}" srcOrd="0" destOrd="0" presId="urn:microsoft.com/office/officeart/2018/2/layout/IconCircleList"/>
    <dgm:cxn modelId="{ABC392FA-6D53-47FD-AC0C-A140D5004C27}" type="presOf" srcId="{46A881D1-CE86-463D-BCBF-C8B2337815AF}" destId="{6AC2EBCF-06D8-40F8-BCC1-78722956D212}" srcOrd="0" destOrd="0" presId="urn:microsoft.com/office/officeart/2018/2/layout/IconCircleList"/>
    <dgm:cxn modelId="{9034DE0A-0A9E-43E4-8655-38C31FD7D9FE}" type="presParOf" srcId="{893CCC1A-294B-4277-887E-B186CE1B3471}" destId="{774246DD-050F-4476-AA1E-4E5B06D55561}" srcOrd="0" destOrd="0" presId="urn:microsoft.com/office/officeart/2018/2/layout/IconCircleList"/>
    <dgm:cxn modelId="{86CD393E-A3A3-4FE1-A201-7452D1020C81}" type="presParOf" srcId="{774246DD-050F-4476-AA1E-4E5B06D55561}" destId="{A20AE0EB-1848-4C5A-9888-8284106AA4AE}" srcOrd="0" destOrd="0" presId="urn:microsoft.com/office/officeart/2018/2/layout/IconCircleList"/>
    <dgm:cxn modelId="{C46F0B31-8FD9-48A1-BC0D-D525C274E85C}" type="presParOf" srcId="{A20AE0EB-1848-4C5A-9888-8284106AA4AE}" destId="{0E3E49E0-2DA1-4E5E-8CEE-97D742006698}" srcOrd="0" destOrd="0" presId="urn:microsoft.com/office/officeart/2018/2/layout/IconCircleList"/>
    <dgm:cxn modelId="{96D930D5-147C-4201-8400-985D3C92E559}" type="presParOf" srcId="{A20AE0EB-1848-4C5A-9888-8284106AA4AE}" destId="{67F670B7-7B41-4BCC-A010-84815CF60554}" srcOrd="1" destOrd="0" presId="urn:microsoft.com/office/officeart/2018/2/layout/IconCircleList"/>
    <dgm:cxn modelId="{4F9B0261-97CC-4960-AFFC-2F5437203175}" type="presParOf" srcId="{A20AE0EB-1848-4C5A-9888-8284106AA4AE}" destId="{AABD1462-4FAA-4CBA-A484-8AF1E42B579F}" srcOrd="2" destOrd="0" presId="urn:microsoft.com/office/officeart/2018/2/layout/IconCircleList"/>
    <dgm:cxn modelId="{8D8F420D-1127-4C58-9AE2-E3434614E52D}" type="presParOf" srcId="{A20AE0EB-1848-4C5A-9888-8284106AA4AE}" destId="{C385FA20-0A40-48FC-8A7A-02577CFCF3FE}" srcOrd="3" destOrd="0" presId="urn:microsoft.com/office/officeart/2018/2/layout/IconCircleList"/>
    <dgm:cxn modelId="{625556E1-92F4-417D-8F1F-47C88A5B84F6}" type="presParOf" srcId="{774246DD-050F-4476-AA1E-4E5B06D55561}" destId="{4F945D5F-D047-41C3-905C-B22DC74423BA}" srcOrd="1" destOrd="0" presId="urn:microsoft.com/office/officeart/2018/2/layout/IconCircleList"/>
    <dgm:cxn modelId="{68DD997E-0D7F-4D96-8B8D-CA26292BBCD9}" type="presParOf" srcId="{774246DD-050F-4476-AA1E-4E5B06D55561}" destId="{3CA73157-1350-4EFB-AA24-A5F52CD15F76}" srcOrd="2" destOrd="0" presId="urn:microsoft.com/office/officeart/2018/2/layout/IconCircleList"/>
    <dgm:cxn modelId="{74F93A27-41DD-4600-B4DB-76F048291E45}" type="presParOf" srcId="{3CA73157-1350-4EFB-AA24-A5F52CD15F76}" destId="{70C737F6-63A8-4A9A-8148-85F07E7BF881}" srcOrd="0" destOrd="0" presId="urn:microsoft.com/office/officeart/2018/2/layout/IconCircleList"/>
    <dgm:cxn modelId="{6B11AC6D-2B0F-40E8-B58A-12F80C20F019}" type="presParOf" srcId="{3CA73157-1350-4EFB-AA24-A5F52CD15F76}" destId="{DB6223D5-475A-47E3-B37A-AEEBF7A1E152}" srcOrd="1" destOrd="0" presId="urn:microsoft.com/office/officeart/2018/2/layout/IconCircleList"/>
    <dgm:cxn modelId="{0ACF64CF-1675-47EC-BD0D-4EBE800E87D9}" type="presParOf" srcId="{3CA73157-1350-4EFB-AA24-A5F52CD15F76}" destId="{D9A2E472-49F4-4AEF-B02F-BC2E1EBE0C08}" srcOrd="2" destOrd="0" presId="urn:microsoft.com/office/officeart/2018/2/layout/IconCircleList"/>
    <dgm:cxn modelId="{E3414162-3767-4126-8F2F-4F2BEA63C461}" type="presParOf" srcId="{3CA73157-1350-4EFB-AA24-A5F52CD15F76}" destId="{D22D3B3D-6083-474B-A13C-D6A25E2DCEE0}" srcOrd="3" destOrd="0" presId="urn:microsoft.com/office/officeart/2018/2/layout/IconCircleList"/>
    <dgm:cxn modelId="{24166FB4-3C8C-47B7-8143-3F958F926856}" type="presParOf" srcId="{774246DD-050F-4476-AA1E-4E5B06D55561}" destId="{8A1F103F-D9A0-421C-8B05-8D8781FA4021}" srcOrd="3" destOrd="0" presId="urn:microsoft.com/office/officeart/2018/2/layout/IconCircleList"/>
    <dgm:cxn modelId="{8A49893A-2C84-47C9-BA39-75B3EAF7FE50}" type="presParOf" srcId="{774246DD-050F-4476-AA1E-4E5B06D55561}" destId="{C3A1E80A-7F13-4502-9135-7B6066CD3C55}" srcOrd="4" destOrd="0" presId="urn:microsoft.com/office/officeart/2018/2/layout/IconCircleList"/>
    <dgm:cxn modelId="{E3D5BA3A-C734-4C5A-8319-27744F0B1DE3}" type="presParOf" srcId="{C3A1E80A-7F13-4502-9135-7B6066CD3C55}" destId="{49BD845D-E08A-4E1A-86AD-4DDD84A011F9}" srcOrd="0" destOrd="0" presId="urn:microsoft.com/office/officeart/2018/2/layout/IconCircleList"/>
    <dgm:cxn modelId="{669A7B39-2795-4933-92AA-C8B7EAB2D678}" type="presParOf" srcId="{C3A1E80A-7F13-4502-9135-7B6066CD3C55}" destId="{2FA4D6CB-F958-42C2-A23E-65B820FBD084}" srcOrd="1" destOrd="0" presId="urn:microsoft.com/office/officeart/2018/2/layout/IconCircleList"/>
    <dgm:cxn modelId="{252D6B38-9719-4DA9-8E92-9D4132FF70B8}" type="presParOf" srcId="{C3A1E80A-7F13-4502-9135-7B6066CD3C55}" destId="{2413D388-0C7F-4CE8-98BA-5B11A0AA75D0}" srcOrd="2" destOrd="0" presId="urn:microsoft.com/office/officeart/2018/2/layout/IconCircleList"/>
    <dgm:cxn modelId="{6BF6D16C-0F9B-4261-8FA2-6147DE7B1504}" type="presParOf" srcId="{C3A1E80A-7F13-4502-9135-7B6066CD3C55}" destId="{6AC2EBCF-06D8-40F8-BCC1-78722956D212}" srcOrd="3" destOrd="0" presId="urn:microsoft.com/office/officeart/2018/2/layout/IconCircleList"/>
    <dgm:cxn modelId="{65393DCC-EAC9-4733-9627-3D6DE0B332E8}" type="presParOf" srcId="{774246DD-050F-4476-AA1E-4E5B06D55561}" destId="{D7D9CB9F-223A-4EBB-AAC7-B9AAFFE32732}" srcOrd="5" destOrd="0" presId="urn:microsoft.com/office/officeart/2018/2/layout/IconCircleList"/>
    <dgm:cxn modelId="{EAC04ADE-C3A9-4EDE-B48F-3C5493AD2AE6}" type="presParOf" srcId="{774246DD-050F-4476-AA1E-4E5B06D55561}" destId="{AAF38772-DB13-4FA2-A3D1-B5A604F0554C}" srcOrd="6" destOrd="0" presId="urn:microsoft.com/office/officeart/2018/2/layout/IconCircleList"/>
    <dgm:cxn modelId="{C5B7220F-0040-44E8-A957-6BA3D06075D2}" type="presParOf" srcId="{AAF38772-DB13-4FA2-A3D1-B5A604F0554C}" destId="{96657C70-37C7-454E-823F-0766A2481CE8}" srcOrd="0" destOrd="0" presId="urn:microsoft.com/office/officeart/2018/2/layout/IconCircleList"/>
    <dgm:cxn modelId="{CC3812E8-749E-47B0-98F4-CF38795878E3}" type="presParOf" srcId="{AAF38772-DB13-4FA2-A3D1-B5A604F0554C}" destId="{BCDCD91E-E387-4531-91BF-1CCA210DDED3}" srcOrd="1" destOrd="0" presId="urn:microsoft.com/office/officeart/2018/2/layout/IconCircleList"/>
    <dgm:cxn modelId="{9F412E2D-A911-4A96-AD22-DF8A7C5ED1A0}" type="presParOf" srcId="{AAF38772-DB13-4FA2-A3D1-B5A604F0554C}" destId="{58A911BF-5CF0-4F31-A050-C9C4E7F8BFC0}" srcOrd="2" destOrd="0" presId="urn:microsoft.com/office/officeart/2018/2/layout/IconCircleList"/>
    <dgm:cxn modelId="{381D9B31-2E39-47BC-898D-828502EF4F95}" type="presParOf" srcId="{AAF38772-DB13-4FA2-A3D1-B5A604F0554C}" destId="{A5CB06D8-A495-426F-82E2-1FDB7C3EA3E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9EC93C-B3CF-4ECD-AFB3-710287B820F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8D58DE4-1155-4B8F-8065-4DCCAC6CC528}">
      <dgm:prSet/>
      <dgm:spPr/>
      <dgm:t>
        <a:bodyPr/>
        <a:lstStyle/>
        <a:p>
          <a:r>
            <a:rPr lang="en-NZ"/>
            <a:t>Regression and Classification: Linear Regression, Logistic Regression, SVM, Decision Tree, Random Forest.</a:t>
          </a:r>
        </a:p>
      </dgm:t>
    </dgm:pt>
    <dgm:pt modelId="{70DC3B45-A317-4B6E-BA07-1C9D138F80A2}" type="parTrans" cxnId="{1075E263-7A55-4BC6-963A-DC2E7D62D727}">
      <dgm:prSet/>
      <dgm:spPr/>
      <dgm:t>
        <a:bodyPr/>
        <a:lstStyle/>
        <a:p>
          <a:endParaRPr lang="en-NZ"/>
        </a:p>
      </dgm:t>
    </dgm:pt>
    <dgm:pt modelId="{56947A61-92C8-4DB0-B8A7-27CF55B1AE9F}" type="sibTrans" cxnId="{1075E263-7A55-4BC6-963A-DC2E7D62D727}">
      <dgm:prSet/>
      <dgm:spPr/>
      <dgm:t>
        <a:bodyPr/>
        <a:lstStyle/>
        <a:p>
          <a:endParaRPr lang="en-NZ"/>
        </a:p>
      </dgm:t>
    </dgm:pt>
    <dgm:pt modelId="{A7AE08CE-90D6-4D0D-A034-BF52E3A36F94}">
      <dgm:prSet/>
      <dgm:spPr/>
      <dgm:t>
        <a:bodyPr/>
        <a:lstStyle/>
        <a:p>
          <a:r>
            <a:rPr lang="en-NZ"/>
            <a:t>Clustering: K-Means, Streaming K-Means, Gaussian Mixture, LDA.</a:t>
          </a:r>
        </a:p>
      </dgm:t>
    </dgm:pt>
    <dgm:pt modelId="{B12C9394-F1A3-495F-AF12-32961E867CEE}" type="parTrans" cxnId="{99C637FF-4FC7-4746-B9C8-801544E4C7B7}">
      <dgm:prSet/>
      <dgm:spPr/>
      <dgm:t>
        <a:bodyPr/>
        <a:lstStyle/>
        <a:p>
          <a:endParaRPr lang="en-NZ"/>
        </a:p>
      </dgm:t>
    </dgm:pt>
    <dgm:pt modelId="{29361151-018D-4C5F-9D6B-20AA2D39AA8D}" type="sibTrans" cxnId="{99C637FF-4FC7-4746-B9C8-801544E4C7B7}">
      <dgm:prSet/>
      <dgm:spPr/>
      <dgm:t>
        <a:bodyPr/>
        <a:lstStyle/>
        <a:p>
          <a:endParaRPr lang="en-NZ"/>
        </a:p>
      </dgm:t>
    </dgm:pt>
    <dgm:pt modelId="{8989A054-F215-448B-A6FF-9BD03C264A16}">
      <dgm:prSet/>
      <dgm:spPr/>
      <dgm:t>
        <a:bodyPr/>
        <a:lstStyle/>
        <a:p>
          <a:r>
            <a:rPr lang="en-NZ"/>
            <a:t>Dimensionality Reduction: PCA, SVD.</a:t>
          </a:r>
        </a:p>
      </dgm:t>
    </dgm:pt>
    <dgm:pt modelId="{6E61AC36-C3E8-416C-9CE5-7D0CCB9F724B}" type="parTrans" cxnId="{8CA00BD1-2B2A-440B-890B-58CA2CFB8703}">
      <dgm:prSet/>
      <dgm:spPr/>
      <dgm:t>
        <a:bodyPr/>
        <a:lstStyle/>
        <a:p>
          <a:endParaRPr lang="en-NZ"/>
        </a:p>
      </dgm:t>
    </dgm:pt>
    <dgm:pt modelId="{8A9FF771-24EC-4B6B-B896-F14575C42D28}" type="sibTrans" cxnId="{8CA00BD1-2B2A-440B-890B-58CA2CFB8703}">
      <dgm:prSet/>
      <dgm:spPr/>
      <dgm:t>
        <a:bodyPr/>
        <a:lstStyle/>
        <a:p>
          <a:endParaRPr lang="en-NZ"/>
        </a:p>
      </dgm:t>
    </dgm:pt>
    <dgm:pt modelId="{08E73F8C-07F7-497A-9BA3-A9BE03F2041A}">
      <dgm:prSet/>
      <dgm:spPr/>
      <dgm:t>
        <a:bodyPr/>
        <a:lstStyle/>
        <a:p>
          <a:r>
            <a:rPr lang="en-NZ"/>
            <a:t>Feature Engineering: TF-IDF, Word2Vec, Standard Scaler.</a:t>
          </a:r>
        </a:p>
      </dgm:t>
    </dgm:pt>
    <dgm:pt modelId="{F4FDABB7-0BE7-4669-BA68-79893EAEAE75}" type="parTrans" cxnId="{E4DED8DA-6816-439E-ACE6-948576DC7799}">
      <dgm:prSet/>
      <dgm:spPr/>
      <dgm:t>
        <a:bodyPr/>
        <a:lstStyle/>
        <a:p>
          <a:endParaRPr lang="en-NZ"/>
        </a:p>
      </dgm:t>
    </dgm:pt>
    <dgm:pt modelId="{8714399C-2512-410D-BCCE-84F8A17D408F}" type="sibTrans" cxnId="{E4DED8DA-6816-439E-ACE6-948576DC7799}">
      <dgm:prSet/>
      <dgm:spPr/>
      <dgm:t>
        <a:bodyPr/>
        <a:lstStyle/>
        <a:p>
          <a:endParaRPr lang="en-NZ"/>
        </a:p>
      </dgm:t>
    </dgm:pt>
    <dgm:pt modelId="{515A0D5D-C2F2-4A55-AFEE-E2D3396E5088}">
      <dgm:prSet/>
      <dgm:spPr/>
      <dgm:t>
        <a:bodyPr/>
        <a:lstStyle/>
        <a:p>
          <a:r>
            <a:rPr lang="en-NZ"/>
            <a:t>Frequent Pattern Mining: FP-growth, Association Rules, PrefixSpan.</a:t>
          </a:r>
        </a:p>
      </dgm:t>
    </dgm:pt>
    <dgm:pt modelId="{D0F7EBB4-1004-436D-8EDA-B763344CE9BC}" type="parTrans" cxnId="{3D0E7516-FC0B-4460-8DD9-B3AE3D7ED424}">
      <dgm:prSet/>
      <dgm:spPr/>
      <dgm:t>
        <a:bodyPr/>
        <a:lstStyle/>
        <a:p>
          <a:endParaRPr lang="en-NZ"/>
        </a:p>
      </dgm:t>
    </dgm:pt>
    <dgm:pt modelId="{9FEB1CDC-0CD9-4F30-8E5D-A651C2D30B8F}" type="sibTrans" cxnId="{3D0E7516-FC0B-4460-8DD9-B3AE3D7ED424}">
      <dgm:prSet/>
      <dgm:spPr/>
      <dgm:t>
        <a:bodyPr/>
        <a:lstStyle/>
        <a:p>
          <a:endParaRPr lang="en-NZ"/>
        </a:p>
      </dgm:t>
    </dgm:pt>
    <dgm:pt modelId="{D0482DFE-371F-4E29-AD44-E1732AB683AA}">
      <dgm:prSet/>
      <dgm:spPr/>
      <dgm:t>
        <a:bodyPr/>
        <a:lstStyle/>
        <a:p>
          <a:r>
            <a:rPr lang="en-NZ"/>
            <a:t>Recommendation: ALS (Alternating Least Squares).</a:t>
          </a:r>
        </a:p>
      </dgm:t>
    </dgm:pt>
    <dgm:pt modelId="{92418D2A-03CF-431F-A8FA-A700A4E89A7C}" type="parTrans" cxnId="{11F35DE4-1FC5-4B1D-92EA-0C4AB4F456EA}">
      <dgm:prSet/>
      <dgm:spPr/>
      <dgm:t>
        <a:bodyPr/>
        <a:lstStyle/>
        <a:p>
          <a:endParaRPr lang="en-NZ"/>
        </a:p>
      </dgm:t>
    </dgm:pt>
    <dgm:pt modelId="{6454B79E-00A8-4542-ACE3-7D6F6A901DA0}" type="sibTrans" cxnId="{11F35DE4-1FC5-4B1D-92EA-0C4AB4F456EA}">
      <dgm:prSet/>
      <dgm:spPr/>
      <dgm:t>
        <a:bodyPr/>
        <a:lstStyle/>
        <a:p>
          <a:endParaRPr lang="en-NZ"/>
        </a:p>
      </dgm:t>
    </dgm:pt>
    <dgm:pt modelId="{7000C270-9EDB-433A-8420-403B62A5D585}" type="pres">
      <dgm:prSet presAssocID="{3C9EC93C-B3CF-4ECD-AFB3-710287B820F0}" presName="root" presStyleCnt="0">
        <dgm:presLayoutVars>
          <dgm:dir/>
          <dgm:resizeHandles val="exact"/>
        </dgm:presLayoutVars>
      </dgm:prSet>
      <dgm:spPr/>
    </dgm:pt>
    <dgm:pt modelId="{DCBA14E3-25B6-444D-A224-19E60EC26874}" type="pres">
      <dgm:prSet presAssocID="{3C9EC93C-B3CF-4ECD-AFB3-710287B820F0}" presName="container" presStyleCnt="0">
        <dgm:presLayoutVars>
          <dgm:dir/>
          <dgm:resizeHandles val="exact"/>
        </dgm:presLayoutVars>
      </dgm:prSet>
      <dgm:spPr/>
    </dgm:pt>
    <dgm:pt modelId="{8CD77805-F952-4CAB-844A-9F7E3A14268E}" type="pres">
      <dgm:prSet presAssocID="{38D58DE4-1155-4B8F-8065-4DCCAC6CC528}" presName="compNode" presStyleCnt="0"/>
      <dgm:spPr/>
    </dgm:pt>
    <dgm:pt modelId="{9A51E459-872C-404D-BF1F-D51CF320E363}" type="pres">
      <dgm:prSet presAssocID="{38D58DE4-1155-4B8F-8065-4DCCAC6CC528}" presName="iconBgRect" presStyleLbl="bgShp" presStyleIdx="0" presStyleCnt="6"/>
      <dgm:spPr/>
    </dgm:pt>
    <dgm:pt modelId="{D10F90C0-D274-4106-AB57-5A3EE1BEB1DE}" type="pres">
      <dgm:prSet presAssocID="{38D58DE4-1155-4B8F-8065-4DCCAC6CC52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3B3792F6-9C7E-4C58-BEEC-2AAB60270035}" type="pres">
      <dgm:prSet presAssocID="{38D58DE4-1155-4B8F-8065-4DCCAC6CC528}" presName="spaceRect" presStyleCnt="0"/>
      <dgm:spPr/>
    </dgm:pt>
    <dgm:pt modelId="{65A22F7F-022A-41E3-8247-0256DADF394C}" type="pres">
      <dgm:prSet presAssocID="{38D58DE4-1155-4B8F-8065-4DCCAC6CC528}" presName="textRect" presStyleLbl="revTx" presStyleIdx="0" presStyleCnt="6">
        <dgm:presLayoutVars>
          <dgm:chMax val="1"/>
          <dgm:chPref val="1"/>
        </dgm:presLayoutVars>
      </dgm:prSet>
      <dgm:spPr/>
    </dgm:pt>
    <dgm:pt modelId="{D41D2109-78D3-43E9-A905-01AB10DFE9A4}" type="pres">
      <dgm:prSet presAssocID="{56947A61-92C8-4DB0-B8A7-27CF55B1AE9F}" presName="sibTrans" presStyleLbl="sibTrans2D1" presStyleIdx="0" presStyleCnt="0"/>
      <dgm:spPr/>
    </dgm:pt>
    <dgm:pt modelId="{E77D0C11-F1FC-48E6-B83A-BE6958F0B8CE}" type="pres">
      <dgm:prSet presAssocID="{A7AE08CE-90D6-4D0D-A034-BF52E3A36F94}" presName="compNode" presStyleCnt="0"/>
      <dgm:spPr/>
    </dgm:pt>
    <dgm:pt modelId="{9FE83BD2-9E2A-4428-8A6B-A1D2C155F3B6}" type="pres">
      <dgm:prSet presAssocID="{A7AE08CE-90D6-4D0D-A034-BF52E3A36F94}" presName="iconBgRect" presStyleLbl="bgShp" presStyleIdx="1" presStyleCnt="6"/>
      <dgm:spPr/>
    </dgm:pt>
    <dgm:pt modelId="{30825004-D01C-479B-A57B-9625685D511D}" type="pres">
      <dgm:prSet presAssocID="{A7AE08CE-90D6-4D0D-A034-BF52E3A36F9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3CFC6BD-4158-4E24-973F-732512D47DD0}" type="pres">
      <dgm:prSet presAssocID="{A7AE08CE-90D6-4D0D-A034-BF52E3A36F94}" presName="spaceRect" presStyleCnt="0"/>
      <dgm:spPr/>
    </dgm:pt>
    <dgm:pt modelId="{B794BE16-8589-443E-A4EF-D7234D2EC851}" type="pres">
      <dgm:prSet presAssocID="{A7AE08CE-90D6-4D0D-A034-BF52E3A36F94}" presName="textRect" presStyleLbl="revTx" presStyleIdx="1" presStyleCnt="6">
        <dgm:presLayoutVars>
          <dgm:chMax val="1"/>
          <dgm:chPref val="1"/>
        </dgm:presLayoutVars>
      </dgm:prSet>
      <dgm:spPr/>
    </dgm:pt>
    <dgm:pt modelId="{523B3499-F532-4C19-8E7C-1B6D6C31C363}" type="pres">
      <dgm:prSet presAssocID="{29361151-018D-4C5F-9D6B-20AA2D39AA8D}" presName="sibTrans" presStyleLbl="sibTrans2D1" presStyleIdx="0" presStyleCnt="0"/>
      <dgm:spPr/>
    </dgm:pt>
    <dgm:pt modelId="{89F627AD-6D76-49DC-B6EC-10A35B82D23F}" type="pres">
      <dgm:prSet presAssocID="{8989A054-F215-448B-A6FF-9BD03C264A16}" presName="compNode" presStyleCnt="0"/>
      <dgm:spPr/>
    </dgm:pt>
    <dgm:pt modelId="{EDC52C49-2C13-4205-A080-7F054A34AA71}" type="pres">
      <dgm:prSet presAssocID="{8989A054-F215-448B-A6FF-9BD03C264A16}" presName="iconBgRect" presStyleLbl="bgShp" presStyleIdx="2" presStyleCnt="6"/>
      <dgm:spPr/>
    </dgm:pt>
    <dgm:pt modelId="{7AB89FD2-3250-4E63-9561-AEE2C6C3FF91}" type="pres">
      <dgm:prSet presAssocID="{8989A054-F215-448B-A6FF-9BD03C264A1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23E7CF4-338C-47EF-92E8-3F0CC2A9B783}" type="pres">
      <dgm:prSet presAssocID="{8989A054-F215-448B-A6FF-9BD03C264A16}" presName="spaceRect" presStyleCnt="0"/>
      <dgm:spPr/>
    </dgm:pt>
    <dgm:pt modelId="{DF2444CF-369C-442F-B0FC-A83A44F36ACC}" type="pres">
      <dgm:prSet presAssocID="{8989A054-F215-448B-A6FF-9BD03C264A16}" presName="textRect" presStyleLbl="revTx" presStyleIdx="2" presStyleCnt="6">
        <dgm:presLayoutVars>
          <dgm:chMax val="1"/>
          <dgm:chPref val="1"/>
        </dgm:presLayoutVars>
      </dgm:prSet>
      <dgm:spPr/>
    </dgm:pt>
    <dgm:pt modelId="{14AC9D27-1563-47E1-836B-23DF8DB5D7A5}" type="pres">
      <dgm:prSet presAssocID="{8A9FF771-24EC-4B6B-B896-F14575C42D28}" presName="sibTrans" presStyleLbl="sibTrans2D1" presStyleIdx="0" presStyleCnt="0"/>
      <dgm:spPr/>
    </dgm:pt>
    <dgm:pt modelId="{FB4FEDEC-9C01-4644-A5D5-F3581CD9A74B}" type="pres">
      <dgm:prSet presAssocID="{08E73F8C-07F7-497A-9BA3-A9BE03F2041A}" presName="compNode" presStyleCnt="0"/>
      <dgm:spPr/>
    </dgm:pt>
    <dgm:pt modelId="{2508E391-358D-4A37-940E-92FB6C710FED}" type="pres">
      <dgm:prSet presAssocID="{08E73F8C-07F7-497A-9BA3-A9BE03F2041A}" presName="iconBgRect" presStyleLbl="bgShp" presStyleIdx="3" presStyleCnt="6"/>
      <dgm:spPr/>
    </dgm:pt>
    <dgm:pt modelId="{C8EE4CBD-AEE6-4122-84B9-38C8F33CB140}" type="pres">
      <dgm:prSet presAssocID="{08E73F8C-07F7-497A-9BA3-A9BE03F2041A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130A2A3D-0E6A-4084-8020-2391418888D8}" type="pres">
      <dgm:prSet presAssocID="{08E73F8C-07F7-497A-9BA3-A9BE03F2041A}" presName="spaceRect" presStyleCnt="0"/>
      <dgm:spPr/>
    </dgm:pt>
    <dgm:pt modelId="{6B7E9F7F-4F1B-42AC-96A4-B9A1D623CFEC}" type="pres">
      <dgm:prSet presAssocID="{08E73F8C-07F7-497A-9BA3-A9BE03F2041A}" presName="textRect" presStyleLbl="revTx" presStyleIdx="3" presStyleCnt="6">
        <dgm:presLayoutVars>
          <dgm:chMax val="1"/>
          <dgm:chPref val="1"/>
        </dgm:presLayoutVars>
      </dgm:prSet>
      <dgm:spPr/>
    </dgm:pt>
    <dgm:pt modelId="{EB0DC3D5-7FBA-4E80-96D1-27263918951D}" type="pres">
      <dgm:prSet presAssocID="{8714399C-2512-410D-BCCE-84F8A17D408F}" presName="sibTrans" presStyleLbl="sibTrans2D1" presStyleIdx="0" presStyleCnt="0"/>
      <dgm:spPr/>
    </dgm:pt>
    <dgm:pt modelId="{34DC7C67-2CCE-4545-89BF-E45D30A6A0C3}" type="pres">
      <dgm:prSet presAssocID="{515A0D5D-C2F2-4A55-AFEE-E2D3396E5088}" presName="compNode" presStyleCnt="0"/>
      <dgm:spPr/>
    </dgm:pt>
    <dgm:pt modelId="{01070E9E-1022-4F8E-BBBC-C689739571A0}" type="pres">
      <dgm:prSet presAssocID="{515A0D5D-C2F2-4A55-AFEE-E2D3396E5088}" presName="iconBgRect" presStyleLbl="bgShp" presStyleIdx="4" presStyleCnt="6"/>
      <dgm:spPr/>
    </dgm:pt>
    <dgm:pt modelId="{DE77CA7D-437E-429E-86CC-86E0E4333B9A}" type="pres">
      <dgm:prSet presAssocID="{515A0D5D-C2F2-4A55-AFEE-E2D3396E508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16A356AF-D41E-46AF-8647-2B9B63C74812}" type="pres">
      <dgm:prSet presAssocID="{515A0D5D-C2F2-4A55-AFEE-E2D3396E5088}" presName="spaceRect" presStyleCnt="0"/>
      <dgm:spPr/>
    </dgm:pt>
    <dgm:pt modelId="{9377825D-6841-403F-8F37-BB6E3BEB80A8}" type="pres">
      <dgm:prSet presAssocID="{515A0D5D-C2F2-4A55-AFEE-E2D3396E5088}" presName="textRect" presStyleLbl="revTx" presStyleIdx="4" presStyleCnt="6">
        <dgm:presLayoutVars>
          <dgm:chMax val="1"/>
          <dgm:chPref val="1"/>
        </dgm:presLayoutVars>
      </dgm:prSet>
      <dgm:spPr/>
    </dgm:pt>
    <dgm:pt modelId="{D5330D47-BFF1-4EC3-A555-1E039D83EB50}" type="pres">
      <dgm:prSet presAssocID="{9FEB1CDC-0CD9-4F30-8E5D-A651C2D30B8F}" presName="sibTrans" presStyleLbl="sibTrans2D1" presStyleIdx="0" presStyleCnt="0"/>
      <dgm:spPr/>
    </dgm:pt>
    <dgm:pt modelId="{2ABC319C-63FE-4A60-B27E-91F27E01513B}" type="pres">
      <dgm:prSet presAssocID="{D0482DFE-371F-4E29-AD44-E1732AB683AA}" presName="compNode" presStyleCnt="0"/>
      <dgm:spPr/>
    </dgm:pt>
    <dgm:pt modelId="{52D64690-5EE1-4F90-AEB0-7782FB443372}" type="pres">
      <dgm:prSet presAssocID="{D0482DFE-371F-4E29-AD44-E1732AB683AA}" presName="iconBgRect" presStyleLbl="bgShp" presStyleIdx="5" presStyleCnt="6"/>
      <dgm:spPr/>
    </dgm:pt>
    <dgm:pt modelId="{A32538AC-EDA3-4FF2-91CB-34DFC5C09814}" type="pres">
      <dgm:prSet presAssocID="{D0482DFE-371F-4E29-AD44-E1732AB683A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1E0E2E74-E7C1-4527-915A-3C86847FB416}" type="pres">
      <dgm:prSet presAssocID="{D0482DFE-371F-4E29-AD44-E1732AB683AA}" presName="spaceRect" presStyleCnt="0"/>
      <dgm:spPr/>
    </dgm:pt>
    <dgm:pt modelId="{24602091-4B86-4C48-9E35-6DB4417B651E}" type="pres">
      <dgm:prSet presAssocID="{D0482DFE-371F-4E29-AD44-E1732AB683AA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F484F50C-2F00-42E5-94B4-90C5BAFE96AD}" type="presOf" srcId="{8714399C-2512-410D-BCCE-84F8A17D408F}" destId="{EB0DC3D5-7FBA-4E80-96D1-27263918951D}" srcOrd="0" destOrd="0" presId="urn:microsoft.com/office/officeart/2018/2/layout/IconCircleList"/>
    <dgm:cxn modelId="{3D0E7516-FC0B-4460-8DD9-B3AE3D7ED424}" srcId="{3C9EC93C-B3CF-4ECD-AFB3-710287B820F0}" destId="{515A0D5D-C2F2-4A55-AFEE-E2D3396E5088}" srcOrd="4" destOrd="0" parTransId="{D0F7EBB4-1004-436D-8EDA-B763344CE9BC}" sibTransId="{9FEB1CDC-0CD9-4F30-8E5D-A651C2D30B8F}"/>
    <dgm:cxn modelId="{2F577126-DCDF-4B97-BD90-7846D8B1048A}" type="presOf" srcId="{29361151-018D-4C5F-9D6B-20AA2D39AA8D}" destId="{523B3499-F532-4C19-8E7C-1B6D6C31C363}" srcOrd="0" destOrd="0" presId="urn:microsoft.com/office/officeart/2018/2/layout/IconCircleList"/>
    <dgm:cxn modelId="{A34E972F-7A22-4742-B261-CB255593B051}" type="presOf" srcId="{9FEB1CDC-0CD9-4F30-8E5D-A651C2D30B8F}" destId="{D5330D47-BFF1-4EC3-A555-1E039D83EB50}" srcOrd="0" destOrd="0" presId="urn:microsoft.com/office/officeart/2018/2/layout/IconCircleList"/>
    <dgm:cxn modelId="{D4BD925D-8906-4B28-930F-1ED917CD7CF7}" type="presOf" srcId="{08E73F8C-07F7-497A-9BA3-A9BE03F2041A}" destId="{6B7E9F7F-4F1B-42AC-96A4-B9A1D623CFEC}" srcOrd="0" destOrd="0" presId="urn:microsoft.com/office/officeart/2018/2/layout/IconCircleList"/>
    <dgm:cxn modelId="{23D8925E-8F68-4401-9914-F01084D16C4B}" type="presOf" srcId="{3C9EC93C-B3CF-4ECD-AFB3-710287B820F0}" destId="{7000C270-9EDB-433A-8420-403B62A5D585}" srcOrd="0" destOrd="0" presId="urn:microsoft.com/office/officeart/2018/2/layout/IconCircleList"/>
    <dgm:cxn modelId="{1075E263-7A55-4BC6-963A-DC2E7D62D727}" srcId="{3C9EC93C-B3CF-4ECD-AFB3-710287B820F0}" destId="{38D58DE4-1155-4B8F-8065-4DCCAC6CC528}" srcOrd="0" destOrd="0" parTransId="{70DC3B45-A317-4B6E-BA07-1C9D138F80A2}" sibTransId="{56947A61-92C8-4DB0-B8A7-27CF55B1AE9F}"/>
    <dgm:cxn modelId="{D07A3E53-027D-4319-9D88-A1A0273B8224}" type="presOf" srcId="{515A0D5D-C2F2-4A55-AFEE-E2D3396E5088}" destId="{9377825D-6841-403F-8F37-BB6E3BEB80A8}" srcOrd="0" destOrd="0" presId="urn:microsoft.com/office/officeart/2018/2/layout/IconCircleList"/>
    <dgm:cxn modelId="{4554DF89-AEA8-4DC0-9DA6-5683CAB5FCFD}" type="presOf" srcId="{38D58DE4-1155-4B8F-8065-4DCCAC6CC528}" destId="{65A22F7F-022A-41E3-8247-0256DADF394C}" srcOrd="0" destOrd="0" presId="urn:microsoft.com/office/officeart/2018/2/layout/IconCircleList"/>
    <dgm:cxn modelId="{43749EB6-0709-460E-AE16-684DDD5CA499}" type="presOf" srcId="{8989A054-F215-448B-A6FF-9BD03C264A16}" destId="{DF2444CF-369C-442F-B0FC-A83A44F36ACC}" srcOrd="0" destOrd="0" presId="urn:microsoft.com/office/officeart/2018/2/layout/IconCircleList"/>
    <dgm:cxn modelId="{6FB133CB-7866-4001-88FA-36D7D7BAD918}" type="presOf" srcId="{A7AE08CE-90D6-4D0D-A034-BF52E3A36F94}" destId="{B794BE16-8589-443E-A4EF-D7234D2EC851}" srcOrd="0" destOrd="0" presId="urn:microsoft.com/office/officeart/2018/2/layout/IconCircleList"/>
    <dgm:cxn modelId="{8CA00BD1-2B2A-440B-890B-58CA2CFB8703}" srcId="{3C9EC93C-B3CF-4ECD-AFB3-710287B820F0}" destId="{8989A054-F215-448B-A6FF-9BD03C264A16}" srcOrd="2" destOrd="0" parTransId="{6E61AC36-C3E8-416C-9CE5-7D0CCB9F724B}" sibTransId="{8A9FF771-24EC-4B6B-B896-F14575C42D28}"/>
    <dgm:cxn modelId="{E4DED8DA-6816-439E-ACE6-948576DC7799}" srcId="{3C9EC93C-B3CF-4ECD-AFB3-710287B820F0}" destId="{08E73F8C-07F7-497A-9BA3-A9BE03F2041A}" srcOrd="3" destOrd="0" parTransId="{F4FDABB7-0BE7-4669-BA68-79893EAEAE75}" sibTransId="{8714399C-2512-410D-BCCE-84F8A17D408F}"/>
    <dgm:cxn modelId="{D65659DE-CA51-4E67-86D8-835D9DBA245D}" type="presOf" srcId="{8A9FF771-24EC-4B6B-B896-F14575C42D28}" destId="{14AC9D27-1563-47E1-836B-23DF8DB5D7A5}" srcOrd="0" destOrd="0" presId="urn:microsoft.com/office/officeart/2018/2/layout/IconCircleList"/>
    <dgm:cxn modelId="{11F35DE4-1FC5-4B1D-92EA-0C4AB4F456EA}" srcId="{3C9EC93C-B3CF-4ECD-AFB3-710287B820F0}" destId="{D0482DFE-371F-4E29-AD44-E1732AB683AA}" srcOrd="5" destOrd="0" parTransId="{92418D2A-03CF-431F-A8FA-A700A4E89A7C}" sibTransId="{6454B79E-00A8-4542-ACE3-7D6F6A901DA0}"/>
    <dgm:cxn modelId="{6ABDACE8-D12B-4969-887B-88A4B6DCE655}" type="presOf" srcId="{D0482DFE-371F-4E29-AD44-E1732AB683AA}" destId="{24602091-4B86-4C48-9E35-6DB4417B651E}" srcOrd="0" destOrd="0" presId="urn:microsoft.com/office/officeart/2018/2/layout/IconCircleList"/>
    <dgm:cxn modelId="{85F32BFD-1B6D-4ABF-9681-F6210DB86DC8}" type="presOf" srcId="{56947A61-92C8-4DB0-B8A7-27CF55B1AE9F}" destId="{D41D2109-78D3-43E9-A905-01AB10DFE9A4}" srcOrd="0" destOrd="0" presId="urn:microsoft.com/office/officeart/2018/2/layout/IconCircleList"/>
    <dgm:cxn modelId="{99C637FF-4FC7-4746-B9C8-801544E4C7B7}" srcId="{3C9EC93C-B3CF-4ECD-AFB3-710287B820F0}" destId="{A7AE08CE-90D6-4D0D-A034-BF52E3A36F94}" srcOrd="1" destOrd="0" parTransId="{B12C9394-F1A3-495F-AF12-32961E867CEE}" sibTransId="{29361151-018D-4C5F-9D6B-20AA2D39AA8D}"/>
    <dgm:cxn modelId="{40F24601-4460-4D4D-80FC-75B41E7C46F0}" type="presParOf" srcId="{7000C270-9EDB-433A-8420-403B62A5D585}" destId="{DCBA14E3-25B6-444D-A224-19E60EC26874}" srcOrd="0" destOrd="0" presId="urn:microsoft.com/office/officeart/2018/2/layout/IconCircleList"/>
    <dgm:cxn modelId="{2252FCE5-65C4-4328-9D01-7FCC59879DFA}" type="presParOf" srcId="{DCBA14E3-25B6-444D-A224-19E60EC26874}" destId="{8CD77805-F952-4CAB-844A-9F7E3A14268E}" srcOrd="0" destOrd="0" presId="urn:microsoft.com/office/officeart/2018/2/layout/IconCircleList"/>
    <dgm:cxn modelId="{23290CE3-A6D4-422B-B633-A0C1E0DB949A}" type="presParOf" srcId="{8CD77805-F952-4CAB-844A-9F7E3A14268E}" destId="{9A51E459-872C-404D-BF1F-D51CF320E363}" srcOrd="0" destOrd="0" presId="urn:microsoft.com/office/officeart/2018/2/layout/IconCircleList"/>
    <dgm:cxn modelId="{0C7DE40C-AE5C-4876-ADA4-95FA3BD48A64}" type="presParOf" srcId="{8CD77805-F952-4CAB-844A-9F7E3A14268E}" destId="{D10F90C0-D274-4106-AB57-5A3EE1BEB1DE}" srcOrd="1" destOrd="0" presId="urn:microsoft.com/office/officeart/2018/2/layout/IconCircleList"/>
    <dgm:cxn modelId="{84293B79-44C3-4AF8-B111-76DAE007D937}" type="presParOf" srcId="{8CD77805-F952-4CAB-844A-9F7E3A14268E}" destId="{3B3792F6-9C7E-4C58-BEEC-2AAB60270035}" srcOrd="2" destOrd="0" presId="urn:microsoft.com/office/officeart/2018/2/layout/IconCircleList"/>
    <dgm:cxn modelId="{7128B3F0-3C9B-4F2B-A625-18607E36E309}" type="presParOf" srcId="{8CD77805-F952-4CAB-844A-9F7E3A14268E}" destId="{65A22F7F-022A-41E3-8247-0256DADF394C}" srcOrd="3" destOrd="0" presId="urn:microsoft.com/office/officeart/2018/2/layout/IconCircleList"/>
    <dgm:cxn modelId="{FCB11A23-D14D-4EAC-90B1-843C682A00D2}" type="presParOf" srcId="{DCBA14E3-25B6-444D-A224-19E60EC26874}" destId="{D41D2109-78D3-43E9-A905-01AB10DFE9A4}" srcOrd="1" destOrd="0" presId="urn:microsoft.com/office/officeart/2018/2/layout/IconCircleList"/>
    <dgm:cxn modelId="{3D4BAF2F-E464-49CA-8A21-CF197971C2CD}" type="presParOf" srcId="{DCBA14E3-25B6-444D-A224-19E60EC26874}" destId="{E77D0C11-F1FC-48E6-B83A-BE6958F0B8CE}" srcOrd="2" destOrd="0" presId="urn:microsoft.com/office/officeart/2018/2/layout/IconCircleList"/>
    <dgm:cxn modelId="{C8B3424E-82E6-4AD5-ACD4-44ADBF4AFD1E}" type="presParOf" srcId="{E77D0C11-F1FC-48E6-B83A-BE6958F0B8CE}" destId="{9FE83BD2-9E2A-4428-8A6B-A1D2C155F3B6}" srcOrd="0" destOrd="0" presId="urn:microsoft.com/office/officeart/2018/2/layout/IconCircleList"/>
    <dgm:cxn modelId="{85F25753-BBE2-47F9-8729-CEE8EA91A09D}" type="presParOf" srcId="{E77D0C11-F1FC-48E6-B83A-BE6958F0B8CE}" destId="{30825004-D01C-479B-A57B-9625685D511D}" srcOrd="1" destOrd="0" presId="urn:microsoft.com/office/officeart/2018/2/layout/IconCircleList"/>
    <dgm:cxn modelId="{4C383579-D018-41D3-B696-8F35F99FFEE4}" type="presParOf" srcId="{E77D0C11-F1FC-48E6-B83A-BE6958F0B8CE}" destId="{F3CFC6BD-4158-4E24-973F-732512D47DD0}" srcOrd="2" destOrd="0" presId="urn:microsoft.com/office/officeart/2018/2/layout/IconCircleList"/>
    <dgm:cxn modelId="{CD0DF79F-9A78-4393-9E04-63BC27F21A7E}" type="presParOf" srcId="{E77D0C11-F1FC-48E6-B83A-BE6958F0B8CE}" destId="{B794BE16-8589-443E-A4EF-D7234D2EC851}" srcOrd="3" destOrd="0" presId="urn:microsoft.com/office/officeart/2018/2/layout/IconCircleList"/>
    <dgm:cxn modelId="{F6F408A0-ED5B-4830-A15C-F0CD45AC2017}" type="presParOf" srcId="{DCBA14E3-25B6-444D-A224-19E60EC26874}" destId="{523B3499-F532-4C19-8E7C-1B6D6C31C363}" srcOrd="3" destOrd="0" presId="urn:microsoft.com/office/officeart/2018/2/layout/IconCircleList"/>
    <dgm:cxn modelId="{3D1EDBC6-3B44-40D4-A656-4779793F162A}" type="presParOf" srcId="{DCBA14E3-25B6-444D-A224-19E60EC26874}" destId="{89F627AD-6D76-49DC-B6EC-10A35B82D23F}" srcOrd="4" destOrd="0" presId="urn:microsoft.com/office/officeart/2018/2/layout/IconCircleList"/>
    <dgm:cxn modelId="{0459535E-6BCB-4E78-AA4B-EBF515F2AE5B}" type="presParOf" srcId="{89F627AD-6D76-49DC-B6EC-10A35B82D23F}" destId="{EDC52C49-2C13-4205-A080-7F054A34AA71}" srcOrd="0" destOrd="0" presId="urn:microsoft.com/office/officeart/2018/2/layout/IconCircleList"/>
    <dgm:cxn modelId="{014754E4-46E8-447D-B78A-1407078D05AA}" type="presParOf" srcId="{89F627AD-6D76-49DC-B6EC-10A35B82D23F}" destId="{7AB89FD2-3250-4E63-9561-AEE2C6C3FF91}" srcOrd="1" destOrd="0" presId="urn:microsoft.com/office/officeart/2018/2/layout/IconCircleList"/>
    <dgm:cxn modelId="{64CC8BC8-F189-4538-A255-A70618F0A011}" type="presParOf" srcId="{89F627AD-6D76-49DC-B6EC-10A35B82D23F}" destId="{623E7CF4-338C-47EF-92E8-3F0CC2A9B783}" srcOrd="2" destOrd="0" presId="urn:microsoft.com/office/officeart/2018/2/layout/IconCircleList"/>
    <dgm:cxn modelId="{3E3C1FBD-8D4E-44AB-804B-9CAF56530721}" type="presParOf" srcId="{89F627AD-6D76-49DC-B6EC-10A35B82D23F}" destId="{DF2444CF-369C-442F-B0FC-A83A44F36ACC}" srcOrd="3" destOrd="0" presId="urn:microsoft.com/office/officeart/2018/2/layout/IconCircleList"/>
    <dgm:cxn modelId="{2B274756-D760-4373-BF35-164A4FF93B00}" type="presParOf" srcId="{DCBA14E3-25B6-444D-A224-19E60EC26874}" destId="{14AC9D27-1563-47E1-836B-23DF8DB5D7A5}" srcOrd="5" destOrd="0" presId="urn:microsoft.com/office/officeart/2018/2/layout/IconCircleList"/>
    <dgm:cxn modelId="{5E6D9CDD-2568-4A4C-BFEA-4730936EFC5B}" type="presParOf" srcId="{DCBA14E3-25B6-444D-A224-19E60EC26874}" destId="{FB4FEDEC-9C01-4644-A5D5-F3581CD9A74B}" srcOrd="6" destOrd="0" presId="urn:microsoft.com/office/officeart/2018/2/layout/IconCircleList"/>
    <dgm:cxn modelId="{524FC3C8-1A1F-41B1-95A6-E237CF9B0110}" type="presParOf" srcId="{FB4FEDEC-9C01-4644-A5D5-F3581CD9A74B}" destId="{2508E391-358D-4A37-940E-92FB6C710FED}" srcOrd="0" destOrd="0" presId="urn:microsoft.com/office/officeart/2018/2/layout/IconCircleList"/>
    <dgm:cxn modelId="{42500FDE-C9E2-424A-A4EB-56140FF8F14E}" type="presParOf" srcId="{FB4FEDEC-9C01-4644-A5D5-F3581CD9A74B}" destId="{C8EE4CBD-AEE6-4122-84B9-38C8F33CB140}" srcOrd="1" destOrd="0" presId="urn:microsoft.com/office/officeart/2018/2/layout/IconCircleList"/>
    <dgm:cxn modelId="{D7885D09-0ED3-425B-9CCB-4B4F7436DB6D}" type="presParOf" srcId="{FB4FEDEC-9C01-4644-A5D5-F3581CD9A74B}" destId="{130A2A3D-0E6A-4084-8020-2391418888D8}" srcOrd="2" destOrd="0" presId="urn:microsoft.com/office/officeart/2018/2/layout/IconCircleList"/>
    <dgm:cxn modelId="{2A160965-15C7-466F-817E-7C66B7506927}" type="presParOf" srcId="{FB4FEDEC-9C01-4644-A5D5-F3581CD9A74B}" destId="{6B7E9F7F-4F1B-42AC-96A4-B9A1D623CFEC}" srcOrd="3" destOrd="0" presId="urn:microsoft.com/office/officeart/2018/2/layout/IconCircleList"/>
    <dgm:cxn modelId="{60A9504A-F980-4D1C-8748-1B450AB012D1}" type="presParOf" srcId="{DCBA14E3-25B6-444D-A224-19E60EC26874}" destId="{EB0DC3D5-7FBA-4E80-96D1-27263918951D}" srcOrd="7" destOrd="0" presId="urn:microsoft.com/office/officeart/2018/2/layout/IconCircleList"/>
    <dgm:cxn modelId="{8BE2097F-A138-42E7-91FE-EA0C786949B4}" type="presParOf" srcId="{DCBA14E3-25B6-444D-A224-19E60EC26874}" destId="{34DC7C67-2CCE-4545-89BF-E45D30A6A0C3}" srcOrd="8" destOrd="0" presId="urn:microsoft.com/office/officeart/2018/2/layout/IconCircleList"/>
    <dgm:cxn modelId="{166276F4-9740-4594-B781-DC23FCB6F232}" type="presParOf" srcId="{34DC7C67-2CCE-4545-89BF-E45D30A6A0C3}" destId="{01070E9E-1022-4F8E-BBBC-C689739571A0}" srcOrd="0" destOrd="0" presId="urn:microsoft.com/office/officeart/2018/2/layout/IconCircleList"/>
    <dgm:cxn modelId="{30558D7F-5F45-46B7-9C57-84355C8A20D9}" type="presParOf" srcId="{34DC7C67-2CCE-4545-89BF-E45D30A6A0C3}" destId="{DE77CA7D-437E-429E-86CC-86E0E4333B9A}" srcOrd="1" destOrd="0" presId="urn:microsoft.com/office/officeart/2018/2/layout/IconCircleList"/>
    <dgm:cxn modelId="{29D1D579-E43B-4321-81E8-2CE421BC15D7}" type="presParOf" srcId="{34DC7C67-2CCE-4545-89BF-E45D30A6A0C3}" destId="{16A356AF-D41E-46AF-8647-2B9B63C74812}" srcOrd="2" destOrd="0" presId="urn:microsoft.com/office/officeart/2018/2/layout/IconCircleList"/>
    <dgm:cxn modelId="{7B3D596C-54A5-452A-9D96-E1E33EC229AE}" type="presParOf" srcId="{34DC7C67-2CCE-4545-89BF-E45D30A6A0C3}" destId="{9377825D-6841-403F-8F37-BB6E3BEB80A8}" srcOrd="3" destOrd="0" presId="urn:microsoft.com/office/officeart/2018/2/layout/IconCircleList"/>
    <dgm:cxn modelId="{F364DC0A-3645-447E-A3AD-DEC72FBC7B0E}" type="presParOf" srcId="{DCBA14E3-25B6-444D-A224-19E60EC26874}" destId="{D5330D47-BFF1-4EC3-A555-1E039D83EB50}" srcOrd="9" destOrd="0" presId="urn:microsoft.com/office/officeart/2018/2/layout/IconCircleList"/>
    <dgm:cxn modelId="{24C6F28C-6049-49DA-89CC-763DD4F09149}" type="presParOf" srcId="{DCBA14E3-25B6-444D-A224-19E60EC26874}" destId="{2ABC319C-63FE-4A60-B27E-91F27E01513B}" srcOrd="10" destOrd="0" presId="urn:microsoft.com/office/officeart/2018/2/layout/IconCircleList"/>
    <dgm:cxn modelId="{FFC16FC8-8D5A-4F51-AC2B-B13B762C8AAC}" type="presParOf" srcId="{2ABC319C-63FE-4A60-B27E-91F27E01513B}" destId="{52D64690-5EE1-4F90-AEB0-7782FB443372}" srcOrd="0" destOrd="0" presId="urn:microsoft.com/office/officeart/2018/2/layout/IconCircleList"/>
    <dgm:cxn modelId="{C95402BA-F87D-4869-8F34-B88DF9A49A95}" type="presParOf" srcId="{2ABC319C-63FE-4A60-B27E-91F27E01513B}" destId="{A32538AC-EDA3-4FF2-91CB-34DFC5C09814}" srcOrd="1" destOrd="0" presId="urn:microsoft.com/office/officeart/2018/2/layout/IconCircleList"/>
    <dgm:cxn modelId="{3B804210-E1AD-4703-9C93-FEF131430CAC}" type="presParOf" srcId="{2ABC319C-63FE-4A60-B27E-91F27E01513B}" destId="{1E0E2E74-E7C1-4527-915A-3C86847FB416}" srcOrd="2" destOrd="0" presId="urn:microsoft.com/office/officeart/2018/2/layout/IconCircleList"/>
    <dgm:cxn modelId="{DB099474-CD56-4DB3-A2EE-00E72D48FA3C}" type="presParOf" srcId="{2ABC319C-63FE-4A60-B27E-91F27E01513B}" destId="{24602091-4B86-4C48-9E35-6DB4417B65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E90F9C-571C-4C97-8E74-0B54FD1F5C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3E6FCE8-0851-401A-91CF-1599100E5C92}">
      <dgm:prSet/>
      <dgm:spPr/>
      <dgm:t>
        <a:bodyPr/>
        <a:lstStyle/>
        <a:p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ALS?</a:t>
          </a:r>
          <a:endParaRPr lang="en-US"/>
        </a:p>
      </dgm:t>
    </dgm:pt>
    <dgm:pt modelId="{69E6E2D2-94FF-4D09-A272-6AFAF3E282F8}" type="parTrans" cxnId="{3B7C52E8-E1B1-40EC-A606-A4897BDF2402}">
      <dgm:prSet/>
      <dgm:spPr/>
      <dgm:t>
        <a:bodyPr/>
        <a:lstStyle/>
        <a:p>
          <a:endParaRPr lang="en-US"/>
        </a:p>
      </dgm:t>
    </dgm:pt>
    <dgm:pt modelId="{99A6AE77-77F2-4889-97AE-94F5650B150B}" type="sibTrans" cxnId="{3B7C52E8-E1B1-40EC-A606-A4897BDF2402}">
      <dgm:prSet/>
      <dgm:spPr/>
      <dgm:t>
        <a:bodyPr/>
        <a:lstStyle/>
        <a:p>
          <a:endParaRPr lang="en-US"/>
        </a:p>
      </dgm:t>
    </dgm:pt>
    <dgm:pt modelId="{DCDEACC7-6644-4615-B6F6-D6F0F419E88A}">
      <dgm:prSet/>
      <dgm:spPr/>
      <dgm:t>
        <a:bodyPr/>
        <a:lstStyle/>
        <a:p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A6D4E05E-B01A-4603-8F0D-7509F19DA57A}" type="parTrans" cxnId="{AE0B381D-5FF7-464B-B559-7D72974CCAC4}">
      <dgm:prSet/>
      <dgm:spPr/>
      <dgm:t>
        <a:bodyPr/>
        <a:lstStyle/>
        <a:p>
          <a:endParaRPr lang="en-US"/>
        </a:p>
      </dgm:t>
    </dgm:pt>
    <dgm:pt modelId="{D8CFF5CA-1467-4F92-9438-24A93073D288}" type="sibTrans" cxnId="{AE0B381D-5FF7-464B-B559-7D72974CCAC4}">
      <dgm:prSet/>
      <dgm:spPr/>
      <dgm:t>
        <a:bodyPr/>
        <a:lstStyle/>
        <a:p>
          <a:endParaRPr lang="en-US"/>
        </a:p>
      </dgm:t>
    </dgm:pt>
    <dgm:pt modelId="{535D5D26-9246-4488-BD71-B08D4CFED9B2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0FBF2613-1B05-47A1-963C-4FE1D03B8CCB}" type="parTrans" cxnId="{0C961A40-43C9-4804-8D14-3FB89A88128F}">
      <dgm:prSet/>
      <dgm:spPr/>
      <dgm:t>
        <a:bodyPr/>
        <a:lstStyle/>
        <a:p>
          <a:endParaRPr lang="en-US"/>
        </a:p>
      </dgm:t>
    </dgm:pt>
    <dgm:pt modelId="{0EC99DD5-F8AD-4739-98FB-9E50417F172B}" type="sibTrans" cxnId="{0C961A40-43C9-4804-8D14-3FB89A88128F}">
      <dgm:prSet/>
      <dgm:spPr/>
      <dgm:t>
        <a:bodyPr/>
        <a:lstStyle/>
        <a:p>
          <a:endParaRPr lang="en-US"/>
        </a:p>
      </dgm:t>
    </dgm:pt>
    <dgm:pt modelId="{48A863D7-CCD8-4C0C-BF40-A7F5EE72477A}" type="pres">
      <dgm:prSet presAssocID="{BCE90F9C-571C-4C97-8E74-0B54FD1F5C45}" presName="root" presStyleCnt="0">
        <dgm:presLayoutVars>
          <dgm:dir/>
          <dgm:resizeHandles val="exact"/>
        </dgm:presLayoutVars>
      </dgm:prSet>
      <dgm:spPr/>
    </dgm:pt>
    <dgm:pt modelId="{443C536A-7B0C-4CEC-B9F9-A3860810DC1B}" type="pres">
      <dgm:prSet presAssocID="{D3E6FCE8-0851-401A-91CF-1599100E5C92}" presName="compNode" presStyleCnt="0"/>
      <dgm:spPr/>
    </dgm:pt>
    <dgm:pt modelId="{6A5C1076-BE13-4F40-9D11-E7C2385A2582}" type="pres">
      <dgm:prSet presAssocID="{D3E6FCE8-0851-401A-91CF-1599100E5C92}" presName="bgRect" presStyleLbl="bgShp" presStyleIdx="0" presStyleCnt="3"/>
      <dgm:spPr/>
    </dgm:pt>
    <dgm:pt modelId="{FBB081A1-7CE5-4B5B-B729-69CD0F4F8B31}" type="pres">
      <dgm:prSet presAssocID="{D3E6FCE8-0851-401A-91CF-1599100E5C9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04476853-6C64-4F96-96F1-774C550F990B}" type="pres">
      <dgm:prSet presAssocID="{D3E6FCE8-0851-401A-91CF-1599100E5C92}" presName="spaceRect" presStyleCnt="0"/>
      <dgm:spPr/>
    </dgm:pt>
    <dgm:pt modelId="{FD09F031-629E-41CC-B0CA-BAA88CF8CCBC}" type="pres">
      <dgm:prSet presAssocID="{D3E6FCE8-0851-401A-91CF-1599100E5C92}" presName="parTx" presStyleLbl="revTx" presStyleIdx="0" presStyleCnt="3">
        <dgm:presLayoutVars>
          <dgm:chMax val="0"/>
          <dgm:chPref val="0"/>
        </dgm:presLayoutVars>
      </dgm:prSet>
      <dgm:spPr/>
    </dgm:pt>
    <dgm:pt modelId="{A6F55950-B584-4204-AB4D-C67BBC301F7B}" type="pres">
      <dgm:prSet presAssocID="{99A6AE77-77F2-4889-97AE-94F5650B150B}" presName="sibTrans" presStyleCnt="0"/>
      <dgm:spPr/>
    </dgm:pt>
    <dgm:pt modelId="{F5A87516-DDEB-4195-92BB-FB130D2302E1}" type="pres">
      <dgm:prSet presAssocID="{DCDEACC7-6644-4615-B6F6-D6F0F419E88A}" presName="compNode" presStyleCnt="0"/>
      <dgm:spPr/>
    </dgm:pt>
    <dgm:pt modelId="{B9BE6D30-4C9F-41E3-B02B-FDFA48FAD997}" type="pres">
      <dgm:prSet presAssocID="{DCDEACC7-6644-4615-B6F6-D6F0F419E88A}" presName="bgRect" presStyleLbl="bgShp" presStyleIdx="1" presStyleCnt="3"/>
      <dgm:spPr/>
    </dgm:pt>
    <dgm:pt modelId="{9CF01966-D57A-4194-BCC8-2A169B1B91D6}" type="pres">
      <dgm:prSet presAssocID="{DCDEACC7-6644-4615-B6F6-D6F0F419E8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80C606B1-E643-486F-9DA8-DCF58D7605ED}" type="pres">
      <dgm:prSet presAssocID="{DCDEACC7-6644-4615-B6F6-D6F0F419E88A}" presName="spaceRect" presStyleCnt="0"/>
      <dgm:spPr/>
    </dgm:pt>
    <dgm:pt modelId="{95343BFE-FDB9-4665-9D98-056BE6E7CBFE}" type="pres">
      <dgm:prSet presAssocID="{DCDEACC7-6644-4615-B6F6-D6F0F419E88A}" presName="parTx" presStyleLbl="revTx" presStyleIdx="1" presStyleCnt="3">
        <dgm:presLayoutVars>
          <dgm:chMax val="0"/>
          <dgm:chPref val="0"/>
        </dgm:presLayoutVars>
      </dgm:prSet>
      <dgm:spPr/>
    </dgm:pt>
    <dgm:pt modelId="{1D755EC2-1E74-4FE6-9665-91C4EFE7D4CC}" type="pres">
      <dgm:prSet presAssocID="{D8CFF5CA-1467-4F92-9438-24A93073D288}" presName="sibTrans" presStyleCnt="0"/>
      <dgm:spPr/>
    </dgm:pt>
    <dgm:pt modelId="{18336AA2-8992-46ED-A784-25B9825954FE}" type="pres">
      <dgm:prSet presAssocID="{535D5D26-9246-4488-BD71-B08D4CFED9B2}" presName="compNode" presStyleCnt="0"/>
      <dgm:spPr/>
    </dgm:pt>
    <dgm:pt modelId="{60FE3391-9E81-4C12-99BE-B4BC5049979A}" type="pres">
      <dgm:prSet presAssocID="{535D5D26-9246-4488-BD71-B08D4CFED9B2}" presName="bgRect" presStyleLbl="bgShp" presStyleIdx="2" presStyleCnt="3"/>
      <dgm:spPr/>
    </dgm:pt>
    <dgm:pt modelId="{508EA86F-6840-4878-96AE-619ACDFA0AEE}" type="pres">
      <dgm:prSet presAssocID="{535D5D26-9246-4488-BD71-B08D4CFED9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F4126F0-2BEC-44B4-B053-098C07FB943D}" type="pres">
      <dgm:prSet presAssocID="{535D5D26-9246-4488-BD71-B08D4CFED9B2}" presName="spaceRect" presStyleCnt="0"/>
      <dgm:spPr/>
    </dgm:pt>
    <dgm:pt modelId="{88781D46-03F1-4337-9380-C7FA9D0ABFB3}" type="pres">
      <dgm:prSet presAssocID="{535D5D26-9246-4488-BD71-B08D4CFED9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0B381D-5FF7-464B-B559-7D72974CCAC4}" srcId="{BCE90F9C-571C-4C97-8E74-0B54FD1F5C45}" destId="{DCDEACC7-6644-4615-B6F6-D6F0F419E88A}" srcOrd="1" destOrd="0" parTransId="{A6D4E05E-B01A-4603-8F0D-7509F19DA57A}" sibTransId="{D8CFF5CA-1467-4F92-9438-24A93073D288}"/>
    <dgm:cxn modelId="{0C961A40-43C9-4804-8D14-3FB89A88128F}" srcId="{BCE90F9C-571C-4C97-8E74-0B54FD1F5C45}" destId="{535D5D26-9246-4488-BD71-B08D4CFED9B2}" srcOrd="2" destOrd="0" parTransId="{0FBF2613-1B05-47A1-963C-4FE1D03B8CCB}" sibTransId="{0EC99DD5-F8AD-4739-98FB-9E50417F172B}"/>
    <dgm:cxn modelId="{A740197B-A14C-4089-BA04-50BF2C67D587}" type="presOf" srcId="{D3E6FCE8-0851-401A-91CF-1599100E5C92}" destId="{FD09F031-629E-41CC-B0CA-BAA88CF8CCBC}" srcOrd="0" destOrd="0" presId="urn:microsoft.com/office/officeart/2018/2/layout/IconVerticalSolidList"/>
    <dgm:cxn modelId="{2C787A97-34DD-42A4-891C-1910CD9752FC}" type="presOf" srcId="{DCDEACC7-6644-4615-B6F6-D6F0F419E88A}" destId="{95343BFE-FDB9-4665-9D98-056BE6E7CBFE}" srcOrd="0" destOrd="0" presId="urn:microsoft.com/office/officeart/2018/2/layout/IconVerticalSolidList"/>
    <dgm:cxn modelId="{0741D5C3-6BF7-4021-B3D7-E4E80CD5D963}" type="presOf" srcId="{BCE90F9C-571C-4C97-8E74-0B54FD1F5C45}" destId="{48A863D7-CCD8-4C0C-BF40-A7F5EE72477A}" srcOrd="0" destOrd="0" presId="urn:microsoft.com/office/officeart/2018/2/layout/IconVerticalSolidList"/>
    <dgm:cxn modelId="{3B7C52E8-E1B1-40EC-A606-A4897BDF2402}" srcId="{BCE90F9C-571C-4C97-8E74-0B54FD1F5C45}" destId="{D3E6FCE8-0851-401A-91CF-1599100E5C92}" srcOrd="0" destOrd="0" parTransId="{69E6E2D2-94FF-4D09-A272-6AFAF3E282F8}" sibTransId="{99A6AE77-77F2-4889-97AE-94F5650B150B}"/>
    <dgm:cxn modelId="{6F8957E8-7B82-455F-A336-20FF33936E29}" type="presOf" srcId="{535D5D26-9246-4488-BD71-B08D4CFED9B2}" destId="{88781D46-03F1-4337-9380-C7FA9D0ABFB3}" srcOrd="0" destOrd="0" presId="urn:microsoft.com/office/officeart/2018/2/layout/IconVerticalSolidList"/>
    <dgm:cxn modelId="{4F2D9019-ADDB-4D0B-B4EE-4145FFF9896D}" type="presParOf" srcId="{48A863D7-CCD8-4C0C-BF40-A7F5EE72477A}" destId="{443C536A-7B0C-4CEC-B9F9-A3860810DC1B}" srcOrd="0" destOrd="0" presId="urn:microsoft.com/office/officeart/2018/2/layout/IconVerticalSolidList"/>
    <dgm:cxn modelId="{E9B74FF5-CABF-4231-87B4-3C81201AAC87}" type="presParOf" srcId="{443C536A-7B0C-4CEC-B9F9-A3860810DC1B}" destId="{6A5C1076-BE13-4F40-9D11-E7C2385A2582}" srcOrd="0" destOrd="0" presId="urn:microsoft.com/office/officeart/2018/2/layout/IconVerticalSolidList"/>
    <dgm:cxn modelId="{2468A8F9-86AD-4370-8299-C60057AA8B3C}" type="presParOf" srcId="{443C536A-7B0C-4CEC-B9F9-A3860810DC1B}" destId="{FBB081A1-7CE5-4B5B-B729-69CD0F4F8B31}" srcOrd="1" destOrd="0" presId="urn:microsoft.com/office/officeart/2018/2/layout/IconVerticalSolidList"/>
    <dgm:cxn modelId="{27AEF5FB-4DA8-466C-A4FE-F030FA1850A4}" type="presParOf" srcId="{443C536A-7B0C-4CEC-B9F9-A3860810DC1B}" destId="{04476853-6C64-4F96-96F1-774C550F990B}" srcOrd="2" destOrd="0" presId="urn:microsoft.com/office/officeart/2018/2/layout/IconVerticalSolidList"/>
    <dgm:cxn modelId="{F2DBCF9B-9A45-4D23-BD61-6625DC700577}" type="presParOf" srcId="{443C536A-7B0C-4CEC-B9F9-A3860810DC1B}" destId="{FD09F031-629E-41CC-B0CA-BAA88CF8CCBC}" srcOrd="3" destOrd="0" presId="urn:microsoft.com/office/officeart/2018/2/layout/IconVerticalSolidList"/>
    <dgm:cxn modelId="{52D71700-3B00-49E5-8DEF-3A83142695FB}" type="presParOf" srcId="{48A863D7-CCD8-4C0C-BF40-A7F5EE72477A}" destId="{A6F55950-B584-4204-AB4D-C67BBC301F7B}" srcOrd="1" destOrd="0" presId="urn:microsoft.com/office/officeart/2018/2/layout/IconVerticalSolidList"/>
    <dgm:cxn modelId="{A6EF3184-9610-44E1-971A-6047F8B23D3C}" type="presParOf" srcId="{48A863D7-CCD8-4C0C-BF40-A7F5EE72477A}" destId="{F5A87516-DDEB-4195-92BB-FB130D2302E1}" srcOrd="2" destOrd="0" presId="urn:microsoft.com/office/officeart/2018/2/layout/IconVerticalSolidList"/>
    <dgm:cxn modelId="{471E2688-A007-4DD1-B23D-851A3522A851}" type="presParOf" srcId="{F5A87516-DDEB-4195-92BB-FB130D2302E1}" destId="{B9BE6D30-4C9F-41E3-B02B-FDFA48FAD997}" srcOrd="0" destOrd="0" presId="urn:microsoft.com/office/officeart/2018/2/layout/IconVerticalSolidList"/>
    <dgm:cxn modelId="{DF59409C-9C83-4426-87CE-C29C1A0A2275}" type="presParOf" srcId="{F5A87516-DDEB-4195-92BB-FB130D2302E1}" destId="{9CF01966-D57A-4194-BCC8-2A169B1B91D6}" srcOrd="1" destOrd="0" presId="urn:microsoft.com/office/officeart/2018/2/layout/IconVerticalSolidList"/>
    <dgm:cxn modelId="{C1C75FE5-1FC3-49C8-A596-578C3A7E7DDD}" type="presParOf" srcId="{F5A87516-DDEB-4195-92BB-FB130D2302E1}" destId="{80C606B1-E643-486F-9DA8-DCF58D7605ED}" srcOrd="2" destOrd="0" presId="urn:microsoft.com/office/officeart/2018/2/layout/IconVerticalSolidList"/>
    <dgm:cxn modelId="{36CA96FF-EB4D-462B-8985-A5772C0DB2B8}" type="presParOf" srcId="{F5A87516-DDEB-4195-92BB-FB130D2302E1}" destId="{95343BFE-FDB9-4665-9D98-056BE6E7CBFE}" srcOrd="3" destOrd="0" presId="urn:microsoft.com/office/officeart/2018/2/layout/IconVerticalSolidList"/>
    <dgm:cxn modelId="{18CA4CEC-8B25-433A-905D-27BC5A201DEA}" type="presParOf" srcId="{48A863D7-CCD8-4C0C-BF40-A7F5EE72477A}" destId="{1D755EC2-1E74-4FE6-9665-91C4EFE7D4CC}" srcOrd="3" destOrd="0" presId="urn:microsoft.com/office/officeart/2018/2/layout/IconVerticalSolidList"/>
    <dgm:cxn modelId="{9D425E87-268E-42F9-8E3E-C78CD642D0C5}" type="presParOf" srcId="{48A863D7-CCD8-4C0C-BF40-A7F5EE72477A}" destId="{18336AA2-8992-46ED-A784-25B9825954FE}" srcOrd="4" destOrd="0" presId="urn:microsoft.com/office/officeart/2018/2/layout/IconVerticalSolidList"/>
    <dgm:cxn modelId="{0232BF77-95C2-410E-8ED5-7A714F1E3130}" type="presParOf" srcId="{18336AA2-8992-46ED-A784-25B9825954FE}" destId="{60FE3391-9E81-4C12-99BE-B4BC5049979A}" srcOrd="0" destOrd="0" presId="urn:microsoft.com/office/officeart/2018/2/layout/IconVerticalSolidList"/>
    <dgm:cxn modelId="{040271EE-D261-4AEF-BA71-76BEC7123F01}" type="presParOf" srcId="{18336AA2-8992-46ED-A784-25B9825954FE}" destId="{508EA86F-6840-4878-96AE-619ACDFA0AEE}" srcOrd="1" destOrd="0" presId="urn:microsoft.com/office/officeart/2018/2/layout/IconVerticalSolidList"/>
    <dgm:cxn modelId="{17B2F0D9-1957-444C-9E05-455615C4AA98}" type="presParOf" srcId="{18336AA2-8992-46ED-A784-25B9825954FE}" destId="{7F4126F0-2BEC-44B4-B053-098C07FB943D}" srcOrd="2" destOrd="0" presId="urn:microsoft.com/office/officeart/2018/2/layout/IconVerticalSolidList"/>
    <dgm:cxn modelId="{329E8914-B3FC-4B88-B7CF-2007F8A1E3C8}" type="presParOf" srcId="{18336AA2-8992-46ED-A784-25B9825954FE}" destId="{88781D46-03F1-4337-9380-C7FA9D0ABF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D6A9059-AD24-40F1-89E6-43E9801B01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B5E5963-5A1E-4AA6-B335-FA3D38618FC3}">
      <dgm:prSet/>
      <dgm:spPr/>
      <dgm:t>
        <a:bodyPr/>
        <a:lstStyle/>
        <a:p>
          <a:r>
            <a:rPr kumimoji="1" lang="en-US" b="1"/>
            <a:t>What</a:t>
          </a:r>
          <a:r>
            <a:rPr kumimoji="1" lang="zh-CN" b="1"/>
            <a:t> </a:t>
          </a:r>
          <a:r>
            <a:rPr kumimoji="1" lang="en-US" b="1"/>
            <a:t>is</a:t>
          </a:r>
          <a:r>
            <a:rPr kumimoji="1" lang="zh-CN" b="1"/>
            <a:t> </a:t>
          </a:r>
          <a:r>
            <a:rPr kumimoji="1" lang="en-US" b="1"/>
            <a:t>SVD?</a:t>
          </a:r>
          <a:endParaRPr lang="en-US"/>
        </a:p>
      </dgm:t>
    </dgm:pt>
    <dgm:pt modelId="{24B74095-1DCF-42F6-ADDB-C0B4035BF69F}" type="parTrans" cxnId="{DC5168A7-91BC-4716-A7F2-C20C37B8DC4C}">
      <dgm:prSet/>
      <dgm:spPr/>
      <dgm:t>
        <a:bodyPr/>
        <a:lstStyle/>
        <a:p>
          <a:endParaRPr lang="en-US"/>
        </a:p>
      </dgm:t>
    </dgm:pt>
    <dgm:pt modelId="{802AA6DE-E0D9-4F8D-981A-9582FFCC7773}" type="sibTrans" cxnId="{DC5168A7-91BC-4716-A7F2-C20C37B8DC4C}">
      <dgm:prSet/>
      <dgm:spPr/>
      <dgm:t>
        <a:bodyPr/>
        <a:lstStyle/>
        <a:p>
          <a:endParaRPr lang="en-US"/>
        </a:p>
      </dgm:t>
    </dgm:pt>
    <dgm:pt modelId="{D4E40238-C890-4104-8EF9-C51CA7677E39}">
      <dgm:prSet/>
      <dgm:spPr/>
      <dgm:t>
        <a:bodyPr/>
        <a:lstStyle/>
        <a:p>
          <a:r>
            <a:rPr kumimoji="1" lang="en-US" b="1"/>
            <a:t>How</a:t>
          </a:r>
          <a:r>
            <a:rPr kumimoji="1" lang="zh-CN" b="1"/>
            <a:t> </a:t>
          </a:r>
          <a:r>
            <a:rPr kumimoji="1" lang="en-US" b="1"/>
            <a:t>it</a:t>
          </a:r>
          <a:r>
            <a:rPr kumimoji="1" lang="zh-CN" b="1"/>
            <a:t> </a:t>
          </a:r>
          <a:r>
            <a:rPr kumimoji="1" lang="en-US" b="1"/>
            <a:t>works?</a:t>
          </a:r>
          <a:endParaRPr lang="en-US"/>
        </a:p>
      </dgm:t>
    </dgm:pt>
    <dgm:pt modelId="{8CF4EA5B-DCBF-46A0-B7D5-B46FA4CBA514}" type="parTrans" cxnId="{BCDF5533-98BD-472C-9BAD-C33D711A1652}">
      <dgm:prSet/>
      <dgm:spPr/>
      <dgm:t>
        <a:bodyPr/>
        <a:lstStyle/>
        <a:p>
          <a:endParaRPr lang="en-US"/>
        </a:p>
      </dgm:t>
    </dgm:pt>
    <dgm:pt modelId="{4BD57D8C-FC1B-47BB-A099-64ECAB9404FA}" type="sibTrans" cxnId="{BCDF5533-98BD-472C-9BAD-C33D711A1652}">
      <dgm:prSet/>
      <dgm:spPr/>
      <dgm:t>
        <a:bodyPr/>
        <a:lstStyle/>
        <a:p>
          <a:endParaRPr lang="en-US"/>
        </a:p>
      </dgm:t>
    </dgm:pt>
    <dgm:pt modelId="{60A599B1-E70B-4788-81EF-144EDF4F4376}">
      <dgm:prSet/>
      <dgm:spPr/>
      <dgm:t>
        <a:bodyPr/>
        <a:lstStyle/>
        <a:p>
          <a:r>
            <a:rPr kumimoji="1" lang="en-US" b="1"/>
            <a:t>Advantages</a:t>
          </a:r>
          <a:endParaRPr lang="en-US"/>
        </a:p>
      </dgm:t>
    </dgm:pt>
    <dgm:pt modelId="{0407AECB-8ACC-4001-89C2-831AB9324B55}" type="parTrans" cxnId="{C473D1B4-3CFB-4410-AB7F-440CAFC62588}">
      <dgm:prSet/>
      <dgm:spPr/>
      <dgm:t>
        <a:bodyPr/>
        <a:lstStyle/>
        <a:p>
          <a:endParaRPr lang="en-US"/>
        </a:p>
      </dgm:t>
    </dgm:pt>
    <dgm:pt modelId="{5AC7AA29-D9AD-493C-9076-590BF73CC478}" type="sibTrans" cxnId="{C473D1B4-3CFB-4410-AB7F-440CAFC62588}">
      <dgm:prSet/>
      <dgm:spPr/>
      <dgm:t>
        <a:bodyPr/>
        <a:lstStyle/>
        <a:p>
          <a:endParaRPr lang="en-US"/>
        </a:p>
      </dgm:t>
    </dgm:pt>
    <dgm:pt modelId="{D6B6158D-E43B-4312-91AC-6DD866E8F334}" type="pres">
      <dgm:prSet presAssocID="{ED6A9059-AD24-40F1-89E6-43E9801B01C7}" presName="root" presStyleCnt="0">
        <dgm:presLayoutVars>
          <dgm:dir/>
          <dgm:resizeHandles val="exact"/>
        </dgm:presLayoutVars>
      </dgm:prSet>
      <dgm:spPr/>
    </dgm:pt>
    <dgm:pt modelId="{6301CF5A-912E-4DEB-AFCC-D238F68396BE}" type="pres">
      <dgm:prSet presAssocID="{0B5E5963-5A1E-4AA6-B335-FA3D38618FC3}" presName="compNode" presStyleCnt="0"/>
      <dgm:spPr/>
    </dgm:pt>
    <dgm:pt modelId="{56783DFC-B725-48A2-8DA8-35478F7698E4}" type="pres">
      <dgm:prSet presAssocID="{0B5E5963-5A1E-4AA6-B335-FA3D38618FC3}" presName="bgRect" presStyleLbl="bgShp" presStyleIdx="0" presStyleCnt="3"/>
      <dgm:spPr/>
    </dgm:pt>
    <dgm:pt modelId="{4731AF64-A4B8-4E80-A3BB-CB2C3D8335DA}" type="pres">
      <dgm:prSet presAssocID="{0B5E5963-5A1E-4AA6-B335-FA3D38618F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B27A92E4-BA9D-4EC2-A9CE-069DF8E4E4C6}" type="pres">
      <dgm:prSet presAssocID="{0B5E5963-5A1E-4AA6-B335-FA3D38618FC3}" presName="spaceRect" presStyleCnt="0"/>
      <dgm:spPr/>
    </dgm:pt>
    <dgm:pt modelId="{34A7892F-8512-47B9-9E01-A8EE13743A74}" type="pres">
      <dgm:prSet presAssocID="{0B5E5963-5A1E-4AA6-B335-FA3D38618FC3}" presName="parTx" presStyleLbl="revTx" presStyleIdx="0" presStyleCnt="3">
        <dgm:presLayoutVars>
          <dgm:chMax val="0"/>
          <dgm:chPref val="0"/>
        </dgm:presLayoutVars>
      </dgm:prSet>
      <dgm:spPr/>
    </dgm:pt>
    <dgm:pt modelId="{E13B1211-D882-422A-8958-9FF3044737A1}" type="pres">
      <dgm:prSet presAssocID="{802AA6DE-E0D9-4F8D-981A-9582FFCC7773}" presName="sibTrans" presStyleCnt="0"/>
      <dgm:spPr/>
    </dgm:pt>
    <dgm:pt modelId="{67376CD9-729B-4628-9790-FE92728EF119}" type="pres">
      <dgm:prSet presAssocID="{D4E40238-C890-4104-8EF9-C51CA7677E39}" presName="compNode" presStyleCnt="0"/>
      <dgm:spPr/>
    </dgm:pt>
    <dgm:pt modelId="{FFA99DF9-42A8-41A9-98D8-6FD37D14A0D5}" type="pres">
      <dgm:prSet presAssocID="{D4E40238-C890-4104-8EF9-C51CA7677E39}" presName="bgRect" presStyleLbl="bgShp" presStyleIdx="1" presStyleCnt="3"/>
      <dgm:spPr/>
    </dgm:pt>
    <dgm:pt modelId="{AE8D8513-A7A4-4889-875A-FB6FF747992E}" type="pres">
      <dgm:prSet presAssocID="{D4E40238-C890-4104-8EF9-C51CA7677E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BFD5FFA6-B3CE-4F74-8B6C-774835E2C87D}" type="pres">
      <dgm:prSet presAssocID="{D4E40238-C890-4104-8EF9-C51CA7677E39}" presName="spaceRect" presStyleCnt="0"/>
      <dgm:spPr/>
    </dgm:pt>
    <dgm:pt modelId="{997DEAC1-C223-4D5F-AEED-5513B26AC8F8}" type="pres">
      <dgm:prSet presAssocID="{D4E40238-C890-4104-8EF9-C51CA7677E39}" presName="parTx" presStyleLbl="revTx" presStyleIdx="1" presStyleCnt="3">
        <dgm:presLayoutVars>
          <dgm:chMax val="0"/>
          <dgm:chPref val="0"/>
        </dgm:presLayoutVars>
      </dgm:prSet>
      <dgm:spPr/>
    </dgm:pt>
    <dgm:pt modelId="{C15D3970-E688-465F-97CE-DD9ED7120B37}" type="pres">
      <dgm:prSet presAssocID="{4BD57D8C-FC1B-47BB-A099-64ECAB9404FA}" presName="sibTrans" presStyleCnt="0"/>
      <dgm:spPr/>
    </dgm:pt>
    <dgm:pt modelId="{4CB95B38-0D9A-4549-A2A1-8D6D5A71553C}" type="pres">
      <dgm:prSet presAssocID="{60A599B1-E70B-4788-81EF-144EDF4F4376}" presName="compNode" presStyleCnt="0"/>
      <dgm:spPr/>
    </dgm:pt>
    <dgm:pt modelId="{91A16D24-26F7-4ED8-B3AB-0C6F07E05C05}" type="pres">
      <dgm:prSet presAssocID="{60A599B1-E70B-4788-81EF-144EDF4F4376}" presName="bgRect" presStyleLbl="bgShp" presStyleIdx="2" presStyleCnt="3"/>
      <dgm:spPr/>
    </dgm:pt>
    <dgm:pt modelId="{B0AB74AB-5032-4D2A-A367-B50165AB3BC3}" type="pres">
      <dgm:prSet presAssocID="{60A599B1-E70B-4788-81EF-144EDF4F437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EB9C1621-D59B-4BA4-931E-39AAC42B1BA3}" type="pres">
      <dgm:prSet presAssocID="{60A599B1-E70B-4788-81EF-144EDF4F4376}" presName="spaceRect" presStyleCnt="0"/>
      <dgm:spPr/>
    </dgm:pt>
    <dgm:pt modelId="{EC0554B8-218B-4725-9BFF-341C0053BD06}" type="pres">
      <dgm:prSet presAssocID="{60A599B1-E70B-4788-81EF-144EDF4F437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CDF5533-98BD-472C-9BAD-C33D711A1652}" srcId="{ED6A9059-AD24-40F1-89E6-43E9801B01C7}" destId="{D4E40238-C890-4104-8EF9-C51CA7677E39}" srcOrd="1" destOrd="0" parTransId="{8CF4EA5B-DCBF-46A0-B7D5-B46FA4CBA514}" sibTransId="{4BD57D8C-FC1B-47BB-A099-64ECAB9404FA}"/>
    <dgm:cxn modelId="{02067547-A4CE-4B33-AA7F-3AC8D31F6742}" type="presOf" srcId="{60A599B1-E70B-4788-81EF-144EDF4F4376}" destId="{EC0554B8-218B-4725-9BFF-341C0053BD06}" srcOrd="0" destOrd="0" presId="urn:microsoft.com/office/officeart/2018/2/layout/IconVerticalSolidList"/>
    <dgm:cxn modelId="{AB46E967-FC3A-4C37-876D-2935CDAC552D}" type="presOf" srcId="{D4E40238-C890-4104-8EF9-C51CA7677E39}" destId="{997DEAC1-C223-4D5F-AEED-5513B26AC8F8}" srcOrd="0" destOrd="0" presId="urn:microsoft.com/office/officeart/2018/2/layout/IconVerticalSolidList"/>
    <dgm:cxn modelId="{72224C51-219C-4931-8FA6-7065C5EAF224}" type="presOf" srcId="{0B5E5963-5A1E-4AA6-B335-FA3D38618FC3}" destId="{34A7892F-8512-47B9-9E01-A8EE13743A74}" srcOrd="0" destOrd="0" presId="urn:microsoft.com/office/officeart/2018/2/layout/IconVerticalSolidList"/>
    <dgm:cxn modelId="{DC5168A7-91BC-4716-A7F2-C20C37B8DC4C}" srcId="{ED6A9059-AD24-40F1-89E6-43E9801B01C7}" destId="{0B5E5963-5A1E-4AA6-B335-FA3D38618FC3}" srcOrd="0" destOrd="0" parTransId="{24B74095-1DCF-42F6-ADDB-C0B4035BF69F}" sibTransId="{802AA6DE-E0D9-4F8D-981A-9582FFCC7773}"/>
    <dgm:cxn modelId="{C473D1B4-3CFB-4410-AB7F-440CAFC62588}" srcId="{ED6A9059-AD24-40F1-89E6-43E9801B01C7}" destId="{60A599B1-E70B-4788-81EF-144EDF4F4376}" srcOrd="2" destOrd="0" parTransId="{0407AECB-8ACC-4001-89C2-831AB9324B55}" sibTransId="{5AC7AA29-D9AD-493C-9076-590BF73CC478}"/>
    <dgm:cxn modelId="{64A6B4BB-46AA-4917-9C54-F9FCF0E78521}" type="presOf" srcId="{ED6A9059-AD24-40F1-89E6-43E9801B01C7}" destId="{D6B6158D-E43B-4312-91AC-6DD866E8F334}" srcOrd="0" destOrd="0" presId="urn:microsoft.com/office/officeart/2018/2/layout/IconVerticalSolidList"/>
    <dgm:cxn modelId="{10A9757D-4C15-4C7E-95FE-96C0FFABD0CD}" type="presParOf" srcId="{D6B6158D-E43B-4312-91AC-6DD866E8F334}" destId="{6301CF5A-912E-4DEB-AFCC-D238F68396BE}" srcOrd="0" destOrd="0" presId="urn:microsoft.com/office/officeart/2018/2/layout/IconVerticalSolidList"/>
    <dgm:cxn modelId="{2B71CE92-C4CF-4DE8-A779-7FEF300647BC}" type="presParOf" srcId="{6301CF5A-912E-4DEB-AFCC-D238F68396BE}" destId="{56783DFC-B725-48A2-8DA8-35478F7698E4}" srcOrd="0" destOrd="0" presId="urn:microsoft.com/office/officeart/2018/2/layout/IconVerticalSolidList"/>
    <dgm:cxn modelId="{6D47D0CD-8470-43B3-A526-3C5DEE361CF6}" type="presParOf" srcId="{6301CF5A-912E-4DEB-AFCC-D238F68396BE}" destId="{4731AF64-A4B8-4E80-A3BB-CB2C3D8335DA}" srcOrd="1" destOrd="0" presId="urn:microsoft.com/office/officeart/2018/2/layout/IconVerticalSolidList"/>
    <dgm:cxn modelId="{F97A8CEB-ED4F-42A1-8A51-E128657B3D59}" type="presParOf" srcId="{6301CF5A-912E-4DEB-AFCC-D238F68396BE}" destId="{B27A92E4-BA9D-4EC2-A9CE-069DF8E4E4C6}" srcOrd="2" destOrd="0" presId="urn:microsoft.com/office/officeart/2018/2/layout/IconVerticalSolidList"/>
    <dgm:cxn modelId="{AAD88309-0E42-4A5A-A622-BAE50DC6E24C}" type="presParOf" srcId="{6301CF5A-912E-4DEB-AFCC-D238F68396BE}" destId="{34A7892F-8512-47B9-9E01-A8EE13743A74}" srcOrd="3" destOrd="0" presId="urn:microsoft.com/office/officeart/2018/2/layout/IconVerticalSolidList"/>
    <dgm:cxn modelId="{3A73B3E8-0871-4031-A86E-8CA898ADBDE5}" type="presParOf" srcId="{D6B6158D-E43B-4312-91AC-6DD866E8F334}" destId="{E13B1211-D882-422A-8958-9FF3044737A1}" srcOrd="1" destOrd="0" presId="urn:microsoft.com/office/officeart/2018/2/layout/IconVerticalSolidList"/>
    <dgm:cxn modelId="{C4BD0E0F-18FB-488B-AB36-4498DFD059CA}" type="presParOf" srcId="{D6B6158D-E43B-4312-91AC-6DD866E8F334}" destId="{67376CD9-729B-4628-9790-FE92728EF119}" srcOrd="2" destOrd="0" presId="urn:microsoft.com/office/officeart/2018/2/layout/IconVerticalSolidList"/>
    <dgm:cxn modelId="{B01DD7C3-7999-4668-8E8E-24B749C12D47}" type="presParOf" srcId="{67376CD9-729B-4628-9790-FE92728EF119}" destId="{FFA99DF9-42A8-41A9-98D8-6FD37D14A0D5}" srcOrd="0" destOrd="0" presId="urn:microsoft.com/office/officeart/2018/2/layout/IconVerticalSolidList"/>
    <dgm:cxn modelId="{0B8A9CCC-BA16-4290-BE02-CDF72FAF90D1}" type="presParOf" srcId="{67376CD9-729B-4628-9790-FE92728EF119}" destId="{AE8D8513-A7A4-4889-875A-FB6FF747992E}" srcOrd="1" destOrd="0" presId="urn:microsoft.com/office/officeart/2018/2/layout/IconVerticalSolidList"/>
    <dgm:cxn modelId="{A69FD0F6-0AD0-4DD2-B77C-E619E78C7AEF}" type="presParOf" srcId="{67376CD9-729B-4628-9790-FE92728EF119}" destId="{BFD5FFA6-B3CE-4F74-8B6C-774835E2C87D}" srcOrd="2" destOrd="0" presId="urn:microsoft.com/office/officeart/2018/2/layout/IconVerticalSolidList"/>
    <dgm:cxn modelId="{53C22CE6-6CCF-4C1D-929B-C7693E9A4B46}" type="presParOf" srcId="{67376CD9-729B-4628-9790-FE92728EF119}" destId="{997DEAC1-C223-4D5F-AEED-5513B26AC8F8}" srcOrd="3" destOrd="0" presId="urn:microsoft.com/office/officeart/2018/2/layout/IconVerticalSolidList"/>
    <dgm:cxn modelId="{8349F0FE-16B5-4564-BCF2-F222C5AE16BF}" type="presParOf" srcId="{D6B6158D-E43B-4312-91AC-6DD866E8F334}" destId="{C15D3970-E688-465F-97CE-DD9ED7120B37}" srcOrd="3" destOrd="0" presId="urn:microsoft.com/office/officeart/2018/2/layout/IconVerticalSolidList"/>
    <dgm:cxn modelId="{260ADCCE-C264-4EBF-BE33-8E66AEFA8607}" type="presParOf" srcId="{D6B6158D-E43B-4312-91AC-6DD866E8F334}" destId="{4CB95B38-0D9A-4549-A2A1-8D6D5A71553C}" srcOrd="4" destOrd="0" presId="urn:microsoft.com/office/officeart/2018/2/layout/IconVerticalSolidList"/>
    <dgm:cxn modelId="{9A9EA67F-B4DE-4310-BB9D-4C0F3375F1CF}" type="presParOf" srcId="{4CB95B38-0D9A-4549-A2A1-8D6D5A71553C}" destId="{91A16D24-26F7-4ED8-B3AB-0C6F07E05C05}" srcOrd="0" destOrd="0" presId="urn:microsoft.com/office/officeart/2018/2/layout/IconVerticalSolidList"/>
    <dgm:cxn modelId="{5EF5BB26-AD50-4AED-A87C-49E081AD816C}" type="presParOf" srcId="{4CB95B38-0D9A-4549-A2A1-8D6D5A71553C}" destId="{B0AB74AB-5032-4D2A-A367-B50165AB3BC3}" srcOrd="1" destOrd="0" presId="urn:microsoft.com/office/officeart/2018/2/layout/IconVerticalSolidList"/>
    <dgm:cxn modelId="{79A5D8E0-D418-4365-B8D7-72FD8FE38E7E}" type="presParOf" srcId="{4CB95B38-0D9A-4549-A2A1-8D6D5A71553C}" destId="{EB9C1621-D59B-4BA4-931E-39AAC42B1BA3}" srcOrd="2" destOrd="0" presId="urn:microsoft.com/office/officeart/2018/2/layout/IconVerticalSolidList"/>
    <dgm:cxn modelId="{935161A6-7B9A-431B-AA54-AF6C3EB20CE2}" type="presParOf" srcId="{4CB95B38-0D9A-4549-A2A1-8D6D5A71553C}" destId="{EC0554B8-218B-4725-9BFF-341C0053BD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ALS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Large-scale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Distributed</a:t>
          </a:r>
          <a:r>
            <a:rPr lang="zh-CN" altLang="en-US"/>
            <a:t> </a:t>
          </a:r>
          <a:r>
            <a:rPr lang="en-US" altLang="zh-CN"/>
            <a:t>computing</a:t>
          </a:r>
          <a:r>
            <a:rPr lang="zh-CN" altLang="en-US"/>
            <a:t> </a:t>
          </a:r>
          <a:r>
            <a:rPr lang="en-US" altLang="zh-CN"/>
            <a:t>environments</a:t>
          </a:r>
          <a:r>
            <a:rPr lang="zh-CN" altLang="en-US"/>
            <a:t> </a:t>
          </a:r>
          <a:r>
            <a:rPr lang="en-US" altLang="zh-CN"/>
            <a:t>(e.g.</a:t>
          </a:r>
          <a:r>
            <a:rPr lang="zh-CN" altLang="en-US"/>
            <a:t> </a:t>
          </a:r>
          <a:r>
            <a:rPr lang="en-US" altLang="zh-CN"/>
            <a:t>Apache</a:t>
          </a:r>
          <a:r>
            <a:rPr lang="zh-CN" altLang="en-US"/>
            <a:t> </a:t>
          </a:r>
          <a:r>
            <a:rPr lang="en-US" altLang="zh-CN"/>
            <a:t>Spark)</a:t>
          </a:r>
          <a:endParaRPr lang="zh-CN" altLang="en-US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altLang="zh-CN"/>
            <a:t>SVD</a:t>
          </a:r>
          <a:r>
            <a:rPr lang="zh-CN" altLang="en-US"/>
            <a:t> </a:t>
          </a:r>
          <a:r>
            <a:rPr lang="en-US" altLang="zh-CN"/>
            <a:t>is</a:t>
          </a:r>
          <a:r>
            <a:rPr lang="zh-CN" altLang="en-US"/>
            <a:t> </a:t>
          </a:r>
          <a:r>
            <a:rPr lang="en-US" altLang="zh-CN"/>
            <a:t>better</a:t>
          </a:r>
          <a:r>
            <a:rPr lang="zh-CN" altLang="en-US"/>
            <a:t> </a:t>
          </a:r>
          <a:r>
            <a:rPr lang="en-US" altLang="zh-CN"/>
            <a:t>suited</a:t>
          </a:r>
          <a:r>
            <a:rPr lang="zh-CN" altLang="en-US"/>
            <a:t> </a:t>
          </a:r>
          <a:r>
            <a:rPr lang="en-US" altLang="zh-CN"/>
            <a:t>for:</a:t>
          </a:r>
          <a:endParaRPr lang="zh-CN" altLang="en-US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Small</a:t>
          </a:r>
          <a:r>
            <a:rPr lang="zh-CN" altLang="en-US"/>
            <a:t> </a:t>
          </a:r>
          <a:r>
            <a:rPr lang="en-US" altLang="zh-CN"/>
            <a:t>to</a:t>
          </a:r>
          <a:r>
            <a:rPr lang="zh-CN" altLang="en-US"/>
            <a:t> </a:t>
          </a:r>
          <a:r>
            <a:rPr lang="en-US" altLang="zh-CN"/>
            <a:t>Medium-sized</a:t>
          </a:r>
          <a:r>
            <a:rPr lang="zh-CN" altLang="en-US"/>
            <a:t> </a:t>
          </a:r>
          <a:r>
            <a:rPr lang="en-US" altLang="zh-CN"/>
            <a:t>datasets</a:t>
          </a:r>
          <a:endParaRPr lang="zh-CN" altLang="en-US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Scenarios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complete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explicit</a:t>
          </a:r>
          <a:r>
            <a:rPr lang="zh-CN" altLang="en-US"/>
            <a:t> </a:t>
          </a:r>
          <a:r>
            <a:rPr lang="en-US" altLang="zh-CN"/>
            <a:t>rating</a:t>
          </a:r>
          <a:r>
            <a:rPr lang="zh-CN" altLang="en-US"/>
            <a:t> </a:t>
          </a:r>
          <a:r>
            <a:rPr lang="en-US" altLang="zh-CN"/>
            <a:t>data</a:t>
          </a:r>
          <a:endParaRPr lang="zh-CN" altLang="en-US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Data</a:t>
          </a:r>
          <a:r>
            <a:rPr lang="zh-CN" altLang="en-US"/>
            <a:t> </a:t>
          </a:r>
          <a:r>
            <a:rPr lang="en-US" altLang="zh-CN"/>
            <a:t>with</a:t>
          </a:r>
          <a:r>
            <a:rPr lang="zh-CN" altLang="en-US"/>
            <a:t> </a:t>
          </a:r>
          <a:r>
            <a:rPr lang="en-US" altLang="zh-CN"/>
            <a:t>implicit</a:t>
          </a:r>
          <a:r>
            <a:rPr lang="zh-CN" altLang="en-US"/>
            <a:t> </a:t>
          </a:r>
          <a:r>
            <a:rPr lang="en-US" altLang="zh-CN"/>
            <a:t>feedback(e.g.,</a:t>
          </a:r>
          <a:r>
            <a:rPr lang="zh-CN" altLang="en-US"/>
            <a:t> </a:t>
          </a:r>
          <a:r>
            <a:rPr lang="en-US" altLang="zh-CN"/>
            <a:t>click,</a:t>
          </a:r>
          <a:r>
            <a:rPr lang="zh-CN" altLang="en-US"/>
            <a:t> </a:t>
          </a:r>
          <a:r>
            <a:rPr lang="en-US" altLang="zh-CN"/>
            <a:t>views,</a:t>
          </a:r>
          <a:r>
            <a:rPr lang="zh-CN" altLang="en-US"/>
            <a:t> </a:t>
          </a:r>
          <a:r>
            <a:rPr lang="en-US" altLang="zh-CN"/>
            <a:t>browsing</a:t>
          </a:r>
          <a:r>
            <a:rPr lang="zh-CN" altLang="en-US"/>
            <a:t> </a:t>
          </a:r>
          <a:r>
            <a:rPr lang="en-US" altLang="zh-CN"/>
            <a:t>behavior)</a:t>
          </a:r>
          <a:endParaRPr lang="zh-CN" altLang="en-US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altLang="zh-CN"/>
            <a:t>Research</a:t>
          </a:r>
          <a:r>
            <a:rPr lang="zh-CN" altLang="en-US"/>
            <a:t> </a:t>
          </a:r>
          <a:r>
            <a:rPr lang="en-US" altLang="zh-CN"/>
            <a:t>use</a:t>
          </a:r>
          <a:r>
            <a:rPr lang="zh-CN" altLang="en-US"/>
            <a:t> </a:t>
          </a:r>
          <a:r>
            <a:rPr lang="en-US" altLang="zh-CN"/>
            <a:t>cases</a:t>
          </a:r>
          <a:r>
            <a:rPr lang="zh-CN" altLang="en-US"/>
            <a:t> </a:t>
          </a:r>
          <a:r>
            <a:rPr lang="en-US" altLang="zh-CN"/>
            <a:t>focused</a:t>
          </a:r>
          <a:r>
            <a:rPr lang="zh-CN" altLang="en-US"/>
            <a:t> </a:t>
          </a:r>
          <a:r>
            <a:rPr lang="en-US" altLang="zh-CN"/>
            <a:t>on</a:t>
          </a:r>
          <a:r>
            <a:rPr lang="zh-CN" altLang="en-US"/>
            <a:t> </a:t>
          </a:r>
          <a:r>
            <a:rPr lang="en-US" altLang="zh-CN"/>
            <a:t>dimensionality</a:t>
          </a:r>
          <a:r>
            <a:rPr lang="zh-CN" altLang="en-US"/>
            <a:t> </a:t>
          </a:r>
          <a:r>
            <a:rPr lang="en-US" altLang="zh-CN"/>
            <a:t>reduction</a:t>
          </a:r>
          <a:r>
            <a:rPr lang="zh-CN" altLang="en-US"/>
            <a:t> </a:t>
          </a:r>
          <a:r>
            <a:rPr lang="en-US" altLang="zh-CN"/>
            <a:t>and</a:t>
          </a:r>
          <a:r>
            <a:rPr lang="zh-CN" altLang="en-US"/>
            <a:t> </a:t>
          </a:r>
          <a:r>
            <a:rPr lang="en-US" altLang="zh-CN"/>
            <a:t>feature</a:t>
          </a:r>
          <a:r>
            <a:rPr lang="zh-CN" altLang="en-US"/>
            <a:t> </a:t>
          </a:r>
          <a:r>
            <a:rPr lang="en-US" altLang="zh-CN"/>
            <a:t>extraction</a:t>
          </a:r>
          <a:endParaRPr lang="zh-CN" altLang="en-US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017DB1F7-E0B7-4E5C-B3B2-7852F80B9E3E}" type="pres">
      <dgm:prSet presAssocID="{126030A5-6E0A-BD48-9D5C-5BDA78B0C4B6}" presName="root" presStyleCnt="0">
        <dgm:presLayoutVars>
          <dgm:dir/>
          <dgm:resizeHandles val="exact"/>
        </dgm:presLayoutVars>
      </dgm:prSet>
      <dgm:spPr/>
    </dgm:pt>
    <dgm:pt modelId="{0FDA58D8-98C0-444F-9BDA-7FB43B45E7EC}" type="pres">
      <dgm:prSet presAssocID="{2DEE452C-5A8D-774F-B2B6-50E449487771}" presName="compNode" presStyleCnt="0"/>
      <dgm:spPr/>
    </dgm:pt>
    <dgm:pt modelId="{AFA82FC6-F5A7-4668-98BE-7D1B51FE9792}" type="pres">
      <dgm:prSet presAssocID="{2DEE452C-5A8D-774F-B2B6-50E44948777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C70FBF-49D8-4F7A-978A-FF63697FC560}" type="pres">
      <dgm:prSet presAssocID="{2DEE452C-5A8D-774F-B2B6-50E449487771}" presName="iconSpace" presStyleCnt="0"/>
      <dgm:spPr/>
    </dgm:pt>
    <dgm:pt modelId="{16CF034B-8E89-41B2-A272-AF526775374C}" type="pres">
      <dgm:prSet presAssocID="{2DEE452C-5A8D-774F-B2B6-50E449487771}" presName="parTx" presStyleLbl="revTx" presStyleIdx="0" presStyleCnt="4">
        <dgm:presLayoutVars>
          <dgm:chMax val="0"/>
          <dgm:chPref val="0"/>
        </dgm:presLayoutVars>
      </dgm:prSet>
      <dgm:spPr/>
    </dgm:pt>
    <dgm:pt modelId="{962C5F00-9ABD-4D9B-9019-C5448C59C812}" type="pres">
      <dgm:prSet presAssocID="{2DEE452C-5A8D-774F-B2B6-50E449487771}" presName="txSpace" presStyleCnt="0"/>
      <dgm:spPr/>
    </dgm:pt>
    <dgm:pt modelId="{14BE4AB7-35CF-464E-8357-877FBDC8F141}" type="pres">
      <dgm:prSet presAssocID="{2DEE452C-5A8D-774F-B2B6-50E449487771}" presName="desTx" presStyleLbl="revTx" presStyleIdx="1" presStyleCnt="4">
        <dgm:presLayoutVars/>
      </dgm:prSet>
      <dgm:spPr/>
    </dgm:pt>
    <dgm:pt modelId="{7B468EEC-5881-40BD-8723-1B03B101D0A9}" type="pres">
      <dgm:prSet presAssocID="{76B118CF-C118-B54B-BE7C-8073BE2290A3}" presName="sibTrans" presStyleCnt="0"/>
      <dgm:spPr/>
    </dgm:pt>
    <dgm:pt modelId="{A609AA26-87FE-4AFB-8346-01A86DD50AA4}" type="pres">
      <dgm:prSet presAssocID="{E2353FCD-3ED5-BD4A-BA26-43E0BDFA07F0}" presName="compNode" presStyleCnt="0"/>
      <dgm:spPr/>
    </dgm:pt>
    <dgm:pt modelId="{77843F66-A6DD-4A47-8441-C175BD3CE239}" type="pres">
      <dgm:prSet presAssocID="{E2353FCD-3ED5-BD4A-BA26-43E0BDFA07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8D3A465-586E-4D19-A9CE-9A7AD138C477}" type="pres">
      <dgm:prSet presAssocID="{E2353FCD-3ED5-BD4A-BA26-43E0BDFA07F0}" presName="iconSpace" presStyleCnt="0"/>
      <dgm:spPr/>
    </dgm:pt>
    <dgm:pt modelId="{CC905562-FF1F-4C59-A188-3CE5C32F09BA}" type="pres">
      <dgm:prSet presAssocID="{E2353FCD-3ED5-BD4A-BA26-43E0BDFA07F0}" presName="parTx" presStyleLbl="revTx" presStyleIdx="2" presStyleCnt="4">
        <dgm:presLayoutVars>
          <dgm:chMax val="0"/>
          <dgm:chPref val="0"/>
        </dgm:presLayoutVars>
      </dgm:prSet>
      <dgm:spPr/>
    </dgm:pt>
    <dgm:pt modelId="{4A8F8FDA-605B-4600-B992-34F6F8B4077A}" type="pres">
      <dgm:prSet presAssocID="{E2353FCD-3ED5-BD4A-BA26-43E0BDFA07F0}" presName="txSpace" presStyleCnt="0"/>
      <dgm:spPr/>
    </dgm:pt>
    <dgm:pt modelId="{C67355B1-DE17-47F5-8068-323C943E39A4}" type="pres">
      <dgm:prSet presAssocID="{E2353FCD-3ED5-BD4A-BA26-43E0BDFA07F0}" presName="desTx" presStyleLbl="revTx" presStyleIdx="3" presStyleCnt="4">
        <dgm:presLayoutVars/>
      </dgm:prSet>
      <dgm:spPr/>
    </dgm:pt>
  </dgm:ptLst>
  <dgm:cxnLst>
    <dgm:cxn modelId="{BDAFFE07-F6AF-416F-89AE-D62F8BCD4833}" type="presOf" srcId="{8D6254B5-AF75-8145-B40E-D2C77E00E547}" destId="{C67355B1-DE17-47F5-8068-323C943E39A4}" srcOrd="0" destOrd="2" presId="urn:microsoft.com/office/officeart/2018/2/layout/IconLabelDescriptionList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0FD03A11-792B-4488-BF4D-53E9ED91C285}" type="presOf" srcId="{93096A3A-CEEC-354E-837D-B6DF66022F17}" destId="{14BE4AB7-35CF-464E-8357-877FBDC8F141}" srcOrd="0" destOrd="0" presId="urn:microsoft.com/office/officeart/2018/2/layout/IconLabelDescriptionList"/>
    <dgm:cxn modelId="{2D18E333-9190-4777-9A3B-C771E46155D3}" type="presOf" srcId="{E2353FCD-3ED5-BD4A-BA26-43E0BDFA07F0}" destId="{CC905562-FF1F-4C59-A188-3CE5C32F09BA}" srcOrd="0" destOrd="0" presId="urn:microsoft.com/office/officeart/2018/2/layout/IconLabelDescriptionList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44656548-5236-44AF-9C30-984719B759A3}" type="presOf" srcId="{126030A5-6E0A-BD48-9D5C-5BDA78B0C4B6}" destId="{017DB1F7-E0B7-4E5C-B3B2-7852F80B9E3E}" srcOrd="0" destOrd="0" presId="urn:microsoft.com/office/officeart/2018/2/layout/IconLabelDescriptionList"/>
    <dgm:cxn modelId="{E7E4B06B-F746-4590-809C-DE62351437F3}" type="presOf" srcId="{41E79BB5-F900-6A4F-AB02-801980B7C909}" destId="{C67355B1-DE17-47F5-8068-323C943E39A4}" srcOrd="0" destOrd="0" presId="urn:microsoft.com/office/officeart/2018/2/layout/IconLabelDescriptionList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551FCC80-435C-4FDD-94F9-809A4A6E802F}" type="presOf" srcId="{400907D9-AEC4-C048-8D29-27D2D2EB65FC}" destId="{14BE4AB7-35CF-464E-8357-877FBDC8F141}" srcOrd="0" destOrd="2" presId="urn:microsoft.com/office/officeart/2018/2/layout/IconLabelDescriptionList"/>
    <dgm:cxn modelId="{06EE138F-2BD6-45A5-BA23-C67E290AAF16}" type="presOf" srcId="{2DEE452C-5A8D-774F-B2B6-50E449487771}" destId="{16CF034B-8E89-41B2-A272-AF526775374C}" srcOrd="0" destOrd="0" presId="urn:microsoft.com/office/officeart/2018/2/layout/IconLabelDescriptionList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ADCD8FF4-9C0A-4FDC-AD11-71FF2798AB82}" type="presOf" srcId="{CEF4596D-82CE-1741-BDF4-86C00B3D56A1}" destId="{14BE4AB7-35CF-464E-8357-877FBDC8F141}" srcOrd="0" destOrd="1" presId="urn:microsoft.com/office/officeart/2018/2/layout/IconLabelDescriptionList"/>
    <dgm:cxn modelId="{51E123F7-BBD0-44B0-A732-EE7C927F805C}" type="presOf" srcId="{51F07C4C-05E8-8144-A7BF-703EE0435859}" destId="{C67355B1-DE17-47F5-8068-323C943E39A4}" srcOrd="0" destOrd="1" presId="urn:microsoft.com/office/officeart/2018/2/layout/IconLabelDescriptionList"/>
    <dgm:cxn modelId="{348E7D48-AFAB-40C3-997B-9C3F05EBD263}" type="presParOf" srcId="{017DB1F7-E0B7-4E5C-B3B2-7852F80B9E3E}" destId="{0FDA58D8-98C0-444F-9BDA-7FB43B45E7EC}" srcOrd="0" destOrd="0" presId="urn:microsoft.com/office/officeart/2018/2/layout/IconLabelDescriptionList"/>
    <dgm:cxn modelId="{462A1D07-DB1F-4E3D-8E7D-C09D3D9F74BD}" type="presParOf" srcId="{0FDA58D8-98C0-444F-9BDA-7FB43B45E7EC}" destId="{AFA82FC6-F5A7-4668-98BE-7D1B51FE9792}" srcOrd="0" destOrd="0" presId="urn:microsoft.com/office/officeart/2018/2/layout/IconLabelDescriptionList"/>
    <dgm:cxn modelId="{BB0E83A2-D81F-492D-89B9-760811DC807C}" type="presParOf" srcId="{0FDA58D8-98C0-444F-9BDA-7FB43B45E7EC}" destId="{A3C70FBF-49D8-4F7A-978A-FF63697FC560}" srcOrd="1" destOrd="0" presId="urn:microsoft.com/office/officeart/2018/2/layout/IconLabelDescriptionList"/>
    <dgm:cxn modelId="{9CB97D9C-6EDF-48D3-AE06-DE26C43369EB}" type="presParOf" srcId="{0FDA58D8-98C0-444F-9BDA-7FB43B45E7EC}" destId="{16CF034B-8E89-41B2-A272-AF526775374C}" srcOrd="2" destOrd="0" presId="urn:microsoft.com/office/officeart/2018/2/layout/IconLabelDescriptionList"/>
    <dgm:cxn modelId="{B1F2D491-A28B-446B-ABFC-00BBA85FB23C}" type="presParOf" srcId="{0FDA58D8-98C0-444F-9BDA-7FB43B45E7EC}" destId="{962C5F00-9ABD-4D9B-9019-C5448C59C812}" srcOrd="3" destOrd="0" presId="urn:microsoft.com/office/officeart/2018/2/layout/IconLabelDescriptionList"/>
    <dgm:cxn modelId="{C601CA77-74FB-437C-8B1D-3B963D08B36F}" type="presParOf" srcId="{0FDA58D8-98C0-444F-9BDA-7FB43B45E7EC}" destId="{14BE4AB7-35CF-464E-8357-877FBDC8F141}" srcOrd="4" destOrd="0" presId="urn:microsoft.com/office/officeart/2018/2/layout/IconLabelDescriptionList"/>
    <dgm:cxn modelId="{CFAB48AA-7F48-425D-A9E9-851BD4C69B12}" type="presParOf" srcId="{017DB1F7-E0B7-4E5C-B3B2-7852F80B9E3E}" destId="{7B468EEC-5881-40BD-8723-1B03B101D0A9}" srcOrd="1" destOrd="0" presId="urn:microsoft.com/office/officeart/2018/2/layout/IconLabelDescriptionList"/>
    <dgm:cxn modelId="{0F0BDFF6-1A2F-4CEA-970F-EA8E4FFE2ABB}" type="presParOf" srcId="{017DB1F7-E0B7-4E5C-B3B2-7852F80B9E3E}" destId="{A609AA26-87FE-4AFB-8346-01A86DD50AA4}" srcOrd="2" destOrd="0" presId="urn:microsoft.com/office/officeart/2018/2/layout/IconLabelDescriptionList"/>
    <dgm:cxn modelId="{DA8DCB63-7924-4EA8-812F-EE640CA5B0FF}" type="presParOf" srcId="{A609AA26-87FE-4AFB-8346-01A86DD50AA4}" destId="{77843F66-A6DD-4A47-8441-C175BD3CE239}" srcOrd="0" destOrd="0" presId="urn:microsoft.com/office/officeart/2018/2/layout/IconLabelDescriptionList"/>
    <dgm:cxn modelId="{313F90AE-7ABB-4C05-99E6-7BE084481DF3}" type="presParOf" srcId="{A609AA26-87FE-4AFB-8346-01A86DD50AA4}" destId="{38D3A465-586E-4D19-A9CE-9A7AD138C477}" srcOrd="1" destOrd="0" presId="urn:microsoft.com/office/officeart/2018/2/layout/IconLabelDescriptionList"/>
    <dgm:cxn modelId="{8210BD5E-77C6-4143-8823-3C5C59D165F4}" type="presParOf" srcId="{A609AA26-87FE-4AFB-8346-01A86DD50AA4}" destId="{CC905562-FF1F-4C59-A188-3CE5C32F09BA}" srcOrd="2" destOrd="0" presId="urn:microsoft.com/office/officeart/2018/2/layout/IconLabelDescriptionList"/>
    <dgm:cxn modelId="{B3296CCB-4E24-4FDA-B53A-0F2D8701DE26}" type="presParOf" srcId="{A609AA26-87FE-4AFB-8346-01A86DD50AA4}" destId="{4A8F8FDA-605B-4600-B992-34F6F8B4077A}" srcOrd="3" destOrd="0" presId="urn:microsoft.com/office/officeart/2018/2/layout/IconLabelDescriptionList"/>
    <dgm:cxn modelId="{4DE9C898-31DD-4BCD-9EC2-3032F38E1BB7}" type="presParOf" srcId="{A609AA26-87FE-4AFB-8346-01A86DD50AA4}" destId="{C67355B1-DE17-47F5-8068-323C943E39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3E49E0-2DA1-4E5E-8CEE-97D742006698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670B7-7B41-4BCC-A010-84815CF6055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5FA20-0A40-48FC-8A7A-02577CFCF3FE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Large-scale data processing (TB-scale data)</a:t>
          </a:r>
          <a:endParaRPr lang="en-US" sz="2200" kern="1200"/>
        </a:p>
      </dsp:txBody>
      <dsp:txXfrm>
        <a:off x="1834517" y="469890"/>
        <a:ext cx="3148942" cy="1335915"/>
      </dsp:txXfrm>
    </dsp:sp>
    <dsp:sp modelId="{70C737F6-63A8-4A9A-8148-85F07E7BF881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6223D5-475A-47E3-B37A-AEEBF7A1E152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D3B3D-6083-474B-A13C-D6A25E2DCEE0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Efficient distributed training (e.g., ALS recommendation system)</a:t>
          </a:r>
          <a:endParaRPr lang="en-US" sz="2200" kern="1200"/>
        </a:p>
      </dsp:txBody>
      <dsp:txXfrm>
        <a:off x="7154322" y="469890"/>
        <a:ext cx="3148942" cy="1335915"/>
      </dsp:txXfrm>
    </dsp:sp>
    <dsp:sp modelId="{49BD845D-E08A-4E1A-86AD-4DDD84A011F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A4D6CB-F958-42C2-A23E-65B820FBD08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EBCF-06D8-40F8-BCC1-78722956D212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Seamless integration with big data ecosystems (HDFS, S3, Hive)</a:t>
          </a:r>
          <a:endParaRPr lang="en-US" sz="2200" kern="1200"/>
        </a:p>
      </dsp:txBody>
      <dsp:txXfrm>
        <a:off x="1834517" y="2545532"/>
        <a:ext cx="3148942" cy="1335915"/>
      </dsp:txXfrm>
    </dsp:sp>
    <dsp:sp modelId="{96657C70-37C7-454E-823F-0766A2481CE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CD91E-E387-4531-91BF-1CCA210DDED3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CB06D8-A495-426F-82E2-1FDB7C3EA3E9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2200" kern="1200"/>
            <a:t>Unified machine learning workflow (Pipeline)</a:t>
          </a:r>
          <a:endParaRPr lang="en-US" sz="2200" kern="1200"/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51E459-872C-404D-BF1F-D51CF320E363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F90C0-D274-4106-AB57-5A3EE1BEB1DE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A22F7F-022A-41E3-8247-0256DADF394C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Regression and Classification: Linear Regression, Logistic Regression, SVM, Decision Tree, Random Forest.</a:t>
          </a:r>
        </a:p>
      </dsp:txBody>
      <dsp:txXfrm>
        <a:off x="1172126" y="908559"/>
        <a:ext cx="2114937" cy="897246"/>
      </dsp:txXfrm>
    </dsp:sp>
    <dsp:sp modelId="{9FE83BD2-9E2A-4428-8A6B-A1D2C155F3B6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25004-D01C-479B-A57B-9625685D511D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94BE16-8589-443E-A4EF-D7234D2EC851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Clustering: K-Means, Streaming K-Means, Gaussian Mixture, LDA.</a:t>
          </a:r>
        </a:p>
      </dsp:txBody>
      <dsp:txXfrm>
        <a:off x="4745088" y="908559"/>
        <a:ext cx="2114937" cy="897246"/>
      </dsp:txXfrm>
    </dsp:sp>
    <dsp:sp modelId="{EDC52C49-2C13-4205-A080-7F054A34AA71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B89FD2-3250-4E63-9561-AEE2C6C3FF91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444CF-369C-442F-B0FC-A83A44F36ACC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Dimensionality Reduction: PCA, SVD.</a:t>
          </a:r>
        </a:p>
      </dsp:txBody>
      <dsp:txXfrm>
        <a:off x="8318049" y="908559"/>
        <a:ext cx="2114937" cy="897246"/>
      </dsp:txXfrm>
    </dsp:sp>
    <dsp:sp modelId="{2508E391-358D-4A37-940E-92FB6C710FED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EE4CBD-AEE6-4122-84B9-38C8F33CB140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7E9F7F-4F1B-42AC-96A4-B9A1D623CFEC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Feature Engineering: TF-IDF, Word2Vec, Standard Scaler.</a:t>
          </a:r>
        </a:p>
      </dsp:txBody>
      <dsp:txXfrm>
        <a:off x="1172126" y="2545532"/>
        <a:ext cx="2114937" cy="897246"/>
      </dsp:txXfrm>
    </dsp:sp>
    <dsp:sp modelId="{01070E9E-1022-4F8E-BBBC-C689739571A0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7CA7D-437E-429E-86CC-86E0E4333B9A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77825D-6841-403F-8F37-BB6E3BEB80A8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Frequent Pattern Mining: FP-growth, Association Rules, PrefixSpan.</a:t>
          </a:r>
        </a:p>
      </dsp:txBody>
      <dsp:txXfrm>
        <a:off x="4745088" y="2545532"/>
        <a:ext cx="2114937" cy="897246"/>
      </dsp:txXfrm>
    </dsp:sp>
    <dsp:sp modelId="{52D64690-5EE1-4F90-AEB0-7782FB443372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2538AC-EDA3-4FF2-91CB-34DFC5C09814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602091-4B86-4C48-9E35-6DB4417B651E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Z" sz="1300" kern="1200"/>
            <a:t>Recommendation: ALS (Alternating Least Squares).</a:t>
          </a:r>
        </a:p>
      </dsp:txBody>
      <dsp:txXfrm>
        <a:off x="8318049" y="2545532"/>
        <a:ext cx="2114937" cy="897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C1076-BE13-4F40-9D11-E7C2385A2582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B081A1-7CE5-4B5B-B729-69CD0F4F8B31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9F031-629E-41CC-B0CA-BAA88CF8CCBC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What</a:t>
          </a:r>
          <a:r>
            <a:rPr kumimoji="1" lang="zh-CN" sz="2500" b="1" kern="1200"/>
            <a:t> </a:t>
          </a:r>
          <a:r>
            <a:rPr kumimoji="1" lang="en-US" sz="2500" b="1" kern="1200"/>
            <a:t>is</a:t>
          </a:r>
          <a:r>
            <a:rPr kumimoji="1" lang="zh-CN" sz="2500" b="1" kern="1200"/>
            <a:t> </a:t>
          </a:r>
          <a:r>
            <a:rPr kumimoji="1" lang="en-US" sz="2500" b="1" kern="1200"/>
            <a:t>ALS?</a:t>
          </a:r>
          <a:endParaRPr lang="en-US" sz="2500" kern="1200"/>
        </a:p>
      </dsp:txBody>
      <dsp:txXfrm>
        <a:off x="1819120" y="673"/>
        <a:ext cx="4545103" cy="1574995"/>
      </dsp:txXfrm>
    </dsp:sp>
    <dsp:sp modelId="{B9BE6D30-4C9F-41E3-B02B-FDFA48FAD997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01966-D57A-4194-BCC8-2A169B1B91D6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43BFE-FDB9-4665-9D98-056BE6E7CBFE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How</a:t>
          </a:r>
          <a:r>
            <a:rPr kumimoji="1" lang="zh-CN" sz="2500" b="1" kern="1200"/>
            <a:t> </a:t>
          </a:r>
          <a:r>
            <a:rPr kumimoji="1" lang="en-US" sz="2500" b="1" kern="1200"/>
            <a:t>it</a:t>
          </a:r>
          <a:r>
            <a:rPr kumimoji="1" lang="zh-CN" sz="2500" b="1" kern="1200"/>
            <a:t> </a:t>
          </a:r>
          <a:r>
            <a:rPr kumimoji="1" lang="en-US" sz="2500" b="1" kern="1200"/>
            <a:t>works?</a:t>
          </a:r>
          <a:endParaRPr lang="en-US" sz="2500" kern="1200"/>
        </a:p>
      </dsp:txBody>
      <dsp:txXfrm>
        <a:off x="1819120" y="1969418"/>
        <a:ext cx="4545103" cy="1574995"/>
      </dsp:txXfrm>
    </dsp:sp>
    <dsp:sp modelId="{60FE3391-9E81-4C12-99BE-B4BC5049979A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EA86F-6840-4878-96AE-619ACDFA0AEE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781D46-03F1-4337-9380-C7FA9D0ABFB3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Advantages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83DFC-B725-48A2-8DA8-35478F7698E4}">
      <dsp:nvSpPr>
        <dsp:cNvPr id="0" name=""/>
        <dsp:cNvSpPr/>
      </dsp:nvSpPr>
      <dsp:spPr>
        <a:xfrm>
          <a:off x="0" y="673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31AF64-A4B8-4E80-A3BB-CB2C3D8335DA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A7892F-8512-47B9-9E01-A8EE13743A74}">
      <dsp:nvSpPr>
        <dsp:cNvPr id="0" name=""/>
        <dsp:cNvSpPr/>
      </dsp:nvSpPr>
      <dsp:spPr>
        <a:xfrm>
          <a:off x="1819120" y="673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What</a:t>
          </a:r>
          <a:r>
            <a:rPr kumimoji="1" lang="zh-CN" sz="2500" b="1" kern="1200"/>
            <a:t> </a:t>
          </a:r>
          <a:r>
            <a:rPr kumimoji="1" lang="en-US" sz="2500" b="1" kern="1200"/>
            <a:t>is</a:t>
          </a:r>
          <a:r>
            <a:rPr kumimoji="1" lang="zh-CN" sz="2500" b="1" kern="1200"/>
            <a:t> </a:t>
          </a:r>
          <a:r>
            <a:rPr kumimoji="1" lang="en-US" sz="2500" b="1" kern="1200"/>
            <a:t>SVD?</a:t>
          </a:r>
          <a:endParaRPr lang="en-US" sz="2500" kern="1200"/>
        </a:p>
      </dsp:txBody>
      <dsp:txXfrm>
        <a:off x="1819120" y="673"/>
        <a:ext cx="4545103" cy="1574995"/>
      </dsp:txXfrm>
    </dsp:sp>
    <dsp:sp modelId="{FFA99DF9-42A8-41A9-98D8-6FD37D14A0D5}">
      <dsp:nvSpPr>
        <dsp:cNvPr id="0" name=""/>
        <dsp:cNvSpPr/>
      </dsp:nvSpPr>
      <dsp:spPr>
        <a:xfrm>
          <a:off x="0" y="1969418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D8513-A7A4-4889-875A-FB6FF747992E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EAC1-C223-4D5F-AEED-5513B26AC8F8}">
      <dsp:nvSpPr>
        <dsp:cNvPr id="0" name=""/>
        <dsp:cNvSpPr/>
      </dsp:nvSpPr>
      <dsp:spPr>
        <a:xfrm>
          <a:off x="1819120" y="1969418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How</a:t>
          </a:r>
          <a:r>
            <a:rPr kumimoji="1" lang="zh-CN" sz="2500" b="1" kern="1200"/>
            <a:t> </a:t>
          </a:r>
          <a:r>
            <a:rPr kumimoji="1" lang="en-US" sz="2500" b="1" kern="1200"/>
            <a:t>it</a:t>
          </a:r>
          <a:r>
            <a:rPr kumimoji="1" lang="zh-CN" sz="2500" b="1" kern="1200"/>
            <a:t> </a:t>
          </a:r>
          <a:r>
            <a:rPr kumimoji="1" lang="en-US" sz="2500" b="1" kern="1200"/>
            <a:t>works?</a:t>
          </a:r>
          <a:endParaRPr lang="en-US" sz="2500" kern="1200"/>
        </a:p>
      </dsp:txBody>
      <dsp:txXfrm>
        <a:off x="1819120" y="1969418"/>
        <a:ext cx="4545103" cy="1574995"/>
      </dsp:txXfrm>
    </dsp:sp>
    <dsp:sp modelId="{91A16D24-26F7-4ED8-B3AB-0C6F07E05C05}">
      <dsp:nvSpPr>
        <dsp:cNvPr id="0" name=""/>
        <dsp:cNvSpPr/>
      </dsp:nvSpPr>
      <dsp:spPr>
        <a:xfrm>
          <a:off x="0" y="3938162"/>
          <a:ext cx="6364224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B74AB-5032-4D2A-A367-B50165AB3BC3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554B8-218B-4725-9BFF-341C0053BD06}">
      <dsp:nvSpPr>
        <dsp:cNvPr id="0" name=""/>
        <dsp:cNvSpPr/>
      </dsp:nvSpPr>
      <dsp:spPr>
        <a:xfrm>
          <a:off x="1819120" y="3938162"/>
          <a:ext cx="4545103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2500" b="1" kern="1200"/>
            <a:t>Advantages</a:t>
          </a:r>
          <a:endParaRPr lang="en-US" sz="2500" kern="1200"/>
        </a:p>
      </dsp:txBody>
      <dsp:txXfrm>
        <a:off x="1819120" y="3938162"/>
        <a:ext cx="4545103" cy="157499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A82FC6-F5A7-4668-98BE-7D1B51FE9792}">
      <dsp:nvSpPr>
        <dsp:cNvPr id="0" name=""/>
        <dsp:cNvSpPr/>
      </dsp:nvSpPr>
      <dsp:spPr>
        <a:xfrm>
          <a:off x="1009855" y="133429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F034B-8E89-41B2-A272-AF526775374C}">
      <dsp:nvSpPr>
        <dsp:cNvPr id="0" name=""/>
        <dsp:cNvSpPr/>
      </dsp:nvSpPr>
      <dsp:spPr>
        <a:xfrm>
          <a:off x="1009855" y="18210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200" kern="1200"/>
            <a:t>ALS</a:t>
          </a:r>
          <a:r>
            <a:rPr lang="zh-CN" altLang="en-US" sz="3200" kern="1200"/>
            <a:t> </a:t>
          </a:r>
          <a:r>
            <a:rPr lang="en-US" altLang="zh-CN" sz="3200" kern="1200"/>
            <a:t>is</a:t>
          </a:r>
          <a:r>
            <a:rPr lang="zh-CN" altLang="en-US" sz="3200" kern="1200"/>
            <a:t> </a:t>
          </a:r>
          <a:r>
            <a:rPr lang="en-US" altLang="zh-CN" sz="3200" kern="1200"/>
            <a:t>better</a:t>
          </a:r>
          <a:r>
            <a:rPr lang="zh-CN" altLang="en-US" sz="3200" kern="1200"/>
            <a:t> </a:t>
          </a:r>
          <a:r>
            <a:rPr lang="en-US" altLang="zh-CN" sz="3200" kern="1200"/>
            <a:t>suited</a:t>
          </a:r>
          <a:r>
            <a:rPr lang="zh-CN" altLang="en-US" sz="3200" kern="1200"/>
            <a:t> </a:t>
          </a:r>
          <a:r>
            <a:rPr lang="en-US" altLang="zh-CN" sz="3200" kern="1200"/>
            <a:t>for:</a:t>
          </a:r>
          <a:endParaRPr lang="zh-CN" altLang="en-US" sz="3200" kern="1200"/>
        </a:p>
      </dsp:txBody>
      <dsp:txXfrm>
        <a:off x="1009855" y="1821062"/>
        <a:ext cx="4320000" cy="648000"/>
      </dsp:txXfrm>
    </dsp:sp>
    <dsp:sp modelId="{14BE4AB7-35CF-464E-8357-877FBDC8F141}">
      <dsp:nvSpPr>
        <dsp:cNvPr id="0" name=""/>
        <dsp:cNvSpPr/>
      </dsp:nvSpPr>
      <dsp:spPr>
        <a:xfrm>
          <a:off x="1009855" y="2550751"/>
          <a:ext cx="4320000" cy="1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Large-scale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Distributed</a:t>
          </a:r>
          <a:r>
            <a:rPr lang="zh-CN" altLang="en-US" sz="1700" kern="1200"/>
            <a:t> </a:t>
          </a:r>
          <a:r>
            <a:rPr lang="en-US" altLang="zh-CN" sz="1700" kern="1200"/>
            <a:t>computing</a:t>
          </a:r>
          <a:r>
            <a:rPr lang="zh-CN" altLang="en-US" sz="1700" kern="1200"/>
            <a:t> </a:t>
          </a:r>
          <a:r>
            <a:rPr lang="en-US" altLang="zh-CN" sz="1700" kern="1200"/>
            <a:t>environments</a:t>
          </a:r>
          <a:r>
            <a:rPr lang="zh-CN" altLang="en-US" sz="1700" kern="1200"/>
            <a:t> </a:t>
          </a:r>
          <a:r>
            <a:rPr lang="en-US" altLang="zh-CN" sz="1700" kern="1200"/>
            <a:t>(e.g.</a:t>
          </a:r>
          <a:r>
            <a:rPr lang="zh-CN" altLang="en-US" sz="1700" kern="1200"/>
            <a:t> </a:t>
          </a:r>
          <a:r>
            <a:rPr lang="en-US" altLang="zh-CN" sz="1700" kern="1200"/>
            <a:t>Apache</a:t>
          </a:r>
          <a:r>
            <a:rPr lang="zh-CN" altLang="en-US" sz="1700" kern="1200"/>
            <a:t> </a:t>
          </a:r>
          <a:r>
            <a:rPr lang="en-US" altLang="zh-CN" sz="1700" kern="1200"/>
            <a:t>Spark)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Data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implicit</a:t>
          </a:r>
          <a:r>
            <a:rPr lang="zh-CN" altLang="en-US" sz="1700" kern="1200"/>
            <a:t> </a:t>
          </a:r>
          <a:r>
            <a:rPr lang="en-US" altLang="zh-CN" sz="1700" kern="1200"/>
            <a:t>feedback(e.g.,</a:t>
          </a:r>
          <a:r>
            <a:rPr lang="zh-CN" altLang="en-US" sz="1700" kern="1200"/>
            <a:t> </a:t>
          </a:r>
          <a:r>
            <a:rPr lang="en-US" altLang="zh-CN" sz="1700" kern="1200"/>
            <a:t>click,</a:t>
          </a:r>
          <a:r>
            <a:rPr lang="zh-CN" altLang="en-US" sz="1700" kern="1200"/>
            <a:t> </a:t>
          </a:r>
          <a:r>
            <a:rPr lang="en-US" altLang="zh-CN" sz="1700" kern="1200"/>
            <a:t>views,</a:t>
          </a:r>
          <a:r>
            <a:rPr lang="zh-CN" altLang="en-US" sz="1700" kern="1200"/>
            <a:t> </a:t>
          </a:r>
          <a:r>
            <a:rPr lang="en-US" altLang="zh-CN" sz="1700" kern="1200"/>
            <a:t>browsing</a:t>
          </a:r>
          <a:r>
            <a:rPr lang="zh-CN" altLang="en-US" sz="1700" kern="1200"/>
            <a:t> </a:t>
          </a:r>
          <a:r>
            <a:rPr lang="en-US" altLang="zh-CN" sz="1700" kern="1200"/>
            <a:t>behavior)</a:t>
          </a:r>
          <a:endParaRPr lang="zh-CN" altLang="en-US" sz="1700" kern="1200"/>
        </a:p>
      </dsp:txBody>
      <dsp:txXfrm>
        <a:off x="1009855" y="2550751"/>
        <a:ext cx="4320000" cy="1667156"/>
      </dsp:txXfrm>
    </dsp:sp>
    <dsp:sp modelId="{77843F66-A6DD-4A47-8441-C175BD3CE239}">
      <dsp:nvSpPr>
        <dsp:cNvPr id="0" name=""/>
        <dsp:cNvSpPr/>
      </dsp:nvSpPr>
      <dsp:spPr>
        <a:xfrm>
          <a:off x="6085856" y="133429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05562-FF1F-4C59-A188-3CE5C32F09BA}">
      <dsp:nvSpPr>
        <dsp:cNvPr id="0" name=""/>
        <dsp:cNvSpPr/>
      </dsp:nvSpPr>
      <dsp:spPr>
        <a:xfrm>
          <a:off x="6085856" y="182106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altLang="zh-CN" sz="3200" kern="1200"/>
            <a:t>SVD</a:t>
          </a:r>
          <a:r>
            <a:rPr lang="zh-CN" altLang="en-US" sz="3200" kern="1200"/>
            <a:t> </a:t>
          </a:r>
          <a:r>
            <a:rPr lang="en-US" altLang="zh-CN" sz="3200" kern="1200"/>
            <a:t>is</a:t>
          </a:r>
          <a:r>
            <a:rPr lang="zh-CN" altLang="en-US" sz="3200" kern="1200"/>
            <a:t> </a:t>
          </a:r>
          <a:r>
            <a:rPr lang="en-US" altLang="zh-CN" sz="3200" kern="1200"/>
            <a:t>better</a:t>
          </a:r>
          <a:r>
            <a:rPr lang="zh-CN" altLang="en-US" sz="3200" kern="1200"/>
            <a:t> </a:t>
          </a:r>
          <a:r>
            <a:rPr lang="en-US" altLang="zh-CN" sz="3200" kern="1200"/>
            <a:t>suited</a:t>
          </a:r>
          <a:r>
            <a:rPr lang="zh-CN" altLang="en-US" sz="3200" kern="1200"/>
            <a:t> </a:t>
          </a:r>
          <a:r>
            <a:rPr lang="en-US" altLang="zh-CN" sz="3200" kern="1200"/>
            <a:t>for:</a:t>
          </a:r>
          <a:endParaRPr lang="zh-CN" altLang="en-US" sz="3200" kern="1200"/>
        </a:p>
      </dsp:txBody>
      <dsp:txXfrm>
        <a:off x="6085856" y="1821062"/>
        <a:ext cx="4320000" cy="648000"/>
      </dsp:txXfrm>
    </dsp:sp>
    <dsp:sp modelId="{C67355B1-DE17-47F5-8068-323C943E39A4}">
      <dsp:nvSpPr>
        <dsp:cNvPr id="0" name=""/>
        <dsp:cNvSpPr/>
      </dsp:nvSpPr>
      <dsp:spPr>
        <a:xfrm>
          <a:off x="6085856" y="2550751"/>
          <a:ext cx="4320000" cy="166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Small</a:t>
          </a:r>
          <a:r>
            <a:rPr lang="zh-CN" altLang="en-US" sz="1700" kern="1200"/>
            <a:t> </a:t>
          </a:r>
          <a:r>
            <a:rPr lang="en-US" altLang="zh-CN" sz="1700" kern="1200"/>
            <a:t>to</a:t>
          </a:r>
          <a:r>
            <a:rPr lang="zh-CN" altLang="en-US" sz="1700" kern="1200"/>
            <a:t> </a:t>
          </a:r>
          <a:r>
            <a:rPr lang="en-US" altLang="zh-CN" sz="1700" kern="1200"/>
            <a:t>Medium-sized</a:t>
          </a:r>
          <a:r>
            <a:rPr lang="zh-CN" altLang="en-US" sz="1700" kern="1200"/>
            <a:t> </a:t>
          </a:r>
          <a:r>
            <a:rPr lang="en-US" altLang="zh-CN" sz="1700" kern="1200"/>
            <a:t>datasets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Scenarios</a:t>
          </a:r>
          <a:r>
            <a:rPr lang="zh-CN" altLang="en-US" sz="1700" kern="1200"/>
            <a:t> </a:t>
          </a:r>
          <a:r>
            <a:rPr lang="en-US" altLang="zh-CN" sz="1700" kern="1200"/>
            <a:t>with</a:t>
          </a:r>
          <a:r>
            <a:rPr lang="zh-CN" altLang="en-US" sz="1700" kern="1200"/>
            <a:t> </a:t>
          </a:r>
          <a:r>
            <a:rPr lang="en-US" altLang="zh-CN" sz="1700" kern="1200"/>
            <a:t>complete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explicit</a:t>
          </a:r>
          <a:r>
            <a:rPr lang="zh-CN" altLang="en-US" sz="1700" kern="1200"/>
            <a:t> </a:t>
          </a:r>
          <a:r>
            <a:rPr lang="en-US" altLang="zh-CN" sz="1700" kern="1200"/>
            <a:t>rating</a:t>
          </a:r>
          <a:r>
            <a:rPr lang="zh-CN" altLang="en-US" sz="1700" kern="1200"/>
            <a:t> </a:t>
          </a:r>
          <a:r>
            <a:rPr lang="en-US" altLang="zh-CN" sz="1700" kern="1200"/>
            <a:t>data</a:t>
          </a:r>
          <a:endParaRPr lang="zh-CN" alt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/>
            <a:t>Research</a:t>
          </a:r>
          <a:r>
            <a:rPr lang="zh-CN" altLang="en-US" sz="1700" kern="1200"/>
            <a:t> </a:t>
          </a:r>
          <a:r>
            <a:rPr lang="en-US" altLang="zh-CN" sz="1700" kern="1200"/>
            <a:t>use</a:t>
          </a:r>
          <a:r>
            <a:rPr lang="zh-CN" altLang="en-US" sz="1700" kern="1200"/>
            <a:t> </a:t>
          </a:r>
          <a:r>
            <a:rPr lang="en-US" altLang="zh-CN" sz="1700" kern="1200"/>
            <a:t>cases</a:t>
          </a:r>
          <a:r>
            <a:rPr lang="zh-CN" altLang="en-US" sz="1700" kern="1200"/>
            <a:t> </a:t>
          </a:r>
          <a:r>
            <a:rPr lang="en-US" altLang="zh-CN" sz="1700" kern="1200"/>
            <a:t>focused</a:t>
          </a:r>
          <a:r>
            <a:rPr lang="zh-CN" altLang="en-US" sz="1700" kern="1200"/>
            <a:t> </a:t>
          </a:r>
          <a:r>
            <a:rPr lang="en-US" altLang="zh-CN" sz="1700" kern="1200"/>
            <a:t>on</a:t>
          </a:r>
          <a:r>
            <a:rPr lang="zh-CN" altLang="en-US" sz="1700" kern="1200"/>
            <a:t> </a:t>
          </a:r>
          <a:r>
            <a:rPr lang="en-US" altLang="zh-CN" sz="1700" kern="1200"/>
            <a:t>dimensionality</a:t>
          </a:r>
          <a:r>
            <a:rPr lang="zh-CN" altLang="en-US" sz="1700" kern="1200"/>
            <a:t> </a:t>
          </a:r>
          <a:r>
            <a:rPr lang="en-US" altLang="zh-CN" sz="1700" kern="1200"/>
            <a:t>reduction</a:t>
          </a:r>
          <a:r>
            <a:rPr lang="zh-CN" altLang="en-US" sz="1700" kern="1200"/>
            <a:t> </a:t>
          </a:r>
          <a:r>
            <a:rPr lang="en-US" altLang="zh-CN" sz="1700" kern="1200"/>
            <a:t>and</a:t>
          </a:r>
          <a:r>
            <a:rPr lang="zh-CN" altLang="en-US" sz="1700" kern="1200"/>
            <a:t> </a:t>
          </a:r>
          <a:r>
            <a:rPr lang="en-US" altLang="zh-CN" sz="1700" kern="1200"/>
            <a:t>feature</a:t>
          </a:r>
          <a:r>
            <a:rPr lang="zh-CN" altLang="en-US" sz="1700" kern="1200"/>
            <a:t> </a:t>
          </a:r>
          <a:r>
            <a:rPr lang="en-US" altLang="zh-CN" sz="1700" kern="1200"/>
            <a:t>extraction</a:t>
          </a:r>
          <a:endParaRPr lang="zh-CN" altLang="en-US" sz="1700" kern="1200"/>
        </a:p>
      </dsp:txBody>
      <dsp:txXfrm>
        <a:off x="6085856" y="2550751"/>
        <a:ext cx="4320000" cy="1667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7719-2C5C-2BDA-7E7C-29283AE2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8BB4-32E2-71E1-A014-C4876A8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8385-B259-4FA3-2249-21EB331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B482-02D9-7C10-E63A-114E45C5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D2C95-530C-8D42-9132-0DA8C6A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4955-EBE9-308D-77F2-51C1291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0B36-C6F4-E69E-2E87-8E1190FB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076-A10D-958B-EEF2-26D57F9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C510C-C255-9CC1-0DDF-7106CA1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0149-1959-F1A9-4B3B-22443D4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4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1A5E-88D8-F0D6-B468-A0C21483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A76C-694C-D29F-8EAD-9B6E946B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5945D-071C-7CB6-2A86-AC26622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C4E6-A703-F05F-A44F-3B58AD6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3BD88-521A-D461-0ABA-CB83EE2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6692-DF67-A0A8-4830-88F5365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474-C19E-9FE4-9955-2AD2E3E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DAE99-B251-D3CD-0237-0DA30B9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4553-F7B4-2D9B-F3AD-191369AE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A45F-323E-D032-968D-B2F9393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C4F-8E8C-B67B-D2CB-D6E5FAE9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38D13-6A1B-843E-70E7-A065D92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CEFAC-656B-D705-431A-6585047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646-B22F-3374-684B-6E480A0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B9D2-401C-95AD-1ED3-85FCBA3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0102-9F6E-CB40-72C5-F8B0EC7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D4A4-E12E-EBE2-8DDB-E0EE3463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451C-CC1C-BECC-FACC-263F2F06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242A5-68E8-051E-5AC8-D5CB721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76CD-E64D-8067-92AF-CE02126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BDDC6-E354-04A7-3853-69D55C6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DA7-9D51-7F2A-9284-1B6BE26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3ACAD-89DD-7E66-FDF6-2DF84FBD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6808-6CE4-ACE6-306D-FA795725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2B6D6-29AA-62BA-201A-EB52E8A9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9426A-E1CC-22D9-7C3E-BD14F392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1856D-DAC6-97E4-8047-E307EF1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EE22E-9157-6235-F408-B8CDA396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BFB5-643C-6A28-14F1-BAD6452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81B3-B0D4-7371-780F-25A68B0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3E876-AAD6-7A3F-CB92-AC653B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88D7-2535-2E07-8458-3E3BAE2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A710D-9C0F-33F9-3608-33C107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A0C3-6674-4198-17E2-3D49877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17CDF-123D-C534-A31D-827B829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7C4BA-EDE4-68CA-9199-2FB88A1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4617-F557-2D2F-75DD-8C3EC216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F007-7AEA-7059-B1AF-520A3600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4F33-43CC-0A46-85FC-ECF2046F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F67FF-CDD8-F845-AB7A-B78A72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742F-108F-E248-F1BA-88A23C0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0688D-8EC2-DDE7-D986-C7C42CB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5B11-1753-F600-8658-0686B7E2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7E3E0-CAFB-04DD-6823-4E25D0C0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36AB-D58C-7C6C-14D1-FAE2A0B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89541-6300-0A88-7232-5896DA1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3AEA-1D75-CB16-5F9E-88C77A1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973E2-FDC9-CF36-63E8-20BF2D6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A7AF-1B62-753E-65E0-447F657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E6B5-E731-6B82-E62F-F2B66B4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15FE-AE2F-F560-87E8-13AA868D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41B2-56FF-A0D0-4B16-8399E6C8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1A97-DC17-B988-0366-867658E8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0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651" y="1122363"/>
            <a:ext cx="11034695" cy="3174690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7400" b="1" dirty="0"/>
              <a:t>Commerce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Product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Recommendation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with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Spark</a:t>
            </a:r>
            <a:r>
              <a:rPr kumimoji="1" lang="zh-CN" altLang="en-US" sz="7400" b="1" dirty="0"/>
              <a:t> </a:t>
            </a:r>
            <a:r>
              <a:rPr kumimoji="1" lang="en-US" altLang="zh-CN" sz="7400" b="1" dirty="0"/>
              <a:t>ML</a:t>
            </a:r>
            <a:endParaRPr kumimoji="1" lang="zh-CN" altLang="en-US" sz="7400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8651" y="4723637"/>
            <a:ext cx="11034695" cy="1481396"/>
          </a:xfrm>
        </p:spPr>
        <p:txBody>
          <a:bodyPr>
            <a:normAutofit/>
          </a:bodyPr>
          <a:lstStyle/>
          <a:p>
            <a:pPr algn="l"/>
            <a:endParaRPr kumimoji="1" lang="zh-CN" altLang="en-US" sz="28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kumimoji="1" lang="en-US" altLang="zh-CN" sz="2200" b="1"/>
              <a:t>What</a:t>
            </a:r>
            <a:r>
              <a:rPr kumimoji="1" lang="zh-CN" altLang="en-US" sz="2200" b="1"/>
              <a:t> </a:t>
            </a:r>
            <a:r>
              <a:rPr kumimoji="1" lang="en-US" altLang="zh-CN" sz="2200" b="1"/>
              <a:t>is</a:t>
            </a:r>
            <a:r>
              <a:rPr kumimoji="1" lang="zh-CN" altLang="en-US" sz="2200" b="1"/>
              <a:t> </a:t>
            </a:r>
            <a:r>
              <a:rPr kumimoji="1" lang="en-US" altLang="zh-CN" sz="2200" b="1"/>
              <a:t>SVD?</a:t>
            </a:r>
          </a:p>
          <a:p>
            <a:pPr marL="0" indent="0">
              <a:buNone/>
            </a:pPr>
            <a:endParaRPr kumimoji="1" lang="en-US" altLang="zh-CN" sz="2200"/>
          </a:p>
          <a:p>
            <a:pPr marL="457200" lvl="1" indent="0">
              <a:buNone/>
            </a:pPr>
            <a:r>
              <a:rPr lang="en" altLang="zh-CN" sz="2200"/>
              <a:t>Singular Value Decomposition (SVD) is a classical matrix factorization technique used to reduce dimensionality and discover latent features in collaborative filtering.</a:t>
            </a:r>
            <a:endParaRPr lang="zh-CN" altLang="en-US" sz="2200"/>
          </a:p>
        </p:txBody>
      </p:sp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2"/>
                <a:ext cx="10477718" cy="4463143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sz="1800" b="1" dirty="0"/>
                  <a:t>How</a:t>
                </a:r>
                <a:r>
                  <a:rPr kumimoji="1" lang="zh-CN" altLang="en-US" sz="1800" b="1" dirty="0"/>
                  <a:t> </a:t>
                </a:r>
                <a:r>
                  <a:rPr kumimoji="1" lang="en-US" altLang="zh-CN" sz="1800" b="1" dirty="0"/>
                  <a:t>it</a:t>
                </a:r>
                <a:r>
                  <a:rPr kumimoji="1" lang="zh-CN" altLang="en-US" sz="1800" b="1" dirty="0"/>
                  <a:t> </a:t>
                </a:r>
                <a:r>
                  <a:rPr kumimoji="1" lang="en-US" altLang="zh-CN" sz="1800" b="1" dirty="0"/>
                  <a:t>works?</a:t>
                </a:r>
              </a:p>
              <a:p>
                <a:endParaRPr kumimoji="1" lang="en-US" altLang="zh-CN" sz="1800" b="1" dirty="0"/>
              </a:p>
              <a:p>
                <a:pPr lvl="1"/>
                <a:r>
                  <a:rPr kumimoji="1" lang="en-US" altLang="zh-CN" sz="1800" dirty="0"/>
                  <a:t>Decomposes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original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rating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into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three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 err="1"/>
                  <a:t>matrics</a:t>
                </a:r>
                <a:r>
                  <a:rPr kumimoji="1" lang="en-US" altLang="zh-CN" sz="1800" dirty="0"/>
                  <a:t>:</a:t>
                </a:r>
              </a:p>
              <a:p>
                <a:pPr lvl="1"/>
                <a:endParaRPr kumimoji="1" lang="en-US" altLang="zh-CN" sz="1800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sz="1800" dirty="0"/>
              </a:p>
              <a:p>
                <a:pPr lvl="1"/>
                <a:r>
                  <a:rPr kumimoji="1" lang="en-US" altLang="zh-CN" sz="1800" dirty="0"/>
                  <a:t>Where</a:t>
                </a:r>
              </a:p>
              <a:p>
                <a:pPr lvl="2"/>
                <a:r>
                  <a:rPr kumimoji="1" lang="en-US" altLang="zh-CN" sz="1800" dirty="0"/>
                  <a:t>R: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original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rating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users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items.</a:t>
                </a:r>
              </a:p>
              <a:p>
                <a:pPr lvl="2"/>
                <a:r>
                  <a:rPr kumimoji="1" lang="en-US" altLang="zh-CN" sz="1800" dirty="0"/>
                  <a:t>U: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latent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feature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Diagonal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singular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values</a:t>
                </a:r>
              </a:p>
              <a:p>
                <a:pPr lvl="2"/>
                <a:r>
                  <a:rPr kumimoji="1" lang="en-US" altLang="zh-CN" sz="1800" dirty="0"/>
                  <a:t>V: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Item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feature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</a:p>
              <a:p>
                <a:pPr lvl="2"/>
                <a:endParaRPr kumimoji="1" lang="en-US" altLang="zh-CN" sz="1800" dirty="0"/>
              </a:p>
              <a:p>
                <a:pPr lvl="1"/>
                <a:r>
                  <a:rPr kumimoji="1" lang="en-US" altLang="zh-CN" sz="1800" dirty="0"/>
                  <a:t>Keeps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lang="en" altLang="zh-CN" sz="1800" dirty="0"/>
                  <a:t>top-k singular values to reduce noise and focus on the most significant patterns</a:t>
                </a:r>
                <a:endParaRPr kumimoji="1"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2"/>
                <a:ext cx="10477718" cy="4463143"/>
              </a:xfrm>
              <a:blipFill>
                <a:blip r:embed="rId2"/>
                <a:stretch>
                  <a:fillRect l="-349" t="-1366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SVD-</a:t>
            </a:r>
            <a:r>
              <a:rPr lang="en-US" altLang="zh-CN" sz="4000" b="1"/>
              <a:t>Singular</a:t>
            </a:r>
            <a:r>
              <a:rPr lang="zh-CN" altLang="en-US" sz="4000" b="1"/>
              <a:t> </a:t>
            </a:r>
            <a:r>
              <a:rPr lang="en-US" altLang="zh-CN" sz="4000" b="1"/>
              <a:t>Value</a:t>
            </a:r>
            <a:r>
              <a:rPr lang="zh-CN" altLang="en-US" sz="4000" b="1"/>
              <a:t> </a:t>
            </a:r>
            <a:r>
              <a:rPr lang="en-US" altLang="zh-CN" sz="4000" b="1"/>
              <a:t>Decomposition</a:t>
            </a:r>
            <a:endParaRPr kumimoji="1" lang="zh-CN" altLang="en-US" sz="40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23289" cy="4376057"/>
          </a:xfrm>
        </p:spPr>
        <p:txBody>
          <a:bodyPr>
            <a:normAutofit/>
          </a:bodyPr>
          <a:lstStyle/>
          <a:p>
            <a:r>
              <a:rPr kumimoji="1" lang="en-US" altLang="zh-CN" sz="1800" b="1" dirty="0"/>
              <a:t>Advantages</a:t>
            </a:r>
          </a:p>
          <a:p>
            <a:endParaRPr kumimoji="1" lang="en-US" altLang="zh-CN" sz="1800" b="1" dirty="0"/>
          </a:p>
          <a:p>
            <a:pPr lvl="1"/>
            <a:r>
              <a:rPr lang="en" altLang="zh-CN" sz="1800" dirty="0"/>
              <a:t>High recommendation accuracy for dense datasets</a:t>
            </a:r>
          </a:p>
          <a:p>
            <a:pPr lvl="1"/>
            <a:endParaRPr lang="en" altLang="zh-CN" sz="1800" dirty="0"/>
          </a:p>
          <a:p>
            <a:pPr lvl="1"/>
            <a:r>
              <a:rPr lang="en" altLang="zh-CN" sz="1800" dirty="0"/>
              <a:t>Theoretical robustness and interpretability</a:t>
            </a:r>
          </a:p>
          <a:p>
            <a:pPr lvl="1"/>
            <a:endParaRPr lang="en" altLang="zh-CN" sz="1800" b="1" dirty="0"/>
          </a:p>
          <a:p>
            <a:pPr lvl="1"/>
            <a:r>
              <a:rPr lang="en" altLang="zh-CN" sz="1800" dirty="0"/>
              <a:t>Effective at uncovering hidden structure and correlations</a:t>
            </a:r>
          </a:p>
          <a:p>
            <a:pPr lvl="1"/>
            <a:endParaRPr lang="en" altLang="zh-CN" sz="1800" dirty="0"/>
          </a:p>
          <a:p>
            <a:r>
              <a:rPr lang="en" altLang="zh-CN" sz="1800" b="1" dirty="0"/>
              <a:t>Challenges</a:t>
            </a:r>
          </a:p>
          <a:p>
            <a:endParaRPr lang="en" altLang="zh-CN" sz="1800" dirty="0"/>
          </a:p>
          <a:p>
            <a:pPr lvl="1"/>
            <a:r>
              <a:rPr lang="en" altLang="zh-CN" sz="1800" dirty="0"/>
              <a:t>Computationally intensive for very large datasets</a:t>
            </a:r>
          </a:p>
          <a:p>
            <a:pPr lvl="1"/>
            <a:r>
              <a:rPr lang="en" altLang="zh-CN" sz="1800" dirty="0"/>
              <a:t>Requires preprocessing to handle missing or sparse values</a:t>
            </a:r>
          </a:p>
          <a:p>
            <a:pPr lvl="1"/>
            <a:r>
              <a:rPr lang="en" altLang="zh-CN" sz="1800" dirty="0"/>
              <a:t>Not natively supported in Apache Spark (needs manual or external implementation)</a:t>
            </a:r>
            <a:endParaRPr kumimoji="1"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kumimoji="1" lang="en-US" altLang="zh-CN" sz="3200" b="1"/>
              <a:t>ALS</a:t>
            </a:r>
            <a:r>
              <a:rPr kumimoji="1" lang="zh-CN" altLang="en-US" sz="3200" b="1"/>
              <a:t> </a:t>
            </a:r>
            <a:r>
              <a:rPr kumimoji="1" lang="en-US" altLang="zh-CN" sz="3200" b="1"/>
              <a:t>vs</a:t>
            </a:r>
            <a:r>
              <a:rPr kumimoji="1" lang="zh-CN" altLang="en-US" sz="3200" b="1"/>
              <a:t> </a:t>
            </a:r>
            <a:r>
              <a:rPr kumimoji="1" lang="en-US" altLang="zh-CN" sz="3200" b="1"/>
              <a:t>SVD</a:t>
            </a:r>
            <a:endParaRPr kumimoji="1" lang="zh-CN" altLang="en-US" sz="3200" b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164" y="586822"/>
            <a:ext cx="6002636" cy="1645920"/>
          </a:xfrm>
        </p:spPr>
        <p:txBody>
          <a:bodyPr anchor="ctr">
            <a:normAutofit/>
          </a:bodyPr>
          <a:lstStyle/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sz="1800"/>
          </a:p>
          <a:p>
            <a:pPr marL="914400" lvl="2" indent="0">
              <a:buNone/>
            </a:pPr>
            <a:endParaRPr kumimoji="1" lang="en-US" altLang="zh-CN" sz="1800"/>
          </a:p>
          <a:p>
            <a:pPr lvl="1"/>
            <a:endParaRPr kumimoji="1" lang="zh-CN" altLang="en-US" sz="180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29682"/>
              </p:ext>
            </p:extLst>
          </p:nvPr>
        </p:nvGraphicFramePr>
        <p:xfrm>
          <a:off x="1211199" y="2734056"/>
          <a:ext cx="9857996" cy="3483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744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3213830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3897422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39919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Feature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ALS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/>
                        <a:t>SVD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399193">
                <a:tc>
                  <a:txBody>
                    <a:bodyPr/>
                    <a:lstStyle/>
                    <a:p>
                      <a:r>
                        <a:rPr lang="en-US" altLang="zh-CN" sz="1800"/>
                        <a:t>Supported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Data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Type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Implicit + explicit feedback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Typically used for explicit rating data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671370">
                <a:tc>
                  <a:txBody>
                    <a:bodyPr/>
                    <a:lstStyle/>
                    <a:p>
                      <a:r>
                        <a:rPr lang="en-US" altLang="zh-CN" sz="1800"/>
                        <a:t>Handling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of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Sparse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Data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Strong(especially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suited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for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Spark)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Moderate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(requires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prepocessing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for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missing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values)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671370">
                <a:tc>
                  <a:txBody>
                    <a:bodyPr/>
                    <a:lstStyle/>
                    <a:p>
                      <a:r>
                        <a:rPr lang="en-US" altLang="zh-CN" sz="1800"/>
                        <a:t>Scalability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Very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strong(supports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distributed</a:t>
                      </a:r>
                      <a:r>
                        <a:rPr lang="zh-CN" altLang="en-US" sz="1800"/>
                        <a:t> </a:t>
                      </a:r>
                      <a:r>
                        <a:rPr lang="en-US" altLang="zh-CN" sz="1800"/>
                        <a:t>implementation)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Limited (more suitable for single-machine or small datasets)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671370">
                <a:tc>
                  <a:txBody>
                    <a:bodyPr/>
                    <a:lstStyle/>
                    <a:p>
                      <a:r>
                        <a:rPr lang="en" altLang="zh-CN" sz="1800"/>
                        <a:t>Support in Spark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✔ Fully supported (pyspark.ml.recommendation)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❌ </a:t>
                      </a:r>
                      <a:r>
                        <a:rPr lang="en" altLang="zh-CN" sz="1800"/>
                        <a:t>Requires manual implementation or third-party libraries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671370">
                <a:tc>
                  <a:txBody>
                    <a:bodyPr/>
                    <a:lstStyle/>
                    <a:p>
                      <a:r>
                        <a:rPr lang="en" altLang="zh-CN" sz="1800"/>
                        <a:t>Recommendation Accuracy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High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tc>
                  <a:txBody>
                    <a:bodyPr/>
                    <a:lstStyle/>
                    <a:p>
                      <a:r>
                        <a:rPr lang="en" altLang="zh-CN" sz="1800"/>
                        <a:t>Usually higher (but with higher computational cost)</a:t>
                      </a:r>
                      <a:endParaRPr lang="zh-CN" altLang="en-US" sz="1800"/>
                    </a:p>
                  </a:txBody>
                  <a:tcPr marL="90726" marR="90726" marT="45363" marB="45363"/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428705"/>
              </p:ext>
            </p:extLst>
          </p:nvPr>
        </p:nvGraphicFramePr>
        <p:xfrm>
          <a:off x="585788" y="1868488"/>
          <a:ext cx="1141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0478-9641-8E79-68B1-0ADC08F5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2538F-750B-15B0-7880-385579547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Comparison of Distributed Machine Learning Solutions</a:t>
            </a:r>
          </a:p>
        </p:txBody>
      </p:sp>
      <p:sp>
        <p:nvSpPr>
          <p:cNvPr id="6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41D369-FDC8-FB35-F09E-423DE2DE97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383758"/>
              </p:ext>
            </p:extLst>
          </p:nvPr>
        </p:nvGraphicFramePr>
        <p:xfrm>
          <a:off x="320040" y="2890413"/>
          <a:ext cx="11548877" cy="30724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20112">
                  <a:extLst>
                    <a:ext uri="{9D8B030D-6E8A-4147-A177-3AD203B41FA5}">
                      <a16:colId xmlns:a16="http://schemas.microsoft.com/office/drawing/2014/main" val="1248291317"/>
                    </a:ext>
                  </a:extLst>
                </a:gridCol>
                <a:gridCol w="1535496">
                  <a:extLst>
                    <a:ext uri="{9D8B030D-6E8A-4147-A177-3AD203B41FA5}">
                      <a16:colId xmlns:a16="http://schemas.microsoft.com/office/drawing/2014/main" val="1905160603"/>
                    </a:ext>
                  </a:extLst>
                </a:gridCol>
                <a:gridCol w="1480402">
                  <a:extLst>
                    <a:ext uri="{9D8B030D-6E8A-4147-A177-3AD203B41FA5}">
                      <a16:colId xmlns:a16="http://schemas.microsoft.com/office/drawing/2014/main" val="1044614042"/>
                    </a:ext>
                  </a:extLst>
                </a:gridCol>
                <a:gridCol w="1564574">
                  <a:extLst>
                    <a:ext uri="{9D8B030D-6E8A-4147-A177-3AD203B41FA5}">
                      <a16:colId xmlns:a16="http://schemas.microsoft.com/office/drawing/2014/main" val="814579157"/>
                    </a:ext>
                  </a:extLst>
                </a:gridCol>
                <a:gridCol w="1719145">
                  <a:extLst>
                    <a:ext uri="{9D8B030D-6E8A-4147-A177-3AD203B41FA5}">
                      <a16:colId xmlns:a16="http://schemas.microsoft.com/office/drawing/2014/main" val="4021166268"/>
                    </a:ext>
                  </a:extLst>
                </a:gridCol>
                <a:gridCol w="1564574">
                  <a:extLst>
                    <a:ext uri="{9D8B030D-6E8A-4147-A177-3AD203B41FA5}">
                      <a16:colId xmlns:a16="http://schemas.microsoft.com/office/drawing/2014/main" val="2060894643"/>
                    </a:ext>
                  </a:extLst>
                </a:gridCol>
                <a:gridCol w="1564574">
                  <a:extLst>
                    <a:ext uri="{9D8B030D-6E8A-4147-A177-3AD203B41FA5}">
                      <a16:colId xmlns:a16="http://schemas.microsoft.com/office/drawing/2014/main" val="1671925383"/>
                    </a:ext>
                  </a:extLst>
                </a:gridCol>
              </a:tblGrid>
              <a:tr h="659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Solution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Real-Time Processing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Deep Integration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Usability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Performance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Maturity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b="1" u="none" strike="noStrike">
                          <a:effectLst/>
                        </a:rPr>
                        <a:t>DevOps Cost</a:t>
                      </a:r>
                      <a:endParaRPr lang="en-NZ" sz="2000" b="1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2427113366"/>
                  </a:ext>
                </a:extLst>
              </a:tr>
              <a:tr h="3507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AWS SageMaker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3171411358"/>
                  </a:ext>
                </a:extLst>
              </a:tr>
              <a:tr h="3507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BigQuery ML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426852738"/>
                  </a:ext>
                </a:extLst>
              </a:tr>
              <a:tr h="3507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Spark MLlib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857754681"/>
                  </a:ext>
                </a:extLst>
              </a:tr>
              <a:tr h="65930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Hadoop + MapReduce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❌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❌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1867435523"/>
                  </a:ext>
                </a:extLst>
              </a:tr>
              <a:tr h="3507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Apache Flink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❌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2969047824"/>
                  </a:ext>
                </a:extLst>
              </a:tr>
              <a:tr h="350774"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Dask + Modin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❌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✅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NZ" sz="2000" u="none" strike="noStrike">
                          <a:effectLst/>
                        </a:rPr>
                        <a:t>⭐</a:t>
                      </a:r>
                      <a:endParaRPr lang="en-NZ" sz="20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983" marR="6983" marT="6983" marB="0" anchor="ctr"/>
                </a:tc>
                <a:extLst>
                  <a:ext uri="{0D108BD9-81ED-4DB2-BD59-A6C34878D82A}">
                    <a16:rowId xmlns:a16="http://schemas.microsoft.com/office/drawing/2014/main" val="3086752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83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F77AA8-6B81-EF8B-90AB-9DC6D2DD8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8BEBE-CFB9-D3C7-97C0-C6388AAF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kern="1200">
                <a:latin typeface="+mj-lt"/>
                <a:ea typeface="+mj-ea"/>
                <a:cs typeface="+mj-cs"/>
              </a:rPr>
              <a:t>Suitable Scenarios for Spark MLlib</a:t>
            </a:r>
            <a:endParaRPr lang="en-US" sz="5200" b="1" kern="120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E50F6706-99E9-1CD7-9D5D-030AAFE482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638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86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73166F-5E61-CC78-E02D-2B17D0193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7E299-8F77-002E-056A-7DF0BAE22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NZ" sz="5200"/>
              <a:t>What Spark MLlib Can Do</a:t>
            </a:r>
            <a:endParaRPr lang="en-US" sz="5200" b="1" kern="120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8" name="TextBox 3">
            <a:extLst>
              <a:ext uri="{FF2B5EF4-FFF2-40B4-BE49-F238E27FC236}">
                <a16:creationId xmlns:a16="http://schemas.microsoft.com/office/drawing/2014/main" id="{CF9EB298-21AA-94C9-6D45-E9E26CDC4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89094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05095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kumimoji="1" lang="en-US" altLang="zh-CN" sz="4000" b="1"/>
              <a:t>ALS-</a:t>
            </a:r>
            <a:r>
              <a:rPr lang="en" altLang="zh-CN" sz="4000" b="1"/>
              <a:t>Collaborative filtering with </a:t>
            </a:r>
            <a:r>
              <a:rPr kumimoji="1" lang="en-US" altLang="zh-CN" sz="4000" b="1"/>
              <a:t>Alternating</a:t>
            </a:r>
            <a:r>
              <a:rPr kumimoji="1" lang="zh-CN" altLang="en-US" sz="4000" b="1"/>
              <a:t> </a:t>
            </a:r>
            <a:r>
              <a:rPr kumimoji="1" lang="en-US" altLang="zh-CN" sz="4000" b="1"/>
              <a:t>Least</a:t>
            </a:r>
            <a:r>
              <a:rPr kumimoji="1" lang="zh-CN" altLang="en-US" sz="4000" b="1"/>
              <a:t> </a:t>
            </a:r>
            <a:r>
              <a:rPr kumimoji="1" lang="en-US" altLang="zh-CN" sz="4000" b="1"/>
              <a:t>Squares</a:t>
            </a:r>
            <a:endParaRPr kumimoji="1" lang="zh-CN" altLang="en-US" sz="4000" b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内容占位符 2">
            <a:extLst>
              <a:ext uri="{FF2B5EF4-FFF2-40B4-BE49-F238E27FC236}">
                <a16:creationId xmlns:a16="http://schemas.microsoft.com/office/drawing/2014/main" id="{C566BF25-7AC1-27C9-43FF-A1A18FA17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834637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1115568" y="548640"/>
            <a:ext cx="10168128" cy="1179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kumimoji="1" lang="en-US" altLang="zh-CN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ALS-</a:t>
            </a:r>
            <a:r>
              <a:rPr lang="en-US" altLang="zh-CN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Collaborative filtering with </a:t>
            </a:r>
            <a:r>
              <a:rPr kumimoji="1" lang="en-US" altLang="zh-CN" sz="37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Alternating Least Squares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en-US" altLang="zh-CN" sz="2200" b="1"/>
              <a:t>What is ALS?</a:t>
            </a:r>
          </a:p>
          <a:p>
            <a:endParaRPr kumimoji="1" lang="en-US" altLang="zh-CN" sz="2200" b="1"/>
          </a:p>
          <a:p>
            <a:pPr marL="457200" lvl="1"/>
            <a:r>
              <a:rPr kumimoji="1" lang="en-US" altLang="zh-CN" sz="2200"/>
              <a:t>Alternating Least Squares (ALS) is a matrix factorization technique used in collaborative filtering. It is particularly effective for building large-scale recommender systems.</a:t>
            </a:r>
          </a:p>
        </p:txBody>
      </p:sp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7" y="2481942"/>
                <a:ext cx="10738975" cy="422365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sz="1800" b="1" dirty="0"/>
                  <a:t>How</a:t>
                </a:r>
                <a:r>
                  <a:rPr kumimoji="1" lang="zh-CN" altLang="en-US" sz="1800" b="1" dirty="0"/>
                  <a:t> </a:t>
                </a:r>
                <a:r>
                  <a:rPr kumimoji="1" lang="en-US" altLang="zh-CN" sz="1800" b="1" dirty="0"/>
                  <a:t>it</a:t>
                </a:r>
                <a:r>
                  <a:rPr kumimoji="1" lang="zh-CN" altLang="en-US" sz="1800" b="1" dirty="0"/>
                  <a:t> </a:t>
                </a:r>
                <a:r>
                  <a:rPr kumimoji="1" lang="en-US" altLang="zh-CN" sz="1800" b="1" dirty="0"/>
                  <a:t>works?</a:t>
                </a:r>
              </a:p>
              <a:p>
                <a:endParaRPr kumimoji="1" lang="en-US" altLang="zh-CN" sz="1800" b="1" dirty="0"/>
              </a:p>
              <a:p>
                <a:pPr lvl="1"/>
                <a:r>
                  <a:rPr kumimoji="1" lang="en-US" altLang="zh-CN" sz="1800" dirty="0"/>
                  <a:t>Given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sparse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user-item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rating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ALS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aims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approximate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product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two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lower-dimensional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matrices:</a:t>
                </a:r>
              </a:p>
              <a:p>
                <a:pPr lvl="1"/>
                <a:endParaRPr kumimoji="1" lang="en-US" altLang="zh-CN" sz="1800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sz="1800" dirty="0"/>
              </a:p>
              <a:p>
                <a:pPr lvl="1"/>
                <a:r>
                  <a:rPr kumimoji="1" lang="en-US" altLang="zh-CN" sz="1800" dirty="0"/>
                  <a:t>Where</a:t>
                </a:r>
              </a:p>
              <a:p>
                <a:pPr lvl="2"/>
                <a:r>
                  <a:rPr kumimoji="1" lang="en-US" altLang="zh-CN" sz="1800" dirty="0"/>
                  <a:t>R: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original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rating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users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and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number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of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items.</a:t>
                </a:r>
              </a:p>
              <a:p>
                <a:pPr lvl="2"/>
                <a:r>
                  <a:rPr kumimoji="1" lang="en-US" altLang="zh-CN" sz="1800" dirty="0"/>
                  <a:t>U: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User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latent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feature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</a:p>
              <a:p>
                <a:pPr lvl="2"/>
                <a:r>
                  <a:rPr kumimoji="1" lang="en-US" altLang="zh-CN" sz="1800" dirty="0"/>
                  <a:t>P: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Product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latent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feature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matrix</a:t>
                </a:r>
              </a:p>
              <a:p>
                <a:pPr lvl="2"/>
                <a:endParaRPr kumimoji="1" lang="en-US" altLang="zh-CN" sz="1800" dirty="0"/>
              </a:p>
              <a:p>
                <a:pPr lvl="1"/>
                <a:r>
                  <a:rPr kumimoji="1" lang="en-US" altLang="zh-CN" sz="1800" dirty="0"/>
                  <a:t>ALS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optimizes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these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 err="1"/>
                  <a:t>matrics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iteratively:</a:t>
                </a:r>
              </a:p>
              <a:p>
                <a:pPr lvl="2"/>
                <a:r>
                  <a:rPr kumimoji="1" lang="en-US" altLang="zh-CN" sz="1800" dirty="0"/>
                  <a:t>Fix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solve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least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Squares</a:t>
                </a:r>
              </a:p>
              <a:p>
                <a:pPr lvl="2"/>
                <a:r>
                  <a:rPr kumimoji="1" lang="en-US" altLang="zh-CN" sz="1800" dirty="0"/>
                  <a:t>Fix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U,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 err="1"/>
                  <a:t>slove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for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P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using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least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Squares</a:t>
                </a:r>
              </a:p>
              <a:p>
                <a:pPr lvl="2"/>
                <a:r>
                  <a:rPr kumimoji="1" lang="en-US" altLang="zh-CN" sz="1800" dirty="0"/>
                  <a:t>Repeat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until</a:t>
                </a:r>
                <a:r>
                  <a:rPr kumimoji="1" lang="zh-CN" altLang="en-US" sz="1800" dirty="0"/>
                  <a:t> </a:t>
                </a:r>
                <a:r>
                  <a:rPr kumimoji="1" lang="en-US" altLang="zh-CN" sz="1800" dirty="0"/>
                  <a:t>convergence</a:t>
                </a:r>
                <a:endParaRPr kumimoji="1"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7" y="2481942"/>
                <a:ext cx="10738975" cy="4223657"/>
              </a:xfrm>
              <a:blipFill>
                <a:blip r:embed="rId2"/>
                <a:stretch>
                  <a:fillRect l="-284" t="-2020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kumimoji="1" lang="en-US" altLang="zh-CN" sz="3700" b="1"/>
              <a:t>ALS-</a:t>
            </a:r>
            <a:r>
              <a:rPr lang="en" altLang="zh-CN" sz="3700" b="1"/>
              <a:t>Collaborative filtering with </a:t>
            </a:r>
            <a:r>
              <a:rPr kumimoji="1" lang="en-US" altLang="zh-CN" sz="3700" b="1"/>
              <a:t>Alternating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Least</a:t>
            </a:r>
            <a:r>
              <a:rPr kumimoji="1" lang="zh-CN" altLang="en-US" sz="3700" b="1"/>
              <a:t> </a:t>
            </a:r>
            <a:r>
              <a:rPr kumimoji="1" lang="en-US" altLang="zh-CN" sz="3700" b="1"/>
              <a:t>Squares</a:t>
            </a:r>
            <a:endParaRPr kumimoji="1" lang="zh-CN" altLang="en-US" sz="3700" b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7" y="2481942"/>
            <a:ext cx="10445061" cy="4299857"/>
          </a:xfrm>
        </p:spPr>
        <p:txBody>
          <a:bodyPr>
            <a:normAutofit/>
          </a:bodyPr>
          <a:lstStyle/>
          <a:p>
            <a:r>
              <a:rPr kumimoji="1" lang="en-US" altLang="zh-CN" sz="1600" b="1" dirty="0"/>
              <a:t>Advantages</a:t>
            </a:r>
          </a:p>
          <a:p>
            <a:endParaRPr kumimoji="1" lang="en-US" altLang="zh-CN" sz="1600" b="1" dirty="0"/>
          </a:p>
          <a:p>
            <a:pPr lvl="1"/>
            <a:r>
              <a:rPr lang="en" altLang="zh-CN" sz="1600" dirty="0"/>
              <a:t>Scales well for large, sparse datasets</a:t>
            </a:r>
          </a:p>
          <a:p>
            <a:pPr lvl="1"/>
            <a:endParaRPr lang="en" altLang="zh-CN" sz="1600" dirty="0"/>
          </a:p>
          <a:p>
            <a:pPr lvl="1"/>
            <a:r>
              <a:rPr lang="en" altLang="zh-CN" sz="1600" dirty="0"/>
              <a:t>Efficiently implemented in distributed systems like </a:t>
            </a:r>
            <a:r>
              <a:rPr lang="en" altLang="zh-CN" sz="1600" b="1" dirty="0"/>
              <a:t>Apache Spark</a:t>
            </a:r>
          </a:p>
          <a:p>
            <a:pPr lvl="1"/>
            <a:endParaRPr lang="en" altLang="zh-CN" sz="1600" b="1" dirty="0"/>
          </a:p>
          <a:p>
            <a:pPr lvl="1"/>
            <a:r>
              <a:rPr lang="en" altLang="zh-CN" sz="1600" dirty="0"/>
              <a:t>Supports </a:t>
            </a:r>
            <a:r>
              <a:rPr lang="en" altLang="zh-CN" sz="1600" b="1" dirty="0"/>
              <a:t>implicit feedback</a:t>
            </a:r>
            <a:r>
              <a:rPr lang="en" altLang="zh-CN" sz="1600" dirty="0"/>
              <a:t> (e.g., views, clicks, time spent)</a:t>
            </a:r>
          </a:p>
          <a:p>
            <a:pPr lvl="1"/>
            <a:endParaRPr lang="en" altLang="zh-CN" sz="1600" dirty="0"/>
          </a:p>
          <a:p>
            <a:r>
              <a:rPr lang="en" altLang="zh-CN" sz="1600" b="1" dirty="0"/>
              <a:t>Use Case in E-commerce</a:t>
            </a:r>
          </a:p>
          <a:p>
            <a:endParaRPr lang="en" altLang="zh-CN" sz="1600" dirty="0"/>
          </a:p>
          <a:p>
            <a:pPr lvl="1"/>
            <a:r>
              <a:rPr lang="en" altLang="zh-CN" sz="1600" dirty="0"/>
              <a:t>Predict user preferences for products based on historical interactions</a:t>
            </a:r>
          </a:p>
          <a:p>
            <a:pPr lvl="1"/>
            <a:endParaRPr lang="en" altLang="zh-CN" sz="1600" dirty="0"/>
          </a:p>
          <a:p>
            <a:pPr lvl="1"/>
            <a:r>
              <a:rPr lang="en" altLang="zh-CN" sz="1600" dirty="0"/>
              <a:t>Enable personalized product recommendations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4157472" cy="452628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/>
              <a:t>SVD-</a:t>
            </a:r>
            <a:r>
              <a:rPr lang="en-US" altLang="zh-CN" sz="4000" b="1" dirty="0"/>
              <a:t>Singular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Value</a:t>
            </a:r>
            <a:r>
              <a:rPr lang="zh-CN" altLang="en-US" sz="4000" b="1" dirty="0"/>
              <a:t> </a:t>
            </a:r>
            <a:r>
              <a:rPr lang="en-US" altLang="zh-CN" sz="4000" b="1" dirty="0"/>
              <a:t>Decomposition</a:t>
            </a:r>
            <a:endParaRPr kumimoji="1" lang="zh-CN" altLang="en-US" sz="40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内容占位符 4">
            <a:extLst>
              <a:ext uri="{FF2B5EF4-FFF2-40B4-BE49-F238E27FC236}">
                <a16:creationId xmlns:a16="http://schemas.microsoft.com/office/drawing/2014/main" id="{28737FE7-145F-18B2-6260-C3D07D4D4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11821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727</Words>
  <Application>Microsoft Office PowerPoint</Application>
  <PresentationFormat>Widescreen</PresentationFormat>
  <Paragraphs>168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等线</vt:lpstr>
      <vt:lpstr>等线 Light</vt:lpstr>
      <vt:lpstr>Arial</vt:lpstr>
      <vt:lpstr>Calibri</vt:lpstr>
      <vt:lpstr>Cambria Math</vt:lpstr>
      <vt:lpstr>Office 主题​​</vt:lpstr>
      <vt:lpstr>Commerce Product Recommendation with Spark ML</vt:lpstr>
      <vt:lpstr>Comparison of Distributed Machine Learning Solutions</vt:lpstr>
      <vt:lpstr>Suitable Scenarios for Spark MLlib</vt:lpstr>
      <vt:lpstr>What Spark MLlib Can Do</vt:lpstr>
      <vt:lpstr>ALS-Collaborative filtering with Alternating Least Squares</vt:lpstr>
      <vt:lpstr>PowerPoint Presentation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实现框架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Zhenglin Yang</cp:lastModifiedBy>
  <cp:revision>17</cp:revision>
  <dcterms:created xsi:type="dcterms:W3CDTF">2025-05-12T02:44:43Z</dcterms:created>
  <dcterms:modified xsi:type="dcterms:W3CDTF">2025-05-16T04:23:37Z</dcterms:modified>
</cp:coreProperties>
</file>