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r>
            <a:rPr lang="en-US" altLang="zh-CN" dirty="0"/>
            <a:t>ALS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r>
            <a:rPr lang="en-US" altLang="zh-CN" dirty="0"/>
            <a:t>Large-scale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r>
            <a:rPr lang="en-US" altLang="zh-CN" dirty="0"/>
            <a:t>Distributed</a:t>
          </a:r>
          <a:r>
            <a:rPr lang="zh-CN" altLang="en-US" dirty="0"/>
            <a:t> </a:t>
          </a:r>
          <a:r>
            <a:rPr lang="en-US" altLang="zh-CN" dirty="0"/>
            <a:t>computing</a:t>
          </a:r>
          <a:r>
            <a:rPr lang="zh-CN" altLang="en-US" dirty="0"/>
            <a:t> </a:t>
          </a:r>
          <a:r>
            <a:rPr lang="en-US" altLang="zh-CN" dirty="0"/>
            <a:t>environments</a:t>
          </a:r>
          <a:r>
            <a:rPr lang="zh-CN" altLang="en-US" dirty="0"/>
            <a:t> </a:t>
          </a:r>
          <a:r>
            <a:rPr lang="en-US" altLang="zh-CN" dirty="0"/>
            <a:t>(e.g.</a:t>
          </a:r>
          <a:r>
            <a:rPr lang="zh-CN" altLang="en-US" dirty="0"/>
            <a:t> </a:t>
          </a:r>
          <a:r>
            <a:rPr lang="en-US" altLang="zh-CN" dirty="0"/>
            <a:t>Apache</a:t>
          </a:r>
          <a:r>
            <a:rPr lang="zh-CN" altLang="en-US" dirty="0"/>
            <a:t> </a:t>
          </a:r>
          <a:r>
            <a:rPr lang="en-US" altLang="zh-CN" dirty="0"/>
            <a:t>Spark)</a:t>
          </a:r>
          <a:endParaRPr lang="zh-CN" altLang="en-US" dirty="0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r>
            <a:rPr lang="en-US" altLang="zh-CN" dirty="0"/>
            <a:t>SVD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r>
            <a:rPr lang="en-US" altLang="zh-CN" dirty="0"/>
            <a:t>Small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Medium-sized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r>
            <a:rPr lang="en-US" altLang="zh-CN" dirty="0"/>
            <a:t>Scenarios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complete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explicit</a:t>
          </a:r>
          <a:r>
            <a:rPr lang="zh-CN" altLang="en-US" dirty="0"/>
            <a:t> </a:t>
          </a:r>
          <a:r>
            <a:rPr lang="en-US" altLang="zh-CN" dirty="0"/>
            <a:t>rating</a:t>
          </a:r>
          <a:r>
            <a:rPr lang="zh-CN" altLang="en-US" dirty="0"/>
            <a:t> </a:t>
          </a:r>
          <a:r>
            <a:rPr lang="en-US" altLang="zh-CN" dirty="0"/>
            <a:t>data</a:t>
          </a:r>
          <a:endParaRPr lang="zh-CN" altLang="en-US" dirty="0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implicit</a:t>
          </a:r>
          <a:r>
            <a:rPr lang="zh-CN" altLang="en-US" dirty="0"/>
            <a:t> </a:t>
          </a:r>
          <a:r>
            <a:rPr lang="en-US" altLang="zh-CN" dirty="0"/>
            <a:t>feedback(e.g.,</a:t>
          </a:r>
          <a:r>
            <a:rPr lang="zh-CN" altLang="en-US" dirty="0"/>
            <a:t> </a:t>
          </a:r>
          <a:r>
            <a:rPr lang="en-US" altLang="zh-CN" dirty="0"/>
            <a:t>click,</a:t>
          </a:r>
          <a:r>
            <a:rPr lang="zh-CN" altLang="en-US" dirty="0"/>
            <a:t> </a:t>
          </a:r>
          <a:r>
            <a:rPr lang="en-US" altLang="zh-CN" dirty="0"/>
            <a:t>views,</a:t>
          </a:r>
          <a:r>
            <a:rPr lang="zh-CN" altLang="en-US" dirty="0"/>
            <a:t> </a:t>
          </a:r>
          <a:r>
            <a:rPr lang="en-US" altLang="zh-CN" dirty="0"/>
            <a:t>browsing</a:t>
          </a:r>
          <a:r>
            <a:rPr lang="zh-CN" altLang="en-US" dirty="0"/>
            <a:t> </a:t>
          </a:r>
          <a:r>
            <a:rPr lang="en-US" altLang="zh-CN" dirty="0"/>
            <a:t>behavior)</a:t>
          </a:r>
          <a:endParaRPr lang="zh-CN" altLang="en-US" dirty="0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r>
            <a:rPr lang="en-US" altLang="zh-CN" dirty="0"/>
            <a:t>Research</a:t>
          </a:r>
          <a:r>
            <a:rPr lang="zh-CN" altLang="en-US" dirty="0"/>
            <a:t> </a:t>
          </a:r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cases</a:t>
          </a:r>
          <a:r>
            <a:rPr lang="zh-CN" altLang="en-US" dirty="0"/>
            <a:t> </a:t>
          </a:r>
          <a:r>
            <a:rPr lang="en-US" altLang="zh-CN" dirty="0"/>
            <a:t>focused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dimensionality</a:t>
          </a:r>
          <a:r>
            <a:rPr lang="zh-CN" altLang="en-US" dirty="0"/>
            <a:t> </a:t>
          </a:r>
          <a:r>
            <a:rPr lang="en-US" altLang="zh-CN" dirty="0"/>
            <a:t>reduction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feature</a:t>
          </a:r>
          <a:r>
            <a:rPr lang="zh-CN" altLang="en-US" dirty="0"/>
            <a:t> </a:t>
          </a:r>
          <a:r>
            <a:rPr lang="en-US" altLang="zh-CN" dirty="0"/>
            <a:t>extraction</a:t>
          </a:r>
          <a:endParaRPr lang="zh-CN" altLang="en-US" dirty="0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D7C3128C-9AFB-D74A-B876-94263476B82F}" type="pres">
      <dgm:prSet presAssocID="{126030A5-6E0A-BD48-9D5C-5BDA78B0C4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3A37A3-E86F-0B4C-B8D5-ECDB23FB071E}" type="pres">
      <dgm:prSet presAssocID="{2DEE452C-5A8D-774F-B2B6-50E449487771}" presName="root" presStyleCnt="0"/>
      <dgm:spPr/>
    </dgm:pt>
    <dgm:pt modelId="{16AE73A3-F2C8-4341-BD12-0A05FF81E1A4}" type="pres">
      <dgm:prSet presAssocID="{2DEE452C-5A8D-774F-B2B6-50E449487771}" presName="rootComposite" presStyleCnt="0"/>
      <dgm:spPr/>
    </dgm:pt>
    <dgm:pt modelId="{389F43CD-9DEF-8A44-B240-8DB8556D7700}" type="pres">
      <dgm:prSet presAssocID="{2DEE452C-5A8D-774F-B2B6-50E449487771}" presName="rootText" presStyleLbl="node1" presStyleIdx="0" presStyleCnt="2" custScaleX="178345" custLinFactNeighborX="-80408"/>
      <dgm:spPr/>
    </dgm:pt>
    <dgm:pt modelId="{542B5A58-C1BD-C04D-BF8F-55C41819757E}" type="pres">
      <dgm:prSet presAssocID="{2DEE452C-5A8D-774F-B2B6-50E449487771}" presName="rootConnector" presStyleLbl="node1" presStyleIdx="0" presStyleCnt="2"/>
      <dgm:spPr/>
    </dgm:pt>
    <dgm:pt modelId="{A389B82B-1D60-804B-B15F-43BCF0445B4A}" type="pres">
      <dgm:prSet presAssocID="{2DEE452C-5A8D-774F-B2B6-50E449487771}" presName="childShape" presStyleCnt="0"/>
      <dgm:spPr/>
    </dgm:pt>
    <dgm:pt modelId="{216324D0-C874-164B-9F80-254A5CE72A80}" type="pres">
      <dgm:prSet presAssocID="{FA800B10-80A7-E04D-8C84-742AE999D77D}" presName="Name13" presStyleLbl="parChTrans1D2" presStyleIdx="0" presStyleCnt="6"/>
      <dgm:spPr/>
    </dgm:pt>
    <dgm:pt modelId="{C7BF8D97-7F90-5A4D-B7ED-11EBDA3B0E4F}" type="pres">
      <dgm:prSet presAssocID="{93096A3A-CEEC-354E-837D-B6DF66022F17}" presName="childText" presStyleLbl="bgAcc1" presStyleIdx="0" presStyleCnt="6" custScaleX="182560" custScaleY="49961" custLinFactNeighborX="-59461" custLinFactNeighborY="2936">
        <dgm:presLayoutVars>
          <dgm:bulletEnabled val="1"/>
        </dgm:presLayoutVars>
      </dgm:prSet>
      <dgm:spPr/>
    </dgm:pt>
    <dgm:pt modelId="{BCC16986-C276-CF42-B6AF-55A9F7EBA094}" type="pres">
      <dgm:prSet presAssocID="{763E6BB8-3EA5-C149-B020-8555BF626575}" presName="Name13" presStyleLbl="parChTrans1D2" presStyleIdx="1" presStyleCnt="6"/>
      <dgm:spPr/>
    </dgm:pt>
    <dgm:pt modelId="{BA6C3CAC-D7B2-FB41-9D54-FF7ABFB9BF68}" type="pres">
      <dgm:prSet presAssocID="{CEF4596D-82CE-1741-BDF4-86C00B3D56A1}" presName="childText" presStyleLbl="bgAcc1" presStyleIdx="1" presStyleCnt="6" custScaleX="202076" custLinFactNeighborX="-59461" custLinFactNeighborY="2936">
        <dgm:presLayoutVars>
          <dgm:bulletEnabled val="1"/>
        </dgm:presLayoutVars>
      </dgm:prSet>
      <dgm:spPr/>
    </dgm:pt>
    <dgm:pt modelId="{443177F2-F88E-8542-AA20-E22B022862DA}" type="pres">
      <dgm:prSet presAssocID="{D8B8624E-7C65-1F47-AAC0-0DBDFA41A941}" presName="Name13" presStyleLbl="parChTrans1D2" presStyleIdx="2" presStyleCnt="6"/>
      <dgm:spPr/>
    </dgm:pt>
    <dgm:pt modelId="{EDE55C67-F35E-B34B-A0F9-3645B5FB5471}" type="pres">
      <dgm:prSet presAssocID="{400907D9-AEC4-C048-8D29-27D2D2EB65FC}" presName="childText" presStyleLbl="bgAcc1" presStyleIdx="2" presStyleCnt="6" custScaleX="250867" custLinFactNeighborX="-59461" custLinFactNeighborY="2936">
        <dgm:presLayoutVars>
          <dgm:bulletEnabled val="1"/>
        </dgm:presLayoutVars>
      </dgm:prSet>
      <dgm:spPr/>
    </dgm:pt>
    <dgm:pt modelId="{DBC32495-BDF9-9740-91C7-0459915EF977}" type="pres">
      <dgm:prSet presAssocID="{E2353FCD-3ED5-BD4A-BA26-43E0BDFA07F0}" presName="root" presStyleCnt="0"/>
      <dgm:spPr/>
    </dgm:pt>
    <dgm:pt modelId="{C88B2AB3-9968-744F-8091-912BB14AD43D}" type="pres">
      <dgm:prSet presAssocID="{E2353FCD-3ED5-BD4A-BA26-43E0BDFA07F0}" presName="rootComposite" presStyleCnt="0"/>
      <dgm:spPr/>
    </dgm:pt>
    <dgm:pt modelId="{AA3CF610-6854-7C47-9377-41CAD68823B0}" type="pres">
      <dgm:prSet presAssocID="{E2353FCD-3ED5-BD4A-BA26-43E0BDFA07F0}" presName="rootText" presStyleLbl="node1" presStyleIdx="1" presStyleCnt="2" custScaleX="237451"/>
      <dgm:spPr/>
    </dgm:pt>
    <dgm:pt modelId="{D0128FDD-7F7C-0A44-BCCB-8AB712DA7C9A}" type="pres">
      <dgm:prSet presAssocID="{E2353FCD-3ED5-BD4A-BA26-43E0BDFA07F0}" presName="rootConnector" presStyleLbl="node1" presStyleIdx="1" presStyleCnt="2"/>
      <dgm:spPr/>
    </dgm:pt>
    <dgm:pt modelId="{5A5EA241-CC24-2D4E-AA24-EB553F762C03}" type="pres">
      <dgm:prSet presAssocID="{E2353FCD-3ED5-BD4A-BA26-43E0BDFA07F0}" presName="childShape" presStyleCnt="0"/>
      <dgm:spPr/>
    </dgm:pt>
    <dgm:pt modelId="{69207A65-C37E-3645-B30A-0BFC9D886E8C}" type="pres">
      <dgm:prSet presAssocID="{AB8C5B2E-7B77-7D47-8A13-79EAAC8629E8}" presName="Name13" presStyleLbl="parChTrans1D2" presStyleIdx="3" presStyleCnt="6"/>
      <dgm:spPr/>
    </dgm:pt>
    <dgm:pt modelId="{7F9852D6-D9DE-034F-82CF-B859E1985EA4}" type="pres">
      <dgm:prSet presAssocID="{41E79BB5-F900-6A4F-AB02-801980B7C909}" presName="childText" presStyleLbl="bgAcc1" presStyleIdx="3" presStyleCnt="6" custScaleX="239939" custScaleY="71797" custLinFactNeighborX="-16525" custLinFactNeighborY="-744">
        <dgm:presLayoutVars>
          <dgm:bulletEnabled val="1"/>
        </dgm:presLayoutVars>
      </dgm:prSet>
      <dgm:spPr/>
    </dgm:pt>
    <dgm:pt modelId="{4DF50D04-A115-E846-BBD4-E941174E2C65}" type="pres">
      <dgm:prSet presAssocID="{5DBE1E7A-05C4-CF4E-81D5-D00DEE87E0DB}" presName="Name13" presStyleLbl="parChTrans1D2" presStyleIdx="4" presStyleCnt="6"/>
      <dgm:spPr/>
    </dgm:pt>
    <dgm:pt modelId="{0CEBEB2A-781C-9542-B55E-78F7534E7F1D}" type="pres">
      <dgm:prSet presAssocID="{51F07C4C-05E8-8144-A7BF-703EE0435859}" presName="childText" presStyleLbl="bgAcc1" presStyleIdx="4" presStyleCnt="6" custScaleX="290569" custLinFactNeighborX="-16525" custLinFactNeighborY="-744">
        <dgm:presLayoutVars>
          <dgm:bulletEnabled val="1"/>
        </dgm:presLayoutVars>
      </dgm:prSet>
      <dgm:spPr/>
    </dgm:pt>
    <dgm:pt modelId="{F506F74D-CEF4-734F-9F66-CD8C17551900}" type="pres">
      <dgm:prSet presAssocID="{D21E89B9-62B4-DF4D-93D7-A5F169FC75BC}" presName="Name13" presStyleLbl="parChTrans1D2" presStyleIdx="5" presStyleCnt="6"/>
      <dgm:spPr/>
    </dgm:pt>
    <dgm:pt modelId="{939A3723-9D53-284C-8292-3AF8C7FD6C0F}" type="pres">
      <dgm:prSet presAssocID="{8D6254B5-AF75-8145-B40E-D2C77E00E547}" presName="childText" presStyleLbl="bgAcc1" presStyleIdx="5" presStyleCnt="6" custScaleX="300327" custLinFactNeighborX="-16525" custLinFactNeighborY="-744">
        <dgm:presLayoutVars>
          <dgm:bulletEnabled val="1"/>
        </dgm:presLayoutVars>
      </dgm:prSet>
      <dgm:spPr/>
    </dgm:pt>
  </dgm:ptLst>
  <dgm:cxnLst>
    <dgm:cxn modelId="{2C94B90D-8E0B-0C4A-BB32-BB72536EDF78}" type="presOf" srcId="{2DEE452C-5A8D-774F-B2B6-50E449487771}" destId="{542B5A58-C1BD-C04D-BF8F-55C41819757E}" srcOrd="1" destOrd="0" presId="urn:microsoft.com/office/officeart/2005/8/layout/hierarchy3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FC052816-32BC-7F4C-B5DE-991480A4CC80}" type="presOf" srcId="{FA800B10-80A7-E04D-8C84-742AE999D77D}" destId="{216324D0-C874-164B-9F80-254A5CE72A80}" srcOrd="0" destOrd="0" presId="urn:microsoft.com/office/officeart/2005/8/layout/hierarchy3"/>
    <dgm:cxn modelId="{ED5DC829-FF37-514A-A2C6-1558BABD9B85}" type="presOf" srcId="{2DEE452C-5A8D-774F-B2B6-50E449487771}" destId="{389F43CD-9DEF-8A44-B240-8DB8556D7700}" srcOrd="0" destOrd="0" presId="urn:microsoft.com/office/officeart/2005/8/layout/hierarchy3"/>
    <dgm:cxn modelId="{5496E03A-44B0-3046-AD38-E24971677E6A}" type="presOf" srcId="{93096A3A-CEEC-354E-837D-B6DF66022F17}" destId="{C7BF8D97-7F90-5A4D-B7ED-11EBDA3B0E4F}" srcOrd="0" destOrd="0" presId="urn:microsoft.com/office/officeart/2005/8/layout/hierarchy3"/>
    <dgm:cxn modelId="{74AD4140-790D-6343-BECA-8C23A78A6A81}" type="presOf" srcId="{AB8C5B2E-7B77-7D47-8A13-79EAAC8629E8}" destId="{69207A65-C37E-3645-B30A-0BFC9D886E8C}" srcOrd="0" destOrd="0" presId="urn:microsoft.com/office/officeart/2005/8/layout/hierarchy3"/>
    <dgm:cxn modelId="{49D0E85F-9931-9343-8259-A89F2BE3BB40}" type="presOf" srcId="{E2353FCD-3ED5-BD4A-BA26-43E0BDFA07F0}" destId="{D0128FDD-7F7C-0A44-BCCB-8AB712DA7C9A}" srcOrd="1" destOrd="0" presId="urn:microsoft.com/office/officeart/2005/8/layout/hierarchy3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D04A4847-1881-D143-B824-77CBAED73214}" type="presOf" srcId="{126030A5-6E0A-BD48-9D5C-5BDA78B0C4B6}" destId="{D7C3128C-9AFB-D74A-B876-94263476B82F}" srcOrd="0" destOrd="0" presId="urn:microsoft.com/office/officeart/2005/8/layout/hierarchy3"/>
    <dgm:cxn modelId="{3F3BCF49-4961-664D-8131-F864EF1A45C1}" type="presOf" srcId="{CEF4596D-82CE-1741-BDF4-86C00B3D56A1}" destId="{BA6C3CAC-D7B2-FB41-9D54-FF7ABFB9BF68}" srcOrd="0" destOrd="0" presId="urn:microsoft.com/office/officeart/2005/8/layout/hierarchy3"/>
    <dgm:cxn modelId="{8235466A-A0C3-D744-B2E6-03B5555BE484}" type="presOf" srcId="{E2353FCD-3ED5-BD4A-BA26-43E0BDFA07F0}" destId="{AA3CF610-6854-7C47-9377-41CAD68823B0}" srcOrd="0" destOrd="0" presId="urn:microsoft.com/office/officeart/2005/8/layout/hierarchy3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22800785-7987-F44A-9DAC-AF2151F0DAD6}" type="presOf" srcId="{5DBE1E7A-05C4-CF4E-81D5-D00DEE87E0DB}" destId="{4DF50D04-A115-E846-BBD4-E941174E2C65}" srcOrd="0" destOrd="0" presId="urn:microsoft.com/office/officeart/2005/8/layout/hierarchy3"/>
    <dgm:cxn modelId="{28077688-6AC3-8442-9106-87A731197200}" type="presOf" srcId="{41E79BB5-F900-6A4F-AB02-801980B7C909}" destId="{7F9852D6-D9DE-034F-82CF-B859E1985EA4}" srcOrd="0" destOrd="0" presId="urn:microsoft.com/office/officeart/2005/8/layout/hierarchy3"/>
    <dgm:cxn modelId="{6B209593-AF2C-5746-A8AE-99AE34AF00CA}" type="presOf" srcId="{51F07C4C-05E8-8144-A7BF-703EE0435859}" destId="{0CEBEB2A-781C-9542-B55E-78F7534E7F1D}" srcOrd="0" destOrd="0" presId="urn:microsoft.com/office/officeart/2005/8/layout/hierarchy3"/>
    <dgm:cxn modelId="{9373B993-44EA-5E45-A2B6-7AD467FE345F}" type="presOf" srcId="{763E6BB8-3EA5-C149-B020-8555BF626575}" destId="{BCC16986-C276-CF42-B6AF-55A9F7EBA094}" srcOrd="0" destOrd="0" presId="urn:microsoft.com/office/officeart/2005/8/layout/hierarchy3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5FB34D0-AAF8-3643-8A41-7029041EB8F1}" type="presOf" srcId="{8D6254B5-AF75-8145-B40E-D2C77E00E547}" destId="{939A3723-9D53-284C-8292-3AF8C7FD6C0F}" srcOrd="0" destOrd="0" presId="urn:microsoft.com/office/officeart/2005/8/layout/hierarchy3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61CE0FEC-C7C6-BA4C-9A71-04C758B05E87}" type="presOf" srcId="{400907D9-AEC4-C048-8D29-27D2D2EB65FC}" destId="{EDE55C67-F35E-B34B-A0F9-3645B5FB5471}" srcOrd="0" destOrd="0" presId="urn:microsoft.com/office/officeart/2005/8/layout/hierarchy3"/>
    <dgm:cxn modelId="{95BE49F0-876D-AB40-BBE0-599772407D1C}" type="presOf" srcId="{D21E89B9-62B4-DF4D-93D7-A5F169FC75BC}" destId="{F506F74D-CEF4-734F-9F66-CD8C17551900}" srcOrd="0" destOrd="0" presId="urn:microsoft.com/office/officeart/2005/8/layout/hierarchy3"/>
    <dgm:cxn modelId="{448D2BF3-B746-544F-B4B6-679FB193AFED}" type="presOf" srcId="{D8B8624E-7C65-1F47-AAC0-0DBDFA41A941}" destId="{443177F2-F88E-8542-AA20-E22B022862DA}" srcOrd="0" destOrd="0" presId="urn:microsoft.com/office/officeart/2005/8/layout/hierarchy3"/>
    <dgm:cxn modelId="{65B0FB2D-387B-364E-A89F-426B667E3D5B}" type="presParOf" srcId="{D7C3128C-9AFB-D74A-B876-94263476B82F}" destId="{903A37A3-E86F-0B4C-B8D5-ECDB23FB071E}" srcOrd="0" destOrd="0" presId="urn:microsoft.com/office/officeart/2005/8/layout/hierarchy3"/>
    <dgm:cxn modelId="{0FA34625-154C-DC4F-B9CD-C81BAFD24C73}" type="presParOf" srcId="{903A37A3-E86F-0B4C-B8D5-ECDB23FB071E}" destId="{16AE73A3-F2C8-4341-BD12-0A05FF81E1A4}" srcOrd="0" destOrd="0" presId="urn:microsoft.com/office/officeart/2005/8/layout/hierarchy3"/>
    <dgm:cxn modelId="{04C1D105-6626-3249-8935-5C7315A7919F}" type="presParOf" srcId="{16AE73A3-F2C8-4341-BD12-0A05FF81E1A4}" destId="{389F43CD-9DEF-8A44-B240-8DB8556D7700}" srcOrd="0" destOrd="0" presId="urn:microsoft.com/office/officeart/2005/8/layout/hierarchy3"/>
    <dgm:cxn modelId="{4553A757-7BFA-1F4E-AF2C-753253425C9A}" type="presParOf" srcId="{16AE73A3-F2C8-4341-BD12-0A05FF81E1A4}" destId="{542B5A58-C1BD-C04D-BF8F-55C41819757E}" srcOrd="1" destOrd="0" presId="urn:microsoft.com/office/officeart/2005/8/layout/hierarchy3"/>
    <dgm:cxn modelId="{8F8F3803-6D79-9344-AF8F-7B0561E000AA}" type="presParOf" srcId="{903A37A3-E86F-0B4C-B8D5-ECDB23FB071E}" destId="{A389B82B-1D60-804B-B15F-43BCF0445B4A}" srcOrd="1" destOrd="0" presId="urn:microsoft.com/office/officeart/2005/8/layout/hierarchy3"/>
    <dgm:cxn modelId="{A4F37C99-9567-1E4B-8212-170B9B267913}" type="presParOf" srcId="{A389B82B-1D60-804B-B15F-43BCF0445B4A}" destId="{216324D0-C874-164B-9F80-254A5CE72A80}" srcOrd="0" destOrd="0" presId="urn:microsoft.com/office/officeart/2005/8/layout/hierarchy3"/>
    <dgm:cxn modelId="{8C396338-8EAA-A149-B003-DA229467D2BB}" type="presParOf" srcId="{A389B82B-1D60-804B-B15F-43BCF0445B4A}" destId="{C7BF8D97-7F90-5A4D-B7ED-11EBDA3B0E4F}" srcOrd="1" destOrd="0" presId="urn:microsoft.com/office/officeart/2005/8/layout/hierarchy3"/>
    <dgm:cxn modelId="{F0919695-FBF3-FB43-8584-8C741C42D52C}" type="presParOf" srcId="{A389B82B-1D60-804B-B15F-43BCF0445B4A}" destId="{BCC16986-C276-CF42-B6AF-55A9F7EBA094}" srcOrd="2" destOrd="0" presId="urn:microsoft.com/office/officeart/2005/8/layout/hierarchy3"/>
    <dgm:cxn modelId="{454A9DE9-0065-AE46-B3EA-7F35DBFCCE83}" type="presParOf" srcId="{A389B82B-1D60-804B-B15F-43BCF0445B4A}" destId="{BA6C3CAC-D7B2-FB41-9D54-FF7ABFB9BF68}" srcOrd="3" destOrd="0" presId="urn:microsoft.com/office/officeart/2005/8/layout/hierarchy3"/>
    <dgm:cxn modelId="{1E31B081-A2AB-FE47-94B0-7ED062CA5E95}" type="presParOf" srcId="{A389B82B-1D60-804B-B15F-43BCF0445B4A}" destId="{443177F2-F88E-8542-AA20-E22B022862DA}" srcOrd="4" destOrd="0" presId="urn:microsoft.com/office/officeart/2005/8/layout/hierarchy3"/>
    <dgm:cxn modelId="{7F4EDEF4-AA58-064F-AA01-7396DFC66823}" type="presParOf" srcId="{A389B82B-1D60-804B-B15F-43BCF0445B4A}" destId="{EDE55C67-F35E-B34B-A0F9-3645B5FB5471}" srcOrd="5" destOrd="0" presId="urn:microsoft.com/office/officeart/2005/8/layout/hierarchy3"/>
    <dgm:cxn modelId="{F66891BD-6A28-594D-B77C-CA7BCE839920}" type="presParOf" srcId="{D7C3128C-9AFB-D74A-B876-94263476B82F}" destId="{DBC32495-BDF9-9740-91C7-0459915EF977}" srcOrd="1" destOrd="0" presId="urn:microsoft.com/office/officeart/2005/8/layout/hierarchy3"/>
    <dgm:cxn modelId="{9014C50F-46D9-944A-AA36-BC21C2728969}" type="presParOf" srcId="{DBC32495-BDF9-9740-91C7-0459915EF977}" destId="{C88B2AB3-9968-744F-8091-912BB14AD43D}" srcOrd="0" destOrd="0" presId="urn:microsoft.com/office/officeart/2005/8/layout/hierarchy3"/>
    <dgm:cxn modelId="{4E315340-0BC7-EB40-81CA-8446BF066EFE}" type="presParOf" srcId="{C88B2AB3-9968-744F-8091-912BB14AD43D}" destId="{AA3CF610-6854-7C47-9377-41CAD68823B0}" srcOrd="0" destOrd="0" presId="urn:microsoft.com/office/officeart/2005/8/layout/hierarchy3"/>
    <dgm:cxn modelId="{3F438B22-D5BA-E543-92E8-21F5D1B4B3AD}" type="presParOf" srcId="{C88B2AB3-9968-744F-8091-912BB14AD43D}" destId="{D0128FDD-7F7C-0A44-BCCB-8AB712DA7C9A}" srcOrd="1" destOrd="0" presId="urn:microsoft.com/office/officeart/2005/8/layout/hierarchy3"/>
    <dgm:cxn modelId="{AABFC918-4C59-B942-8271-369A8472D2DB}" type="presParOf" srcId="{DBC32495-BDF9-9740-91C7-0459915EF977}" destId="{5A5EA241-CC24-2D4E-AA24-EB553F762C03}" srcOrd="1" destOrd="0" presId="urn:microsoft.com/office/officeart/2005/8/layout/hierarchy3"/>
    <dgm:cxn modelId="{ECF15085-4F48-9C40-9D20-7363DD6FF131}" type="presParOf" srcId="{5A5EA241-CC24-2D4E-AA24-EB553F762C03}" destId="{69207A65-C37E-3645-B30A-0BFC9D886E8C}" srcOrd="0" destOrd="0" presId="urn:microsoft.com/office/officeart/2005/8/layout/hierarchy3"/>
    <dgm:cxn modelId="{7D2174F9-6D06-F74A-BBE8-9C199E98AA03}" type="presParOf" srcId="{5A5EA241-CC24-2D4E-AA24-EB553F762C03}" destId="{7F9852D6-D9DE-034F-82CF-B859E1985EA4}" srcOrd="1" destOrd="0" presId="urn:microsoft.com/office/officeart/2005/8/layout/hierarchy3"/>
    <dgm:cxn modelId="{B0415D4C-4DEC-7842-825C-D33894FEFD7A}" type="presParOf" srcId="{5A5EA241-CC24-2D4E-AA24-EB553F762C03}" destId="{4DF50D04-A115-E846-BBD4-E941174E2C65}" srcOrd="2" destOrd="0" presId="urn:microsoft.com/office/officeart/2005/8/layout/hierarchy3"/>
    <dgm:cxn modelId="{37E12F09-395B-184A-8861-B0728EB3EDCF}" type="presParOf" srcId="{5A5EA241-CC24-2D4E-AA24-EB553F762C03}" destId="{0CEBEB2A-781C-9542-B55E-78F7534E7F1D}" srcOrd="3" destOrd="0" presId="urn:microsoft.com/office/officeart/2005/8/layout/hierarchy3"/>
    <dgm:cxn modelId="{441C8269-9514-7748-A8E8-89B8968C80CD}" type="presParOf" srcId="{5A5EA241-CC24-2D4E-AA24-EB553F762C03}" destId="{F506F74D-CEF4-734F-9F66-CD8C17551900}" srcOrd="4" destOrd="0" presId="urn:microsoft.com/office/officeart/2005/8/layout/hierarchy3"/>
    <dgm:cxn modelId="{7D1D90EF-A62E-5346-9B7C-A39CED9F587F}" type="presParOf" srcId="{5A5EA241-CC24-2D4E-AA24-EB553F762C03}" destId="{939A3723-9D53-284C-8292-3AF8C7FD6C0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43CD-9DEF-8A44-B240-8DB8556D7700}">
      <dsp:nvSpPr>
        <dsp:cNvPr id="0" name=""/>
        <dsp:cNvSpPr/>
      </dsp:nvSpPr>
      <dsp:spPr>
        <a:xfrm>
          <a:off x="0" y="2723"/>
          <a:ext cx="346944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ALS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28489" y="31212"/>
        <a:ext cx="3412462" cy="915698"/>
      </dsp:txXfrm>
    </dsp:sp>
    <dsp:sp modelId="{216324D0-C874-164B-9F80-254A5CE72A80}">
      <dsp:nvSpPr>
        <dsp:cNvPr id="0" name=""/>
        <dsp:cNvSpPr/>
      </dsp:nvSpPr>
      <dsp:spPr>
        <a:xfrm>
          <a:off x="346944" y="975400"/>
          <a:ext cx="250237" cy="514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706"/>
              </a:lnTo>
              <a:lnTo>
                <a:pt x="250237" y="514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F8D97-7F90-5A4D-B7ED-11EBDA3B0E4F}">
      <dsp:nvSpPr>
        <dsp:cNvPr id="0" name=""/>
        <dsp:cNvSpPr/>
      </dsp:nvSpPr>
      <dsp:spPr>
        <a:xfrm>
          <a:off x="597181" y="1247127"/>
          <a:ext cx="2841149" cy="485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Large-scale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611414" y="1261360"/>
        <a:ext cx="2812683" cy="457492"/>
      </dsp:txXfrm>
    </dsp:sp>
    <dsp:sp modelId="{BCC16986-C276-CF42-B6AF-55A9F7EBA094}">
      <dsp:nvSpPr>
        <dsp:cNvPr id="0" name=""/>
        <dsp:cNvSpPr/>
      </dsp:nvSpPr>
      <dsp:spPr>
        <a:xfrm>
          <a:off x="346944" y="975400"/>
          <a:ext cx="250237" cy="148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93"/>
              </a:lnTo>
              <a:lnTo>
                <a:pt x="250237" y="1487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C3CAC-D7B2-FB41-9D54-FF7ABFB9BF68}">
      <dsp:nvSpPr>
        <dsp:cNvPr id="0" name=""/>
        <dsp:cNvSpPr/>
      </dsp:nvSpPr>
      <dsp:spPr>
        <a:xfrm>
          <a:off x="597181" y="1976255"/>
          <a:ext cx="3144873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Distributed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computing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environments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(e.g.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Apache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Spark)</a:t>
          </a:r>
          <a:endParaRPr lang="zh-CN" altLang="en-US" sz="1800" kern="1200" dirty="0"/>
        </a:p>
      </dsp:txBody>
      <dsp:txXfrm>
        <a:off x="625670" y="2004744"/>
        <a:ext cx="3087895" cy="915698"/>
      </dsp:txXfrm>
    </dsp:sp>
    <dsp:sp modelId="{443177F2-F88E-8542-AA20-E22B022862DA}">
      <dsp:nvSpPr>
        <dsp:cNvPr id="0" name=""/>
        <dsp:cNvSpPr/>
      </dsp:nvSpPr>
      <dsp:spPr>
        <a:xfrm>
          <a:off x="346944" y="975400"/>
          <a:ext cx="250237" cy="270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3039"/>
              </a:lnTo>
              <a:lnTo>
                <a:pt x="250237" y="270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5C67-F35E-B34B-A0F9-3645B5FB5471}">
      <dsp:nvSpPr>
        <dsp:cNvPr id="0" name=""/>
        <dsp:cNvSpPr/>
      </dsp:nvSpPr>
      <dsp:spPr>
        <a:xfrm>
          <a:off x="597181" y="3192101"/>
          <a:ext cx="3904199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implicit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feedback(e.g.,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click,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views,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browsing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behavior)</a:t>
          </a:r>
          <a:endParaRPr lang="zh-CN" altLang="en-US" sz="1800" kern="1200" dirty="0"/>
        </a:p>
      </dsp:txBody>
      <dsp:txXfrm>
        <a:off x="625670" y="3220590"/>
        <a:ext cx="3847221" cy="915698"/>
      </dsp:txXfrm>
    </dsp:sp>
    <dsp:sp modelId="{AA3CF610-6854-7C47-9377-41CAD68823B0}">
      <dsp:nvSpPr>
        <dsp:cNvPr id="0" name=""/>
        <dsp:cNvSpPr/>
      </dsp:nvSpPr>
      <dsp:spPr>
        <a:xfrm>
          <a:off x="4989248" y="2723"/>
          <a:ext cx="461926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SVD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5017737" y="31212"/>
        <a:ext cx="4562282" cy="915698"/>
      </dsp:txXfrm>
    </dsp:sp>
    <dsp:sp modelId="{69207A65-C37E-3645-B30A-0BFC9D886E8C}">
      <dsp:nvSpPr>
        <dsp:cNvPr id="0" name=""/>
        <dsp:cNvSpPr/>
      </dsp:nvSpPr>
      <dsp:spPr>
        <a:xfrm>
          <a:off x="5451174" y="975400"/>
          <a:ext cx="204750" cy="58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108"/>
              </a:lnTo>
              <a:lnTo>
                <a:pt x="204750" y="585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852D6-D9DE-034F-82CF-B859E1985EA4}">
      <dsp:nvSpPr>
        <dsp:cNvPr id="0" name=""/>
        <dsp:cNvSpPr/>
      </dsp:nvSpPr>
      <dsp:spPr>
        <a:xfrm>
          <a:off x="5655924" y="1211333"/>
          <a:ext cx="3734128" cy="69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Small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to</a:t>
          </a:r>
          <a:r>
            <a:rPr lang="zh-CN" altLang="en-US" sz="1800" kern="1200" dirty="0"/>
            <a:t> </a:t>
          </a:r>
          <a:r>
            <a:rPr lang="en-US" altLang="zh-CN" sz="1800" kern="1200" dirty="0"/>
            <a:t>Medium-sized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5676378" y="1231787"/>
        <a:ext cx="3693220" cy="657444"/>
      </dsp:txXfrm>
    </dsp:sp>
    <dsp:sp modelId="{4DF50D04-A115-E846-BBD4-E941174E2C65}">
      <dsp:nvSpPr>
        <dsp:cNvPr id="0" name=""/>
        <dsp:cNvSpPr/>
      </dsp:nvSpPr>
      <dsp:spPr>
        <a:xfrm>
          <a:off x="5451174" y="975400"/>
          <a:ext cx="204750" cy="166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792"/>
              </a:lnTo>
              <a:lnTo>
                <a:pt x="204750" y="1663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EB2A-781C-9542-B55E-78F7534E7F1D}">
      <dsp:nvSpPr>
        <dsp:cNvPr id="0" name=""/>
        <dsp:cNvSpPr/>
      </dsp:nvSpPr>
      <dsp:spPr>
        <a:xfrm>
          <a:off x="5655924" y="2152854"/>
          <a:ext cx="4522074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Scenarios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complete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rating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</a:t>
          </a:r>
          <a:endParaRPr lang="zh-CN" altLang="en-US" sz="1800" kern="1200" dirty="0"/>
        </a:p>
      </dsp:txBody>
      <dsp:txXfrm>
        <a:off x="5684413" y="2181343"/>
        <a:ext cx="4465096" cy="915698"/>
      </dsp:txXfrm>
    </dsp:sp>
    <dsp:sp modelId="{F506F74D-CEF4-734F-9F66-CD8C17551900}">
      <dsp:nvSpPr>
        <dsp:cNvPr id="0" name=""/>
        <dsp:cNvSpPr/>
      </dsp:nvSpPr>
      <dsp:spPr>
        <a:xfrm>
          <a:off x="5451174" y="975400"/>
          <a:ext cx="204750" cy="28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638"/>
              </a:lnTo>
              <a:lnTo>
                <a:pt x="204750" y="2879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A3723-9D53-284C-8292-3AF8C7FD6C0F}">
      <dsp:nvSpPr>
        <dsp:cNvPr id="0" name=""/>
        <dsp:cNvSpPr/>
      </dsp:nvSpPr>
      <dsp:spPr>
        <a:xfrm>
          <a:off x="5655924" y="3368700"/>
          <a:ext cx="4673936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Research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use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cases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focused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dimensionality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reduction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feature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extraction</a:t>
          </a:r>
          <a:endParaRPr lang="zh-CN" altLang="en-US" sz="1800" kern="1200" dirty="0"/>
        </a:p>
      </dsp:txBody>
      <dsp:txXfrm>
        <a:off x="5684413" y="3397189"/>
        <a:ext cx="4616958" cy="91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7719-2C5C-2BDA-7E7C-29283AE2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8BB4-32E2-71E1-A014-C4876A8B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78385-B259-4FA3-2249-21EB331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B482-02D9-7C10-E63A-114E45C5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D2C95-530C-8D42-9132-0DA8C6AB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0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4955-EBE9-308D-77F2-51C1291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50B36-C6F4-E69E-2E87-8E1190FB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4076-A10D-958B-EEF2-26D57F9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C510C-C255-9CC1-0DDF-7106CA1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0149-1959-F1A9-4B3B-22443D4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4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71A5E-88D8-F0D6-B468-A0C21483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6A76C-694C-D29F-8EAD-9B6E946B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5945D-071C-7CB6-2A86-AC26622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C4E6-A703-F05F-A44F-3B58AD62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3BD88-521A-D461-0ABA-CB83EE2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1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6692-DF67-A0A8-4830-88F5365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474-C19E-9FE4-9955-2AD2E3E6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DAE99-B251-D3CD-0237-0DA30B9F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4553-F7B4-2D9B-F3AD-191369AE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BA45F-323E-D032-968D-B2F9393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0C4F-8E8C-B67B-D2CB-D6E5FAE9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38D13-6A1B-843E-70E7-A065D927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CEFAC-656B-D705-431A-6585047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646-B22F-3374-684B-6E480A08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B9D2-401C-95AD-1ED3-85FCBA3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0102-9F6E-CB40-72C5-F8B0EC75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8D4A4-E12E-EBE2-8DDB-E0EE3463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3451C-CC1C-BECC-FACC-263F2F06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242A5-68E8-051E-5AC8-D5CB721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676CD-E64D-8067-92AF-CE02126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BDDC6-E354-04A7-3853-69D55C6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DA7-9D51-7F2A-9284-1B6BE262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3ACAD-89DD-7E66-FDF6-2DF84FBD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E6808-6CE4-ACE6-306D-FA795725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2B6D6-29AA-62BA-201A-EB52E8A9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99426A-E1CC-22D9-7C3E-BD14F392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1856D-DAC6-97E4-8047-E307EF1D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EE22E-9157-6235-F408-B8CDA396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3BFB5-643C-6A28-14F1-BAD6452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0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81B3-B0D4-7371-780F-25A68B0C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3E876-AAD6-7A3F-CB92-AC653B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788D7-2535-2E07-8458-3E3BAE2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A710D-9C0F-33F9-3608-33C107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7A0C3-6674-4198-17E2-3D49877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D17CDF-123D-C534-A31D-827B8296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7C4BA-EDE4-68CA-9199-2FB88A1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6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4617-F557-2D2F-75DD-8C3EC216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F007-7AEA-7059-B1AF-520A3600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4F33-43CC-0A46-85FC-ECF2046F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F67FF-CDD8-F845-AB7A-B78A72D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742F-108F-E248-F1BA-88A23C0D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0688D-8EC2-DDE7-D986-C7C42CB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65B11-1753-F600-8658-0686B7E2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7E3E0-CAFB-04DD-6823-4E25D0C01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936AB-D58C-7C6C-14D1-FAE2A0B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89541-6300-0A88-7232-5896DA1A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3AEA-1D75-CB16-5F9E-88C77A1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973E2-FDC9-CF36-63E8-20BF2D6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7A7AF-1B62-753E-65E0-447F657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E6B5-E731-6B82-E62F-F2B66B4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15FE-AE2F-F560-87E8-13AA868D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541B2-56FF-A0D0-4B16-8399E6C8A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1A97-DC17-B988-0366-867658E8F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0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Commerce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/>
              <a:t>Singular Value Decomposition (SVD) is a classical matrix factorization technique used to reduce dimensionality and discover latent features in collaborative filtering.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Decomposes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Diagonal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singular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</a:t>
                </a:r>
              </a:p>
              <a:p>
                <a:pPr lvl="2"/>
                <a:r>
                  <a:rPr kumimoji="1" lang="en-US" altLang="zh-CN" dirty="0"/>
                  <a:t>V: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Keeps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lang="en" altLang="zh-CN" dirty="0"/>
                  <a:t>top-k singular values to reduce noise and focus on the most significant patterns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High recommendation accuracy for dense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Theoretical robustness and interpretability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Effective at uncovering hidden structure and correlations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Challenges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Computationally intensive for very large datasets</a:t>
            </a:r>
          </a:p>
          <a:p>
            <a:pPr lvl="1"/>
            <a:r>
              <a:rPr lang="en" altLang="zh-CN" dirty="0"/>
              <a:t>Requires preprocessing to handle missing or sparse values</a:t>
            </a:r>
          </a:p>
          <a:p>
            <a:pPr lvl="1"/>
            <a:r>
              <a:rPr lang="en" altLang="zh-CN" dirty="0"/>
              <a:t>Not natively supported in Apache Spark (needs manual or external implementation)</a:t>
            </a: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45013"/>
              </p:ext>
            </p:extLst>
          </p:nvPr>
        </p:nvGraphicFramePr>
        <p:xfrm>
          <a:off x="1045028" y="1825625"/>
          <a:ext cx="971401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71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3139136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3806509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Implicit + explicit feedback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Typically used for explicit rating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Handling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Strong(especially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(requires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prepocessing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values)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strong(supports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distributed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implementation)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Limited (more suitable for single-machine or small datasets)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Support in Spark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✔ Fully supported (</a:t>
                      </a:r>
                      <a:r>
                        <a:rPr lang="en" altLang="zh-CN" dirty="0" err="1"/>
                        <a:t>pyspark.ml.recommendation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❌ </a:t>
                      </a:r>
                      <a:r>
                        <a:rPr lang="en" altLang="zh-CN" dirty="0"/>
                        <a:t>Requires manual implementation or third-party libraries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Recommendation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Usually higher (but with higher computational cost)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22713"/>
              </p:ext>
            </p:extLst>
          </p:nvPr>
        </p:nvGraphicFramePr>
        <p:xfrm>
          <a:off x="585788" y="1868488"/>
          <a:ext cx="1141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906E97BD-39EF-E7C0-26EF-40221B9AF113}"/>
              </a:ext>
            </a:extLst>
          </p:cNvPr>
          <p:cNvSpPr/>
          <p:nvPr/>
        </p:nvSpPr>
        <p:spPr>
          <a:xfrm>
            <a:off x="3857625" y="2541431"/>
            <a:ext cx="4057650" cy="10356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5B78E1-5FD4-1C31-FC25-A40A74485A76}"/>
              </a:ext>
            </a:extLst>
          </p:cNvPr>
          <p:cNvSpPr/>
          <p:nvPr/>
        </p:nvSpPr>
        <p:spPr>
          <a:xfrm>
            <a:off x="3467595" y="2301907"/>
            <a:ext cx="4845132" cy="34539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System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Architecture</a:t>
            </a:r>
            <a:endParaRPr kumimoji="1"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29C7A-24A7-02AF-70C1-33B451C49C87}"/>
              </a:ext>
            </a:extLst>
          </p:cNvPr>
          <p:cNvSpPr/>
          <p:nvPr/>
        </p:nvSpPr>
        <p:spPr>
          <a:xfrm>
            <a:off x="4115264" y="1591553"/>
            <a:ext cx="1186543" cy="344978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User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D92950-523B-D059-DBB8-625B20598804}"/>
              </a:ext>
            </a:extLst>
          </p:cNvPr>
          <p:cNvSpPr/>
          <p:nvPr/>
        </p:nvSpPr>
        <p:spPr>
          <a:xfrm>
            <a:off x="6288975" y="1587185"/>
            <a:ext cx="1186543" cy="344978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Product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C38B30B-AA57-C226-FA5C-E31A3DD1B2FC}"/>
              </a:ext>
            </a:extLst>
          </p:cNvPr>
          <p:cNvSpPr/>
          <p:nvPr/>
        </p:nvSpPr>
        <p:spPr>
          <a:xfrm>
            <a:off x="5356208" y="5933738"/>
            <a:ext cx="1375312" cy="262571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SQL Query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4B04582-3AF7-1781-0865-3AB7BD508F94}"/>
              </a:ext>
            </a:extLst>
          </p:cNvPr>
          <p:cNvSpPr/>
          <p:nvPr/>
        </p:nvSpPr>
        <p:spPr>
          <a:xfrm>
            <a:off x="3581400" y="6435833"/>
            <a:ext cx="1932634" cy="262572"/>
          </a:xfrm>
          <a:prstGeom prst="rect">
            <a:avLst/>
          </a:prstGeom>
          <a:solidFill>
            <a:srgbClr val="2E75B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t>User-Product Output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A12C55B-DD13-3EF8-28FE-F8786BB1C11A}"/>
              </a:ext>
            </a:extLst>
          </p:cNvPr>
          <p:cNvSpPr/>
          <p:nvPr/>
        </p:nvSpPr>
        <p:spPr>
          <a:xfrm>
            <a:off x="6496056" y="6435833"/>
            <a:ext cx="1988127" cy="262572"/>
          </a:xfrm>
          <a:prstGeom prst="rect">
            <a:avLst/>
          </a:prstGeom>
          <a:solidFill>
            <a:srgbClr val="2E75B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Product-User Output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411D1F-7B47-1CF4-1351-DB209A593535}"/>
              </a:ext>
            </a:extLst>
          </p:cNvPr>
          <p:cNvSpPr/>
          <p:nvPr/>
        </p:nvSpPr>
        <p:spPr>
          <a:xfrm>
            <a:off x="4092284" y="2974754"/>
            <a:ext cx="1674420" cy="423121"/>
          </a:xfrm>
          <a:prstGeom prst="rect">
            <a:avLst/>
          </a:prstGeom>
          <a:solidFill>
            <a:srgbClr val="70AD4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AFDD24-6848-94B2-B87F-CBD4D936277E}"/>
              </a:ext>
            </a:extLst>
          </p:cNvPr>
          <p:cNvSpPr/>
          <p:nvPr/>
        </p:nvSpPr>
        <p:spPr>
          <a:xfrm>
            <a:off x="6175909" y="2955212"/>
            <a:ext cx="1495796" cy="454949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Spark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D8F283-5908-5A09-55D5-968FFDBBF0D8}"/>
              </a:ext>
            </a:extLst>
          </p:cNvPr>
          <p:cNvSpPr/>
          <p:nvPr/>
        </p:nvSpPr>
        <p:spPr>
          <a:xfrm>
            <a:off x="5212387" y="5208263"/>
            <a:ext cx="1649929" cy="460528"/>
          </a:xfrm>
          <a:prstGeom prst="rect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Metric </a:t>
            </a:r>
            <a:r>
              <a:rPr dirty="0" err="1"/>
              <a:t>Evaluato</a:t>
            </a:r>
            <a:r>
              <a:rPr lang="en" dirty="0"/>
              <a:t>r</a:t>
            </a:r>
            <a:endParaRPr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BCB588-E200-BF9D-302C-4BA3ECA218CA}"/>
              </a:ext>
            </a:extLst>
          </p:cNvPr>
          <p:cNvGrpSpPr/>
          <p:nvPr/>
        </p:nvGrpSpPr>
        <p:grpSpPr>
          <a:xfrm>
            <a:off x="4151166" y="3933056"/>
            <a:ext cx="3624943" cy="1035683"/>
            <a:chOff x="4174671" y="3236854"/>
            <a:chExt cx="3624943" cy="107379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0F5DE42-77D9-B6DA-6E87-42E7B50386C4}"/>
                </a:ext>
              </a:extLst>
            </p:cNvPr>
            <p:cNvGrpSpPr/>
            <p:nvPr/>
          </p:nvGrpSpPr>
          <p:grpSpPr>
            <a:xfrm>
              <a:off x="4174671" y="3236854"/>
              <a:ext cx="3624943" cy="771896"/>
              <a:chOff x="4174671" y="2755075"/>
              <a:chExt cx="3936176" cy="93815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1342A7-E1A8-0BBB-35CF-B7C081A03CDE}"/>
                  </a:ext>
                </a:extLst>
              </p:cNvPr>
              <p:cNvSpPr/>
              <p:nvPr/>
            </p:nvSpPr>
            <p:spPr>
              <a:xfrm>
                <a:off x="4174671" y="2755075"/>
                <a:ext cx="3936176" cy="9381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B4639000-2BFA-5442-C0EC-BB34A81A1F7B}"/>
                  </a:ext>
                </a:extLst>
              </p:cNvPr>
              <p:cNvSpPr/>
              <p:nvPr/>
            </p:nvSpPr>
            <p:spPr>
              <a:xfrm>
                <a:off x="4631871" y="3007986"/>
                <a:ext cx="1246415" cy="44419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lang="en-US" altLang="zh-CN" dirty="0"/>
                  <a:t>ALS</a:t>
                </a:r>
                <a:endParaRPr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18180260-A584-FA5E-EE5B-EC5C1C4BDBB4}"/>
                  </a:ext>
                </a:extLst>
              </p:cNvPr>
              <p:cNvSpPr/>
              <p:nvPr/>
            </p:nvSpPr>
            <p:spPr>
              <a:xfrm>
                <a:off x="6456220" y="3002050"/>
                <a:ext cx="1246415" cy="44419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lang="en-US" altLang="zh-CN" dirty="0"/>
                  <a:t>SVD</a:t>
                </a:r>
                <a:endParaRPr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DD0C19-5B96-C061-D7D5-45CB9310B077}"/>
                </a:ext>
              </a:extLst>
            </p:cNvPr>
            <p:cNvSpPr txBox="1"/>
            <p:nvPr/>
          </p:nvSpPr>
          <p:spPr>
            <a:xfrm>
              <a:off x="4825266" y="4033647"/>
              <a:ext cx="68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RMSE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776018-2768-D831-C894-9276F42095D6}"/>
                </a:ext>
              </a:extLst>
            </p:cNvPr>
            <p:cNvSpPr txBox="1"/>
            <p:nvPr/>
          </p:nvSpPr>
          <p:spPr>
            <a:xfrm>
              <a:off x="6602928" y="3997731"/>
              <a:ext cx="68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RMSE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</p:grp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4932111-E3EA-05FB-240A-F0047DAB63C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08536" y="1936531"/>
            <a:ext cx="0" cy="604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3E48264-2780-498F-7EC1-AA926AB0EE25}"/>
              </a:ext>
            </a:extLst>
          </p:cNvPr>
          <p:cNvCxnSpPr>
            <a:cxnSpLocks/>
          </p:cNvCxnSpPr>
          <p:nvPr/>
        </p:nvCxnSpPr>
        <p:spPr>
          <a:xfrm>
            <a:off x="6882246" y="1936531"/>
            <a:ext cx="0" cy="604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B924575B-AABE-E861-9771-2717BD37EB54}"/>
              </a:ext>
            </a:extLst>
          </p:cNvPr>
          <p:cNvCxnSpPr>
            <a:cxnSpLocks/>
          </p:cNvCxnSpPr>
          <p:nvPr/>
        </p:nvCxnSpPr>
        <p:spPr>
          <a:xfrm>
            <a:off x="5031841" y="4968739"/>
            <a:ext cx="891207" cy="2395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5D8D5C18-1661-AF17-134D-FF03D9EC6ADE}"/>
              </a:ext>
            </a:extLst>
          </p:cNvPr>
          <p:cNvCxnSpPr>
            <a:cxnSpLocks/>
          </p:cNvCxnSpPr>
          <p:nvPr/>
        </p:nvCxnSpPr>
        <p:spPr>
          <a:xfrm rot="5400000">
            <a:off x="6457801" y="4627953"/>
            <a:ext cx="274166" cy="886455"/>
          </a:xfrm>
          <a:prstGeom prst="bentConnector3">
            <a:avLst>
              <a:gd name="adj1" fmla="val 30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4CE33FA-E9C7-81F8-7AB7-C177318C4E3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37352" y="5668791"/>
            <a:ext cx="6512" cy="264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8D98B3B3-3066-D9D4-A34A-ED969048E666}"/>
              </a:ext>
            </a:extLst>
          </p:cNvPr>
          <p:cNvCxnSpPr>
            <a:stCxn id="10" idx="1"/>
            <a:endCxn id="11" idx="0"/>
          </p:cNvCxnSpPr>
          <p:nvPr/>
        </p:nvCxnSpPr>
        <p:spPr>
          <a:xfrm rot="10800000" flipV="1">
            <a:off x="4547718" y="6065023"/>
            <a:ext cx="808491" cy="3708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FDFFCDFB-873D-276C-C19B-BAD7D3956247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6731520" y="6065024"/>
            <a:ext cx="758600" cy="3708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657E-9811-CD64-0D61-0C0E194B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158F91-5E71-20F5-FCA5-078F680202B4}"/>
              </a:ext>
            </a:extLst>
          </p:cNvPr>
          <p:cNvSpPr txBox="1"/>
          <p:nvPr/>
        </p:nvSpPr>
        <p:spPr>
          <a:xfrm>
            <a:off x="1015448" y="2002520"/>
            <a:ext cx="8559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 limitations with large-scale 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Cold start problem remains unresolved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Hyperparameter tuning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Lack of model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Latency in real-time recommendations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0FC28-FEEB-AC90-B7A9-7127D2148363}"/>
              </a:ext>
            </a:extLst>
          </p:cNvPr>
          <p:cNvSpPr txBox="1"/>
          <p:nvPr/>
        </p:nvSpPr>
        <p:spPr>
          <a:xfrm>
            <a:off x="909740" y="624295"/>
            <a:ext cx="9288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Future Challenges of Spark ALS Algorithm</a:t>
            </a:r>
          </a:p>
        </p:txBody>
      </p:sp>
    </p:spTree>
    <p:extLst>
      <p:ext uri="{BB962C8B-B14F-4D97-AF65-F5344CB8AC3E}">
        <p14:creationId xmlns:p14="http://schemas.microsoft.com/office/powerpoint/2010/main" val="217177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2DDD0-EAD2-3A14-135E-9B896B84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536413-4681-D9C3-74DB-BAF293CA60A8}"/>
              </a:ext>
            </a:extLst>
          </p:cNvPr>
          <p:cNvSpPr txBox="1"/>
          <p:nvPr/>
        </p:nvSpPr>
        <p:spPr>
          <a:xfrm>
            <a:off x="803414" y="1989269"/>
            <a:ext cx="85592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personalization quality for new users/items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infrastructure cost for tuning and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business transparency in recommendation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Delayed user engagement due to slow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Greater need for hybrid models with content-based or deep learning methods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156C53-04C6-6F34-1243-8D08B1D6B1FE}"/>
              </a:ext>
            </a:extLst>
          </p:cNvPr>
          <p:cNvSpPr txBox="1"/>
          <p:nvPr/>
        </p:nvSpPr>
        <p:spPr>
          <a:xfrm>
            <a:off x="803414" y="624295"/>
            <a:ext cx="85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Potential Impacts of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297103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47F6-7077-1598-D613-B2B29AA2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8BF51A-6B30-D13F-C25F-6EC3BDD985F0}"/>
              </a:ext>
            </a:extLst>
          </p:cNvPr>
          <p:cNvSpPr txBox="1"/>
          <p:nvPr/>
        </p:nvSpPr>
        <p:spPr>
          <a:xfrm>
            <a:off x="1035325" y="139582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Problem identification and motivation</a:t>
            </a:r>
            <a:endParaRPr 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ABB950-4E30-8A90-9A33-5F530CE6C695}"/>
              </a:ext>
            </a:extLst>
          </p:cNvPr>
          <p:cNvSpPr txBox="1"/>
          <p:nvPr/>
        </p:nvSpPr>
        <p:spPr>
          <a:xfrm>
            <a:off x="558249" y="1086107"/>
            <a:ext cx="94471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E-commerce platforms face massive data challenges: millions of users, products, and interactions daily.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recommendation algorithms like SVD struggle with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Spark ALS (Alternating Least Squares) offers a distributed, scalable solution designed for large-scale collaborative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Combining Spark ALS with HDFS enables efficient, parallel processing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personalized recommendations can boost sales, enhance user satisfaction, and improve platform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75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AB311-E0E6-5903-4509-FE8DA6AC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A06B1-0AF3-09FA-C282-9165BE2D4195}"/>
              </a:ext>
            </a:extLst>
          </p:cNvPr>
          <p:cNvSpPr txBox="1"/>
          <p:nvPr/>
        </p:nvSpPr>
        <p:spPr>
          <a:xfrm>
            <a:off x="1035325" y="139582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Define Scope</a:t>
            </a:r>
            <a:endParaRPr lang="en-US" sz="6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054DF4-2F52-770C-22A3-A8072111DC42}"/>
              </a:ext>
            </a:extLst>
          </p:cNvPr>
          <p:cNvSpPr txBox="1"/>
          <p:nvPr/>
        </p:nvSpPr>
        <p:spPr>
          <a:xfrm>
            <a:off x="584751" y="1246862"/>
            <a:ext cx="93146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Objective: To improve the efficiency of product recommendations by using Spark ALS instead of SVD, and store data on HDFS for distributed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Context: Applicable in large-scale e-commerce platforms with vast user-product interaction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Comparison: Evaluate accuracy, execution time, and scalability between Spark ALS and SVD.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14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632B54-FF1C-2F15-B97D-03E02EECC087}"/>
              </a:ext>
            </a:extLst>
          </p:cNvPr>
          <p:cNvSpPr txBox="1"/>
          <p:nvPr/>
        </p:nvSpPr>
        <p:spPr>
          <a:xfrm>
            <a:off x="1088334" y="152834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HDFS – Hadoop Distributed File System</a:t>
            </a:r>
            <a:endParaRPr lang="en-US" sz="6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B3D2-FC99-7884-3F9C-EBB7601C33E2}"/>
              </a:ext>
            </a:extLst>
          </p:cNvPr>
          <p:cNvSpPr txBox="1"/>
          <p:nvPr/>
        </p:nvSpPr>
        <p:spPr>
          <a:xfrm>
            <a:off x="955813" y="1559651"/>
            <a:ext cx="98712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storing large datasets across multiple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through replication (default: 3 copies)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Follows Master-Slave architecture (</a:t>
            </a:r>
            <a:r>
              <a:rPr lang="en-US" sz="2400" dirty="0" err="1"/>
              <a:t>NameNode</a:t>
            </a:r>
            <a:r>
              <a:rPr lang="en-US" sz="2400" dirty="0"/>
              <a:t> &amp; </a:t>
            </a:r>
            <a:r>
              <a:rPr lang="en-US" sz="2400" dirty="0" err="1"/>
              <a:t>DataNodes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Optimized for write-once, read-many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high-throughput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0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3613"/>
          </a:xfrm>
        </p:spPr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Alternating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840288" y="367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sparse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user-item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aims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approximate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matrices: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r>
                  <a:rPr kumimoji="1" lang="en-US" altLang="zh-CN" dirty="0"/>
                  <a:t>P: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optimizes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iteratively: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slove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Repeat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until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convergence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Scales well for large, sparse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Efficiently implemented in distributed systems like </a:t>
            </a:r>
            <a:r>
              <a:rPr lang="en" altLang="zh-CN" b="1" dirty="0"/>
              <a:t>Apache Spark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Supports </a:t>
            </a:r>
            <a:r>
              <a:rPr lang="en" altLang="zh-CN" b="1" dirty="0"/>
              <a:t>implicit feedback</a:t>
            </a:r>
            <a:r>
              <a:rPr lang="en" altLang="zh-CN" dirty="0"/>
              <a:t> (e.g., views, clicks, time spent)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Use Case in E-commerce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Predict user preferences for products based on historical interactions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Enable personalized product recommendations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825</Words>
  <Application>Microsoft Office PowerPoint</Application>
  <PresentationFormat>宽屏</PresentationFormat>
  <Paragraphs>178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Aptos</vt:lpstr>
      <vt:lpstr>等线</vt:lpstr>
      <vt:lpstr>等线 Light</vt:lpstr>
      <vt:lpstr>Arial</vt:lpstr>
      <vt:lpstr>Cambria Math</vt:lpstr>
      <vt:lpstr>Office 主题​​</vt:lpstr>
      <vt:lpstr>Commerce Product Recommendation with Spark ML</vt:lpstr>
      <vt:lpstr>PowerPoint 演示文稿</vt:lpstr>
      <vt:lpstr>PowerPoint 演示文稿</vt:lpstr>
      <vt:lpstr>PowerPoint 演示文稿</vt:lpstr>
      <vt:lpstr>ALS-Collaborative filtering with Alternating Least Squares</vt:lpstr>
      <vt:lpstr>PowerPoint 演示文稿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System Architecture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Terran Hesbon</cp:lastModifiedBy>
  <cp:revision>9</cp:revision>
  <dcterms:created xsi:type="dcterms:W3CDTF">2025-05-12T02:44:43Z</dcterms:created>
  <dcterms:modified xsi:type="dcterms:W3CDTF">2025-05-20T22:55:37Z</dcterms:modified>
</cp:coreProperties>
</file>