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68" r:id="rId3"/>
    <p:sldId id="269" r:id="rId4"/>
    <p:sldId id="270" r:id="rId5"/>
    <p:sldId id="257" r:id="rId6"/>
    <p:sldId id="258" r:id="rId7"/>
    <p:sldId id="259" r:id="rId8"/>
    <p:sldId id="261" r:id="rId9"/>
    <p:sldId id="260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59" d="100"/>
          <a:sy n="59" d="100"/>
        </p:scale>
        <p:origin x="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9EC93C-B3CF-4ECD-AFB3-710287B820F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EC58A67-B318-46E0-AD16-75B776060555}">
      <dgm:prSet/>
      <dgm:spPr/>
      <dgm:t>
        <a:bodyPr/>
        <a:lstStyle/>
        <a:p>
          <a:r>
            <a:rPr lang="en-NZ"/>
            <a:t>Large-scale data processing (TB-scale data)</a:t>
          </a:r>
          <a:endParaRPr lang="en-US"/>
        </a:p>
      </dgm:t>
    </dgm:pt>
    <dgm:pt modelId="{4611D579-E6FB-40AC-A2D6-A6AEF6C64DA4}" type="parTrans" cxnId="{8AE04117-DB06-4274-9AB3-D96B1BA0DE33}">
      <dgm:prSet/>
      <dgm:spPr/>
      <dgm:t>
        <a:bodyPr/>
        <a:lstStyle/>
        <a:p>
          <a:endParaRPr lang="en-US"/>
        </a:p>
      </dgm:t>
    </dgm:pt>
    <dgm:pt modelId="{78E26081-1AC3-4130-8937-3A5ECDF5D301}" type="sibTrans" cxnId="{8AE04117-DB06-4274-9AB3-D96B1BA0DE33}">
      <dgm:prSet/>
      <dgm:spPr/>
      <dgm:t>
        <a:bodyPr/>
        <a:lstStyle/>
        <a:p>
          <a:endParaRPr lang="en-US"/>
        </a:p>
      </dgm:t>
    </dgm:pt>
    <dgm:pt modelId="{4C11BC72-1502-41F0-97C5-A69953B38709}">
      <dgm:prSet/>
      <dgm:spPr/>
      <dgm:t>
        <a:bodyPr/>
        <a:lstStyle/>
        <a:p>
          <a:r>
            <a:rPr lang="en-NZ"/>
            <a:t>Efficient distributed training (e.g., ALS recommendation system)</a:t>
          </a:r>
          <a:endParaRPr lang="en-US"/>
        </a:p>
      </dgm:t>
    </dgm:pt>
    <dgm:pt modelId="{A5EE45C2-0ABF-4048-B1CB-8C8C4BCE9213}" type="parTrans" cxnId="{BD9FA475-DCD3-490D-A212-1E6F4428F5A2}">
      <dgm:prSet/>
      <dgm:spPr/>
      <dgm:t>
        <a:bodyPr/>
        <a:lstStyle/>
        <a:p>
          <a:endParaRPr lang="en-US"/>
        </a:p>
      </dgm:t>
    </dgm:pt>
    <dgm:pt modelId="{18570DF1-7180-4D6E-8FBC-54367241F384}" type="sibTrans" cxnId="{BD9FA475-DCD3-490D-A212-1E6F4428F5A2}">
      <dgm:prSet/>
      <dgm:spPr/>
      <dgm:t>
        <a:bodyPr/>
        <a:lstStyle/>
        <a:p>
          <a:endParaRPr lang="en-US"/>
        </a:p>
      </dgm:t>
    </dgm:pt>
    <dgm:pt modelId="{46A881D1-CE86-463D-BCBF-C8B2337815AF}">
      <dgm:prSet/>
      <dgm:spPr/>
      <dgm:t>
        <a:bodyPr/>
        <a:lstStyle/>
        <a:p>
          <a:r>
            <a:rPr lang="en-NZ"/>
            <a:t>Seamless integration with big data ecosystems (HDFS, S3, Hive)</a:t>
          </a:r>
          <a:endParaRPr lang="en-US"/>
        </a:p>
      </dgm:t>
    </dgm:pt>
    <dgm:pt modelId="{E12A1DDE-3079-4098-8B86-DFB2313F1E51}" type="parTrans" cxnId="{383429B4-495B-4D6C-A046-8E12B0D83A86}">
      <dgm:prSet/>
      <dgm:spPr/>
      <dgm:t>
        <a:bodyPr/>
        <a:lstStyle/>
        <a:p>
          <a:endParaRPr lang="en-US"/>
        </a:p>
      </dgm:t>
    </dgm:pt>
    <dgm:pt modelId="{88B4C321-7550-47FD-B728-AD0DB4381F86}" type="sibTrans" cxnId="{383429B4-495B-4D6C-A046-8E12B0D83A86}">
      <dgm:prSet/>
      <dgm:spPr/>
      <dgm:t>
        <a:bodyPr/>
        <a:lstStyle/>
        <a:p>
          <a:endParaRPr lang="en-US"/>
        </a:p>
      </dgm:t>
    </dgm:pt>
    <dgm:pt modelId="{9D13D346-60F8-4D67-8D43-C67339E73A7A}">
      <dgm:prSet/>
      <dgm:spPr/>
      <dgm:t>
        <a:bodyPr/>
        <a:lstStyle/>
        <a:p>
          <a:r>
            <a:rPr lang="en-NZ"/>
            <a:t>Unified machine learning workflow (Pipeline)</a:t>
          </a:r>
          <a:endParaRPr lang="en-US"/>
        </a:p>
      </dgm:t>
    </dgm:pt>
    <dgm:pt modelId="{5A02A6D6-6511-4BE2-8A15-C6901B713408}" type="parTrans" cxnId="{D24C182D-9A1B-444F-B9C5-4F4B8A6BFC39}">
      <dgm:prSet/>
      <dgm:spPr/>
      <dgm:t>
        <a:bodyPr/>
        <a:lstStyle/>
        <a:p>
          <a:endParaRPr lang="en-US"/>
        </a:p>
      </dgm:t>
    </dgm:pt>
    <dgm:pt modelId="{7EF82D90-D190-48CC-9A93-CE20A55FB3E1}" type="sibTrans" cxnId="{D24C182D-9A1B-444F-B9C5-4F4B8A6BFC39}">
      <dgm:prSet/>
      <dgm:spPr/>
      <dgm:t>
        <a:bodyPr/>
        <a:lstStyle/>
        <a:p>
          <a:endParaRPr lang="en-US"/>
        </a:p>
      </dgm:t>
    </dgm:pt>
    <dgm:pt modelId="{893CCC1A-294B-4277-887E-B186CE1B3471}" type="pres">
      <dgm:prSet presAssocID="{3C9EC93C-B3CF-4ECD-AFB3-710287B820F0}" presName="root" presStyleCnt="0">
        <dgm:presLayoutVars>
          <dgm:dir/>
          <dgm:resizeHandles val="exact"/>
        </dgm:presLayoutVars>
      </dgm:prSet>
      <dgm:spPr/>
    </dgm:pt>
    <dgm:pt modelId="{774246DD-050F-4476-AA1E-4E5B06D55561}" type="pres">
      <dgm:prSet presAssocID="{3C9EC93C-B3CF-4ECD-AFB3-710287B820F0}" presName="container" presStyleCnt="0">
        <dgm:presLayoutVars>
          <dgm:dir/>
          <dgm:resizeHandles val="exact"/>
        </dgm:presLayoutVars>
      </dgm:prSet>
      <dgm:spPr/>
    </dgm:pt>
    <dgm:pt modelId="{A20AE0EB-1848-4C5A-9888-8284106AA4AE}" type="pres">
      <dgm:prSet presAssocID="{1EC58A67-B318-46E0-AD16-75B776060555}" presName="compNode" presStyleCnt="0"/>
      <dgm:spPr/>
    </dgm:pt>
    <dgm:pt modelId="{0E3E49E0-2DA1-4E5E-8CEE-97D742006698}" type="pres">
      <dgm:prSet presAssocID="{1EC58A67-B318-46E0-AD16-75B776060555}" presName="iconBgRect" presStyleLbl="bgShp" presStyleIdx="0" presStyleCnt="4"/>
      <dgm:spPr/>
    </dgm:pt>
    <dgm:pt modelId="{67F670B7-7B41-4BCC-A010-84815CF60554}" type="pres">
      <dgm:prSet presAssocID="{1EC58A67-B318-46E0-AD16-75B77606055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ABD1462-4FAA-4CBA-A484-8AF1E42B579F}" type="pres">
      <dgm:prSet presAssocID="{1EC58A67-B318-46E0-AD16-75B776060555}" presName="spaceRect" presStyleCnt="0"/>
      <dgm:spPr/>
    </dgm:pt>
    <dgm:pt modelId="{C385FA20-0A40-48FC-8A7A-02577CFCF3FE}" type="pres">
      <dgm:prSet presAssocID="{1EC58A67-B318-46E0-AD16-75B776060555}" presName="textRect" presStyleLbl="revTx" presStyleIdx="0" presStyleCnt="4">
        <dgm:presLayoutVars>
          <dgm:chMax val="1"/>
          <dgm:chPref val="1"/>
        </dgm:presLayoutVars>
      </dgm:prSet>
      <dgm:spPr/>
    </dgm:pt>
    <dgm:pt modelId="{4F945D5F-D047-41C3-905C-B22DC74423BA}" type="pres">
      <dgm:prSet presAssocID="{78E26081-1AC3-4130-8937-3A5ECDF5D301}" presName="sibTrans" presStyleLbl="sibTrans2D1" presStyleIdx="0" presStyleCnt="0"/>
      <dgm:spPr/>
    </dgm:pt>
    <dgm:pt modelId="{3CA73157-1350-4EFB-AA24-A5F52CD15F76}" type="pres">
      <dgm:prSet presAssocID="{4C11BC72-1502-41F0-97C5-A69953B38709}" presName="compNode" presStyleCnt="0"/>
      <dgm:spPr/>
    </dgm:pt>
    <dgm:pt modelId="{70C737F6-63A8-4A9A-8148-85F07E7BF881}" type="pres">
      <dgm:prSet presAssocID="{4C11BC72-1502-41F0-97C5-A69953B38709}" presName="iconBgRect" presStyleLbl="bgShp" presStyleIdx="1" presStyleCnt="4"/>
      <dgm:spPr/>
    </dgm:pt>
    <dgm:pt modelId="{DB6223D5-475A-47E3-B37A-AEEBF7A1E152}" type="pres">
      <dgm:prSet presAssocID="{4C11BC72-1502-41F0-97C5-A69953B3870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D9A2E472-49F4-4AEF-B02F-BC2E1EBE0C08}" type="pres">
      <dgm:prSet presAssocID="{4C11BC72-1502-41F0-97C5-A69953B38709}" presName="spaceRect" presStyleCnt="0"/>
      <dgm:spPr/>
    </dgm:pt>
    <dgm:pt modelId="{D22D3B3D-6083-474B-A13C-D6A25E2DCEE0}" type="pres">
      <dgm:prSet presAssocID="{4C11BC72-1502-41F0-97C5-A69953B38709}" presName="textRect" presStyleLbl="revTx" presStyleIdx="1" presStyleCnt="4">
        <dgm:presLayoutVars>
          <dgm:chMax val="1"/>
          <dgm:chPref val="1"/>
        </dgm:presLayoutVars>
      </dgm:prSet>
      <dgm:spPr/>
    </dgm:pt>
    <dgm:pt modelId="{8A1F103F-D9A0-421C-8B05-8D8781FA4021}" type="pres">
      <dgm:prSet presAssocID="{18570DF1-7180-4D6E-8FBC-54367241F384}" presName="sibTrans" presStyleLbl="sibTrans2D1" presStyleIdx="0" presStyleCnt="0"/>
      <dgm:spPr/>
    </dgm:pt>
    <dgm:pt modelId="{C3A1E80A-7F13-4502-9135-7B6066CD3C55}" type="pres">
      <dgm:prSet presAssocID="{46A881D1-CE86-463D-BCBF-C8B2337815AF}" presName="compNode" presStyleCnt="0"/>
      <dgm:spPr/>
    </dgm:pt>
    <dgm:pt modelId="{49BD845D-E08A-4E1A-86AD-4DDD84A011F9}" type="pres">
      <dgm:prSet presAssocID="{46A881D1-CE86-463D-BCBF-C8B2337815AF}" presName="iconBgRect" presStyleLbl="bgShp" presStyleIdx="2" presStyleCnt="4"/>
      <dgm:spPr/>
    </dgm:pt>
    <dgm:pt modelId="{2FA4D6CB-F958-42C2-A23E-65B820FBD084}" type="pres">
      <dgm:prSet presAssocID="{46A881D1-CE86-463D-BCBF-C8B2337815A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2413D388-0C7F-4CE8-98BA-5B11A0AA75D0}" type="pres">
      <dgm:prSet presAssocID="{46A881D1-CE86-463D-BCBF-C8B2337815AF}" presName="spaceRect" presStyleCnt="0"/>
      <dgm:spPr/>
    </dgm:pt>
    <dgm:pt modelId="{6AC2EBCF-06D8-40F8-BCC1-78722956D212}" type="pres">
      <dgm:prSet presAssocID="{46A881D1-CE86-463D-BCBF-C8B2337815AF}" presName="textRect" presStyleLbl="revTx" presStyleIdx="2" presStyleCnt="4">
        <dgm:presLayoutVars>
          <dgm:chMax val="1"/>
          <dgm:chPref val="1"/>
        </dgm:presLayoutVars>
      </dgm:prSet>
      <dgm:spPr/>
    </dgm:pt>
    <dgm:pt modelId="{D7D9CB9F-223A-4EBB-AAC7-B9AAFFE32732}" type="pres">
      <dgm:prSet presAssocID="{88B4C321-7550-47FD-B728-AD0DB4381F86}" presName="sibTrans" presStyleLbl="sibTrans2D1" presStyleIdx="0" presStyleCnt="0"/>
      <dgm:spPr/>
    </dgm:pt>
    <dgm:pt modelId="{AAF38772-DB13-4FA2-A3D1-B5A604F0554C}" type="pres">
      <dgm:prSet presAssocID="{9D13D346-60F8-4D67-8D43-C67339E73A7A}" presName="compNode" presStyleCnt="0"/>
      <dgm:spPr/>
    </dgm:pt>
    <dgm:pt modelId="{96657C70-37C7-454E-823F-0766A2481CE8}" type="pres">
      <dgm:prSet presAssocID="{9D13D346-60F8-4D67-8D43-C67339E73A7A}" presName="iconBgRect" presStyleLbl="bgShp" presStyleIdx="3" presStyleCnt="4"/>
      <dgm:spPr/>
    </dgm:pt>
    <dgm:pt modelId="{BCDCD91E-E387-4531-91BF-1CCA210DDED3}" type="pres">
      <dgm:prSet presAssocID="{9D13D346-60F8-4D67-8D43-C67339E73A7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8A911BF-5CF0-4F31-A050-C9C4E7F8BFC0}" type="pres">
      <dgm:prSet presAssocID="{9D13D346-60F8-4D67-8D43-C67339E73A7A}" presName="spaceRect" presStyleCnt="0"/>
      <dgm:spPr/>
    </dgm:pt>
    <dgm:pt modelId="{A5CB06D8-A495-426F-82E2-1FDB7C3EA3E9}" type="pres">
      <dgm:prSet presAssocID="{9D13D346-60F8-4D67-8D43-C67339E73A7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8514604-89BE-4E86-B5AA-4B9A0D6439BD}" type="presOf" srcId="{88B4C321-7550-47FD-B728-AD0DB4381F86}" destId="{D7D9CB9F-223A-4EBB-AAC7-B9AAFFE32732}" srcOrd="0" destOrd="0" presId="urn:microsoft.com/office/officeart/2018/2/layout/IconCircleList"/>
    <dgm:cxn modelId="{81061313-B99B-46A9-975D-2EBC946634E7}" type="presOf" srcId="{78E26081-1AC3-4130-8937-3A5ECDF5D301}" destId="{4F945D5F-D047-41C3-905C-B22DC74423BA}" srcOrd="0" destOrd="0" presId="urn:microsoft.com/office/officeart/2018/2/layout/IconCircleList"/>
    <dgm:cxn modelId="{8AE04117-DB06-4274-9AB3-D96B1BA0DE33}" srcId="{3C9EC93C-B3CF-4ECD-AFB3-710287B820F0}" destId="{1EC58A67-B318-46E0-AD16-75B776060555}" srcOrd="0" destOrd="0" parTransId="{4611D579-E6FB-40AC-A2D6-A6AEF6C64DA4}" sibTransId="{78E26081-1AC3-4130-8937-3A5ECDF5D301}"/>
    <dgm:cxn modelId="{D24C182D-9A1B-444F-B9C5-4F4B8A6BFC39}" srcId="{3C9EC93C-B3CF-4ECD-AFB3-710287B820F0}" destId="{9D13D346-60F8-4D67-8D43-C67339E73A7A}" srcOrd="3" destOrd="0" parTransId="{5A02A6D6-6511-4BE2-8A15-C6901B713408}" sibTransId="{7EF82D90-D190-48CC-9A93-CE20A55FB3E1}"/>
    <dgm:cxn modelId="{A02FB235-B867-4CF5-B7B8-209FB963C420}" type="presOf" srcId="{1EC58A67-B318-46E0-AD16-75B776060555}" destId="{C385FA20-0A40-48FC-8A7A-02577CFCF3FE}" srcOrd="0" destOrd="0" presId="urn:microsoft.com/office/officeart/2018/2/layout/IconCircleList"/>
    <dgm:cxn modelId="{2D5B2A38-6EA6-4615-A8E9-D4A50821A2E4}" type="presOf" srcId="{18570DF1-7180-4D6E-8FBC-54367241F384}" destId="{8A1F103F-D9A0-421C-8B05-8D8781FA4021}" srcOrd="0" destOrd="0" presId="urn:microsoft.com/office/officeart/2018/2/layout/IconCircleList"/>
    <dgm:cxn modelId="{0C6F4066-1724-43D7-82F9-29A4B36B4745}" type="presOf" srcId="{46A881D1-CE86-463D-BCBF-C8B2337815AF}" destId="{6AC2EBCF-06D8-40F8-BCC1-78722956D212}" srcOrd="0" destOrd="0" presId="urn:microsoft.com/office/officeart/2018/2/layout/IconCircleList"/>
    <dgm:cxn modelId="{BD9FA475-DCD3-490D-A212-1E6F4428F5A2}" srcId="{3C9EC93C-B3CF-4ECD-AFB3-710287B820F0}" destId="{4C11BC72-1502-41F0-97C5-A69953B38709}" srcOrd="1" destOrd="0" parTransId="{A5EE45C2-0ABF-4048-B1CB-8C8C4BCE9213}" sibTransId="{18570DF1-7180-4D6E-8FBC-54367241F384}"/>
    <dgm:cxn modelId="{D9ED3977-CB5D-4D22-8952-7B73807DD63F}" type="presOf" srcId="{9D13D346-60F8-4D67-8D43-C67339E73A7A}" destId="{A5CB06D8-A495-426F-82E2-1FDB7C3EA3E9}" srcOrd="0" destOrd="0" presId="urn:microsoft.com/office/officeart/2018/2/layout/IconCircleList"/>
    <dgm:cxn modelId="{615D8C7F-4774-42EA-95BE-EF5BC5D34A2F}" type="presOf" srcId="{3C9EC93C-B3CF-4ECD-AFB3-710287B820F0}" destId="{893CCC1A-294B-4277-887E-B186CE1B3471}" srcOrd="0" destOrd="0" presId="urn:microsoft.com/office/officeart/2018/2/layout/IconCircleList"/>
    <dgm:cxn modelId="{7E80158B-1090-4440-97D8-99AC5E81825E}" type="presOf" srcId="{4C11BC72-1502-41F0-97C5-A69953B38709}" destId="{D22D3B3D-6083-474B-A13C-D6A25E2DCEE0}" srcOrd="0" destOrd="0" presId="urn:microsoft.com/office/officeart/2018/2/layout/IconCircleList"/>
    <dgm:cxn modelId="{383429B4-495B-4D6C-A046-8E12B0D83A86}" srcId="{3C9EC93C-B3CF-4ECD-AFB3-710287B820F0}" destId="{46A881D1-CE86-463D-BCBF-C8B2337815AF}" srcOrd="2" destOrd="0" parTransId="{E12A1DDE-3079-4098-8B86-DFB2313F1E51}" sibTransId="{88B4C321-7550-47FD-B728-AD0DB4381F86}"/>
    <dgm:cxn modelId="{1FAF0FB2-37C4-4702-B766-F33C11DEED3C}" type="presParOf" srcId="{893CCC1A-294B-4277-887E-B186CE1B3471}" destId="{774246DD-050F-4476-AA1E-4E5B06D55561}" srcOrd="0" destOrd="0" presId="urn:microsoft.com/office/officeart/2018/2/layout/IconCircleList"/>
    <dgm:cxn modelId="{CD061217-6EDE-4C50-8B04-28C22771B913}" type="presParOf" srcId="{774246DD-050F-4476-AA1E-4E5B06D55561}" destId="{A20AE0EB-1848-4C5A-9888-8284106AA4AE}" srcOrd="0" destOrd="0" presId="urn:microsoft.com/office/officeart/2018/2/layout/IconCircleList"/>
    <dgm:cxn modelId="{FC111776-CD5B-4A37-9259-FE5C6D95CB56}" type="presParOf" srcId="{A20AE0EB-1848-4C5A-9888-8284106AA4AE}" destId="{0E3E49E0-2DA1-4E5E-8CEE-97D742006698}" srcOrd="0" destOrd="0" presId="urn:microsoft.com/office/officeart/2018/2/layout/IconCircleList"/>
    <dgm:cxn modelId="{1B325535-62F6-487D-8B8B-E5B82E10CE40}" type="presParOf" srcId="{A20AE0EB-1848-4C5A-9888-8284106AA4AE}" destId="{67F670B7-7B41-4BCC-A010-84815CF60554}" srcOrd="1" destOrd="0" presId="urn:microsoft.com/office/officeart/2018/2/layout/IconCircleList"/>
    <dgm:cxn modelId="{53C11210-4E96-46DD-85C0-14FB30EE67BD}" type="presParOf" srcId="{A20AE0EB-1848-4C5A-9888-8284106AA4AE}" destId="{AABD1462-4FAA-4CBA-A484-8AF1E42B579F}" srcOrd="2" destOrd="0" presId="urn:microsoft.com/office/officeart/2018/2/layout/IconCircleList"/>
    <dgm:cxn modelId="{112B4F84-2397-475C-B329-A4208FAE490D}" type="presParOf" srcId="{A20AE0EB-1848-4C5A-9888-8284106AA4AE}" destId="{C385FA20-0A40-48FC-8A7A-02577CFCF3FE}" srcOrd="3" destOrd="0" presId="urn:microsoft.com/office/officeart/2018/2/layout/IconCircleList"/>
    <dgm:cxn modelId="{5AB39231-B569-4A96-8DA8-C117B823EC24}" type="presParOf" srcId="{774246DD-050F-4476-AA1E-4E5B06D55561}" destId="{4F945D5F-D047-41C3-905C-B22DC74423BA}" srcOrd="1" destOrd="0" presId="urn:microsoft.com/office/officeart/2018/2/layout/IconCircleList"/>
    <dgm:cxn modelId="{C3038D1E-C61D-4DF9-BDDC-7B096945B7BD}" type="presParOf" srcId="{774246DD-050F-4476-AA1E-4E5B06D55561}" destId="{3CA73157-1350-4EFB-AA24-A5F52CD15F76}" srcOrd="2" destOrd="0" presId="urn:microsoft.com/office/officeart/2018/2/layout/IconCircleList"/>
    <dgm:cxn modelId="{E7875FCC-8D4A-4252-BE63-11FC98754C61}" type="presParOf" srcId="{3CA73157-1350-4EFB-AA24-A5F52CD15F76}" destId="{70C737F6-63A8-4A9A-8148-85F07E7BF881}" srcOrd="0" destOrd="0" presId="urn:microsoft.com/office/officeart/2018/2/layout/IconCircleList"/>
    <dgm:cxn modelId="{F3097BA3-1FD5-410C-ACD4-C9355FE2F376}" type="presParOf" srcId="{3CA73157-1350-4EFB-AA24-A5F52CD15F76}" destId="{DB6223D5-475A-47E3-B37A-AEEBF7A1E152}" srcOrd="1" destOrd="0" presId="urn:microsoft.com/office/officeart/2018/2/layout/IconCircleList"/>
    <dgm:cxn modelId="{19C0E7F7-E1CE-4267-95F0-A93DACC7D545}" type="presParOf" srcId="{3CA73157-1350-4EFB-AA24-A5F52CD15F76}" destId="{D9A2E472-49F4-4AEF-B02F-BC2E1EBE0C08}" srcOrd="2" destOrd="0" presId="urn:microsoft.com/office/officeart/2018/2/layout/IconCircleList"/>
    <dgm:cxn modelId="{6E72BA67-B6C9-4546-B820-8795EF1F6146}" type="presParOf" srcId="{3CA73157-1350-4EFB-AA24-A5F52CD15F76}" destId="{D22D3B3D-6083-474B-A13C-D6A25E2DCEE0}" srcOrd="3" destOrd="0" presId="urn:microsoft.com/office/officeart/2018/2/layout/IconCircleList"/>
    <dgm:cxn modelId="{225F404F-C530-43F1-AE8E-F2DFF2CA6695}" type="presParOf" srcId="{774246DD-050F-4476-AA1E-4E5B06D55561}" destId="{8A1F103F-D9A0-421C-8B05-8D8781FA4021}" srcOrd="3" destOrd="0" presId="urn:microsoft.com/office/officeart/2018/2/layout/IconCircleList"/>
    <dgm:cxn modelId="{E0BA53D1-6AA2-49AE-ADEB-7C0DEFDC3E66}" type="presParOf" srcId="{774246DD-050F-4476-AA1E-4E5B06D55561}" destId="{C3A1E80A-7F13-4502-9135-7B6066CD3C55}" srcOrd="4" destOrd="0" presId="urn:microsoft.com/office/officeart/2018/2/layout/IconCircleList"/>
    <dgm:cxn modelId="{859D4476-C21F-42FE-A90C-E0F77415A46A}" type="presParOf" srcId="{C3A1E80A-7F13-4502-9135-7B6066CD3C55}" destId="{49BD845D-E08A-4E1A-86AD-4DDD84A011F9}" srcOrd="0" destOrd="0" presId="urn:microsoft.com/office/officeart/2018/2/layout/IconCircleList"/>
    <dgm:cxn modelId="{9F072A65-D047-4156-BD7A-623617900D33}" type="presParOf" srcId="{C3A1E80A-7F13-4502-9135-7B6066CD3C55}" destId="{2FA4D6CB-F958-42C2-A23E-65B820FBD084}" srcOrd="1" destOrd="0" presId="urn:microsoft.com/office/officeart/2018/2/layout/IconCircleList"/>
    <dgm:cxn modelId="{17F65E5E-CE66-4031-9B10-A6490A62680F}" type="presParOf" srcId="{C3A1E80A-7F13-4502-9135-7B6066CD3C55}" destId="{2413D388-0C7F-4CE8-98BA-5B11A0AA75D0}" srcOrd="2" destOrd="0" presId="urn:microsoft.com/office/officeart/2018/2/layout/IconCircleList"/>
    <dgm:cxn modelId="{25632A70-C937-48E5-9425-F652D9A31F0A}" type="presParOf" srcId="{C3A1E80A-7F13-4502-9135-7B6066CD3C55}" destId="{6AC2EBCF-06D8-40F8-BCC1-78722956D212}" srcOrd="3" destOrd="0" presId="urn:microsoft.com/office/officeart/2018/2/layout/IconCircleList"/>
    <dgm:cxn modelId="{91BF6421-515E-49AF-8D11-C2AA43C9CF1F}" type="presParOf" srcId="{774246DD-050F-4476-AA1E-4E5B06D55561}" destId="{D7D9CB9F-223A-4EBB-AAC7-B9AAFFE32732}" srcOrd="5" destOrd="0" presId="urn:microsoft.com/office/officeart/2018/2/layout/IconCircleList"/>
    <dgm:cxn modelId="{9250978A-10AC-40CB-9515-431AEF1E9439}" type="presParOf" srcId="{774246DD-050F-4476-AA1E-4E5B06D55561}" destId="{AAF38772-DB13-4FA2-A3D1-B5A604F0554C}" srcOrd="6" destOrd="0" presId="urn:microsoft.com/office/officeart/2018/2/layout/IconCircleList"/>
    <dgm:cxn modelId="{7CA4AD92-9AB4-4CDC-B5D7-D233171AD8E6}" type="presParOf" srcId="{AAF38772-DB13-4FA2-A3D1-B5A604F0554C}" destId="{96657C70-37C7-454E-823F-0766A2481CE8}" srcOrd="0" destOrd="0" presId="urn:microsoft.com/office/officeart/2018/2/layout/IconCircleList"/>
    <dgm:cxn modelId="{19BC82AF-D841-4A51-BE47-F56E4C41400C}" type="presParOf" srcId="{AAF38772-DB13-4FA2-A3D1-B5A604F0554C}" destId="{BCDCD91E-E387-4531-91BF-1CCA210DDED3}" srcOrd="1" destOrd="0" presId="urn:microsoft.com/office/officeart/2018/2/layout/IconCircleList"/>
    <dgm:cxn modelId="{6E3861AA-857D-4BFC-8B4F-8927F8474929}" type="presParOf" srcId="{AAF38772-DB13-4FA2-A3D1-B5A604F0554C}" destId="{58A911BF-5CF0-4F31-A050-C9C4E7F8BFC0}" srcOrd="2" destOrd="0" presId="urn:microsoft.com/office/officeart/2018/2/layout/IconCircleList"/>
    <dgm:cxn modelId="{3FE7E4E7-8CC0-4E7C-BE2C-1F019CB705C1}" type="presParOf" srcId="{AAF38772-DB13-4FA2-A3D1-B5A604F0554C}" destId="{A5CB06D8-A495-426F-82E2-1FDB7C3EA3E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9EC93C-B3CF-4ECD-AFB3-710287B820F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38D58DE4-1155-4B8F-8065-4DCCAC6CC528}">
      <dgm:prSet/>
      <dgm:spPr/>
      <dgm:t>
        <a:bodyPr/>
        <a:lstStyle/>
        <a:p>
          <a:pPr>
            <a:lnSpc>
              <a:spcPct val="100000"/>
            </a:lnSpc>
          </a:pPr>
          <a:r>
            <a:rPr lang="en-NZ"/>
            <a:t>Regression and Classification: Linear Regression, Logistic Regression, SVM, Decision Tree, Random Forest.</a:t>
          </a:r>
        </a:p>
      </dgm:t>
    </dgm:pt>
    <dgm:pt modelId="{70DC3B45-A317-4B6E-BA07-1C9D138F80A2}" type="parTrans" cxnId="{1075E263-7A55-4BC6-963A-DC2E7D62D727}">
      <dgm:prSet/>
      <dgm:spPr/>
      <dgm:t>
        <a:bodyPr/>
        <a:lstStyle/>
        <a:p>
          <a:endParaRPr lang="en-NZ"/>
        </a:p>
      </dgm:t>
    </dgm:pt>
    <dgm:pt modelId="{56947A61-92C8-4DB0-B8A7-27CF55B1AE9F}" type="sibTrans" cxnId="{1075E263-7A55-4BC6-963A-DC2E7D62D727}">
      <dgm:prSet/>
      <dgm:spPr/>
      <dgm:t>
        <a:bodyPr/>
        <a:lstStyle/>
        <a:p>
          <a:pPr>
            <a:lnSpc>
              <a:spcPct val="100000"/>
            </a:lnSpc>
          </a:pPr>
          <a:endParaRPr lang="en-NZ"/>
        </a:p>
      </dgm:t>
    </dgm:pt>
    <dgm:pt modelId="{A7AE08CE-90D6-4D0D-A034-BF52E3A36F94}">
      <dgm:prSet/>
      <dgm:spPr/>
      <dgm:t>
        <a:bodyPr/>
        <a:lstStyle/>
        <a:p>
          <a:pPr>
            <a:lnSpc>
              <a:spcPct val="100000"/>
            </a:lnSpc>
          </a:pPr>
          <a:r>
            <a:rPr lang="en-NZ"/>
            <a:t>Clustering: K-Means, Streaming K-Means, Gaussian Mixture, LDA.</a:t>
          </a:r>
        </a:p>
      </dgm:t>
    </dgm:pt>
    <dgm:pt modelId="{B12C9394-F1A3-495F-AF12-32961E867CEE}" type="parTrans" cxnId="{99C637FF-4FC7-4746-B9C8-801544E4C7B7}">
      <dgm:prSet/>
      <dgm:spPr/>
      <dgm:t>
        <a:bodyPr/>
        <a:lstStyle/>
        <a:p>
          <a:endParaRPr lang="en-NZ"/>
        </a:p>
      </dgm:t>
    </dgm:pt>
    <dgm:pt modelId="{29361151-018D-4C5F-9D6B-20AA2D39AA8D}" type="sibTrans" cxnId="{99C637FF-4FC7-4746-B9C8-801544E4C7B7}">
      <dgm:prSet/>
      <dgm:spPr/>
      <dgm:t>
        <a:bodyPr/>
        <a:lstStyle/>
        <a:p>
          <a:pPr>
            <a:lnSpc>
              <a:spcPct val="100000"/>
            </a:lnSpc>
          </a:pPr>
          <a:endParaRPr lang="en-NZ"/>
        </a:p>
      </dgm:t>
    </dgm:pt>
    <dgm:pt modelId="{8989A054-F215-448B-A6FF-9BD03C264A16}">
      <dgm:prSet/>
      <dgm:spPr/>
      <dgm:t>
        <a:bodyPr/>
        <a:lstStyle/>
        <a:p>
          <a:pPr>
            <a:lnSpc>
              <a:spcPct val="100000"/>
            </a:lnSpc>
          </a:pPr>
          <a:r>
            <a:rPr lang="en-NZ"/>
            <a:t>Dimensionality Reduction: PCA, SVD.</a:t>
          </a:r>
        </a:p>
      </dgm:t>
    </dgm:pt>
    <dgm:pt modelId="{6E61AC36-C3E8-416C-9CE5-7D0CCB9F724B}" type="parTrans" cxnId="{8CA00BD1-2B2A-440B-890B-58CA2CFB8703}">
      <dgm:prSet/>
      <dgm:spPr/>
      <dgm:t>
        <a:bodyPr/>
        <a:lstStyle/>
        <a:p>
          <a:endParaRPr lang="en-NZ"/>
        </a:p>
      </dgm:t>
    </dgm:pt>
    <dgm:pt modelId="{8A9FF771-24EC-4B6B-B896-F14575C42D28}" type="sibTrans" cxnId="{8CA00BD1-2B2A-440B-890B-58CA2CFB8703}">
      <dgm:prSet/>
      <dgm:spPr/>
      <dgm:t>
        <a:bodyPr/>
        <a:lstStyle/>
        <a:p>
          <a:pPr>
            <a:lnSpc>
              <a:spcPct val="100000"/>
            </a:lnSpc>
          </a:pPr>
          <a:endParaRPr lang="en-NZ"/>
        </a:p>
      </dgm:t>
    </dgm:pt>
    <dgm:pt modelId="{08E73F8C-07F7-497A-9BA3-A9BE03F2041A}">
      <dgm:prSet/>
      <dgm:spPr/>
      <dgm:t>
        <a:bodyPr/>
        <a:lstStyle/>
        <a:p>
          <a:pPr>
            <a:lnSpc>
              <a:spcPct val="100000"/>
            </a:lnSpc>
          </a:pPr>
          <a:r>
            <a:rPr lang="en-NZ"/>
            <a:t>Feature Engineering: TF-IDF, Word2Vec, Standard Scaler.</a:t>
          </a:r>
        </a:p>
      </dgm:t>
    </dgm:pt>
    <dgm:pt modelId="{F4FDABB7-0BE7-4669-BA68-79893EAEAE75}" type="parTrans" cxnId="{E4DED8DA-6816-439E-ACE6-948576DC7799}">
      <dgm:prSet/>
      <dgm:spPr/>
      <dgm:t>
        <a:bodyPr/>
        <a:lstStyle/>
        <a:p>
          <a:endParaRPr lang="en-NZ"/>
        </a:p>
      </dgm:t>
    </dgm:pt>
    <dgm:pt modelId="{8714399C-2512-410D-BCCE-84F8A17D408F}" type="sibTrans" cxnId="{E4DED8DA-6816-439E-ACE6-948576DC7799}">
      <dgm:prSet/>
      <dgm:spPr/>
      <dgm:t>
        <a:bodyPr/>
        <a:lstStyle/>
        <a:p>
          <a:pPr>
            <a:lnSpc>
              <a:spcPct val="100000"/>
            </a:lnSpc>
          </a:pPr>
          <a:endParaRPr lang="en-NZ"/>
        </a:p>
      </dgm:t>
    </dgm:pt>
    <dgm:pt modelId="{515A0D5D-C2F2-4A55-AFEE-E2D3396E5088}">
      <dgm:prSet/>
      <dgm:spPr/>
      <dgm:t>
        <a:bodyPr/>
        <a:lstStyle/>
        <a:p>
          <a:pPr>
            <a:lnSpc>
              <a:spcPct val="100000"/>
            </a:lnSpc>
          </a:pPr>
          <a:r>
            <a:rPr lang="en-NZ"/>
            <a:t>Frequent Pattern Mining: FP-growth, Association Rules, PrefixSpan.</a:t>
          </a:r>
        </a:p>
      </dgm:t>
    </dgm:pt>
    <dgm:pt modelId="{D0F7EBB4-1004-436D-8EDA-B763344CE9BC}" type="parTrans" cxnId="{3D0E7516-FC0B-4460-8DD9-B3AE3D7ED424}">
      <dgm:prSet/>
      <dgm:spPr/>
      <dgm:t>
        <a:bodyPr/>
        <a:lstStyle/>
        <a:p>
          <a:endParaRPr lang="en-NZ"/>
        </a:p>
      </dgm:t>
    </dgm:pt>
    <dgm:pt modelId="{9FEB1CDC-0CD9-4F30-8E5D-A651C2D30B8F}" type="sibTrans" cxnId="{3D0E7516-FC0B-4460-8DD9-B3AE3D7ED424}">
      <dgm:prSet/>
      <dgm:spPr/>
      <dgm:t>
        <a:bodyPr/>
        <a:lstStyle/>
        <a:p>
          <a:pPr>
            <a:lnSpc>
              <a:spcPct val="100000"/>
            </a:lnSpc>
          </a:pPr>
          <a:endParaRPr lang="en-NZ"/>
        </a:p>
      </dgm:t>
    </dgm:pt>
    <dgm:pt modelId="{D0482DFE-371F-4E29-AD44-E1732AB683AA}">
      <dgm:prSet/>
      <dgm:spPr/>
      <dgm:t>
        <a:bodyPr/>
        <a:lstStyle/>
        <a:p>
          <a:pPr>
            <a:lnSpc>
              <a:spcPct val="100000"/>
            </a:lnSpc>
          </a:pPr>
          <a:r>
            <a:rPr lang="en-NZ"/>
            <a:t>Recommendation: ALS (Alternating Least Squares).</a:t>
          </a:r>
        </a:p>
      </dgm:t>
    </dgm:pt>
    <dgm:pt modelId="{92418D2A-03CF-431F-A8FA-A700A4E89A7C}" type="parTrans" cxnId="{11F35DE4-1FC5-4B1D-92EA-0C4AB4F456EA}">
      <dgm:prSet/>
      <dgm:spPr/>
      <dgm:t>
        <a:bodyPr/>
        <a:lstStyle/>
        <a:p>
          <a:endParaRPr lang="en-NZ"/>
        </a:p>
      </dgm:t>
    </dgm:pt>
    <dgm:pt modelId="{6454B79E-00A8-4542-ACE3-7D6F6A901DA0}" type="sibTrans" cxnId="{11F35DE4-1FC5-4B1D-92EA-0C4AB4F456EA}">
      <dgm:prSet/>
      <dgm:spPr/>
      <dgm:t>
        <a:bodyPr/>
        <a:lstStyle/>
        <a:p>
          <a:endParaRPr lang="en-NZ"/>
        </a:p>
      </dgm:t>
    </dgm:pt>
    <dgm:pt modelId="{7000C270-9EDB-433A-8420-403B62A5D585}" type="pres">
      <dgm:prSet presAssocID="{3C9EC93C-B3CF-4ECD-AFB3-710287B820F0}" presName="root" presStyleCnt="0">
        <dgm:presLayoutVars>
          <dgm:dir/>
          <dgm:resizeHandles val="exact"/>
        </dgm:presLayoutVars>
      </dgm:prSet>
      <dgm:spPr/>
    </dgm:pt>
    <dgm:pt modelId="{DCBA14E3-25B6-444D-A224-19E60EC26874}" type="pres">
      <dgm:prSet presAssocID="{3C9EC93C-B3CF-4ECD-AFB3-710287B820F0}" presName="container" presStyleCnt="0">
        <dgm:presLayoutVars>
          <dgm:dir/>
          <dgm:resizeHandles val="exact"/>
        </dgm:presLayoutVars>
      </dgm:prSet>
      <dgm:spPr/>
    </dgm:pt>
    <dgm:pt modelId="{8CD77805-F952-4CAB-844A-9F7E3A14268E}" type="pres">
      <dgm:prSet presAssocID="{38D58DE4-1155-4B8F-8065-4DCCAC6CC528}" presName="compNode" presStyleCnt="0"/>
      <dgm:spPr/>
    </dgm:pt>
    <dgm:pt modelId="{9A51E459-872C-404D-BF1F-D51CF320E363}" type="pres">
      <dgm:prSet presAssocID="{38D58DE4-1155-4B8F-8065-4DCCAC6CC528}" presName="iconBgRect" presStyleLbl="bgShp" presStyleIdx="0" presStyleCnt="6"/>
      <dgm:spPr/>
    </dgm:pt>
    <dgm:pt modelId="{D10F90C0-D274-4106-AB57-5A3EE1BEB1DE}" type="pres">
      <dgm:prSet presAssocID="{38D58DE4-1155-4B8F-8065-4DCCAC6CC52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3B3792F6-9C7E-4C58-BEEC-2AAB60270035}" type="pres">
      <dgm:prSet presAssocID="{38D58DE4-1155-4B8F-8065-4DCCAC6CC528}" presName="spaceRect" presStyleCnt="0"/>
      <dgm:spPr/>
    </dgm:pt>
    <dgm:pt modelId="{65A22F7F-022A-41E3-8247-0256DADF394C}" type="pres">
      <dgm:prSet presAssocID="{38D58DE4-1155-4B8F-8065-4DCCAC6CC528}" presName="textRect" presStyleLbl="revTx" presStyleIdx="0" presStyleCnt="6">
        <dgm:presLayoutVars>
          <dgm:chMax val="1"/>
          <dgm:chPref val="1"/>
        </dgm:presLayoutVars>
      </dgm:prSet>
      <dgm:spPr/>
    </dgm:pt>
    <dgm:pt modelId="{D41D2109-78D3-43E9-A905-01AB10DFE9A4}" type="pres">
      <dgm:prSet presAssocID="{56947A61-92C8-4DB0-B8A7-27CF55B1AE9F}" presName="sibTrans" presStyleLbl="sibTrans2D1" presStyleIdx="0" presStyleCnt="0"/>
      <dgm:spPr/>
    </dgm:pt>
    <dgm:pt modelId="{E77D0C11-F1FC-48E6-B83A-BE6958F0B8CE}" type="pres">
      <dgm:prSet presAssocID="{A7AE08CE-90D6-4D0D-A034-BF52E3A36F94}" presName="compNode" presStyleCnt="0"/>
      <dgm:spPr/>
    </dgm:pt>
    <dgm:pt modelId="{9FE83BD2-9E2A-4428-8A6B-A1D2C155F3B6}" type="pres">
      <dgm:prSet presAssocID="{A7AE08CE-90D6-4D0D-A034-BF52E3A36F94}" presName="iconBgRect" presStyleLbl="bgShp" presStyleIdx="1" presStyleCnt="6"/>
      <dgm:spPr/>
    </dgm:pt>
    <dgm:pt modelId="{30825004-D01C-479B-A57B-9625685D511D}" type="pres">
      <dgm:prSet presAssocID="{A7AE08CE-90D6-4D0D-A034-BF52E3A36F9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3CFC6BD-4158-4E24-973F-732512D47DD0}" type="pres">
      <dgm:prSet presAssocID="{A7AE08CE-90D6-4D0D-A034-BF52E3A36F94}" presName="spaceRect" presStyleCnt="0"/>
      <dgm:spPr/>
    </dgm:pt>
    <dgm:pt modelId="{B794BE16-8589-443E-A4EF-D7234D2EC851}" type="pres">
      <dgm:prSet presAssocID="{A7AE08CE-90D6-4D0D-A034-BF52E3A36F94}" presName="textRect" presStyleLbl="revTx" presStyleIdx="1" presStyleCnt="6">
        <dgm:presLayoutVars>
          <dgm:chMax val="1"/>
          <dgm:chPref val="1"/>
        </dgm:presLayoutVars>
      </dgm:prSet>
      <dgm:spPr/>
    </dgm:pt>
    <dgm:pt modelId="{523B3499-F532-4C19-8E7C-1B6D6C31C363}" type="pres">
      <dgm:prSet presAssocID="{29361151-018D-4C5F-9D6B-20AA2D39AA8D}" presName="sibTrans" presStyleLbl="sibTrans2D1" presStyleIdx="0" presStyleCnt="0"/>
      <dgm:spPr/>
    </dgm:pt>
    <dgm:pt modelId="{89F627AD-6D76-49DC-B6EC-10A35B82D23F}" type="pres">
      <dgm:prSet presAssocID="{8989A054-F215-448B-A6FF-9BD03C264A16}" presName="compNode" presStyleCnt="0"/>
      <dgm:spPr/>
    </dgm:pt>
    <dgm:pt modelId="{EDC52C49-2C13-4205-A080-7F054A34AA71}" type="pres">
      <dgm:prSet presAssocID="{8989A054-F215-448B-A6FF-9BD03C264A16}" presName="iconBgRect" presStyleLbl="bgShp" presStyleIdx="2" presStyleCnt="6"/>
      <dgm:spPr/>
    </dgm:pt>
    <dgm:pt modelId="{7AB89FD2-3250-4E63-9561-AEE2C6C3FF91}" type="pres">
      <dgm:prSet presAssocID="{8989A054-F215-448B-A6FF-9BD03C264A1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623E7CF4-338C-47EF-92E8-3F0CC2A9B783}" type="pres">
      <dgm:prSet presAssocID="{8989A054-F215-448B-A6FF-9BD03C264A16}" presName="spaceRect" presStyleCnt="0"/>
      <dgm:spPr/>
    </dgm:pt>
    <dgm:pt modelId="{DF2444CF-369C-442F-B0FC-A83A44F36ACC}" type="pres">
      <dgm:prSet presAssocID="{8989A054-F215-448B-A6FF-9BD03C264A16}" presName="textRect" presStyleLbl="revTx" presStyleIdx="2" presStyleCnt="6">
        <dgm:presLayoutVars>
          <dgm:chMax val="1"/>
          <dgm:chPref val="1"/>
        </dgm:presLayoutVars>
      </dgm:prSet>
      <dgm:spPr/>
    </dgm:pt>
    <dgm:pt modelId="{14AC9D27-1563-47E1-836B-23DF8DB5D7A5}" type="pres">
      <dgm:prSet presAssocID="{8A9FF771-24EC-4B6B-B896-F14575C42D28}" presName="sibTrans" presStyleLbl="sibTrans2D1" presStyleIdx="0" presStyleCnt="0"/>
      <dgm:spPr/>
    </dgm:pt>
    <dgm:pt modelId="{FB4FEDEC-9C01-4644-A5D5-F3581CD9A74B}" type="pres">
      <dgm:prSet presAssocID="{08E73F8C-07F7-497A-9BA3-A9BE03F2041A}" presName="compNode" presStyleCnt="0"/>
      <dgm:spPr/>
    </dgm:pt>
    <dgm:pt modelId="{2508E391-358D-4A37-940E-92FB6C710FED}" type="pres">
      <dgm:prSet presAssocID="{08E73F8C-07F7-497A-9BA3-A9BE03F2041A}" presName="iconBgRect" presStyleLbl="bgShp" presStyleIdx="3" presStyleCnt="6"/>
      <dgm:spPr/>
    </dgm:pt>
    <dgm:pt modelId="{C8EE4CBD-AEE6-4122-84B9-38C8F33CB140}" type="pres">
      <dgm:prSet presAssocID="{08E73F8C-07F7-497A-9BA3-A9BE03F2041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130A2A3D-0E6A-4084-8020-2391418888D8}" type="pres">
      <dgm:prSet presAssocID="{08E73F8C-07F7-497A-9BA3-A9BE03F2041A}" presName="spaceRect" presStyleCnt="0"/>
      <dgm:spPr/>
    </dgm:pt>
    <dgm:pt modelId="{6B7E9F7F-4F1B-42AC-96A4-B9A1D623CFEC}" type="pres">
      <dgm:prSet presAssocID="{08E73F8C-07F7-497A-9BA3-A9BE03F2041A}" presName="textRect" presStyleLbl="revTx" presStyleIdx="3" presStyleCnt="6">
        <dgm:presLayoutVars>
          <dgm:chMax val="1"/>
          <dgm:chPref val="1"/>
        </dgm:presLayoutVars>
      </dgm:prSet>
      <dgm:spPr/>
    </dgm:pt>
    <dgm:pt modelId="{EB0DC3D5-7FBA-4E80-96D1-27263918951D}" type="pres">
      <dgm:prSet presAssocID="{8714399C-2512-410D-BCCE-84F8A17D408F}" presName="sibTrans" presStyleLbl="sibTrans2D1" presStyleIdx="0" presStyleCnt="0"/>
      <dgm:spPr/>
    </dgm:pt>
    <dgm:pt modelId="{34DC7C67-2CCE-4545-89BF-E45D30A6A0C3}" type="pres">
      <dgm:prSet presAssocID="{515A0D5D-C2F2-4A55-AFEE-E2D3396E5088}" presName="compNode" presStyleCnt="0"/>
      <dgm:spPr/>
    </dgm:pt>
    <dgm:pt modelId="{01070E9E-1022-4F8E-BBBC-C689739571A0}" type="pres">
      <dgm:prSet presAssocID="{515A0D5D-C2F2-4A55-AFEE-E2D3396E5088}" presName="iconBgRect" presStyleLbl="bgShp" presStyleIdx="4" presStyleCnt="6"/>
      <dgm:spPr/>
    </dgm:pt>
    <dgm:pt modelId="{DE77CA7D-437E-429E-86CC-86E0E4333B9A}" type="pres">
      <dgm:prSet presAssocID="{515A0D5D-C2F2-4A55-AFEE-E2D3396E508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16A356AF-D41E-46AF-8647-2B9B63C74812}" type="pres">
      <dgm:prSet presAssocID="{515A0D5D-C2F2-4A55-AFEE-E2D3396E5088}" presName="spaceRect" presStyleCnt="0"/>
      <dgm:spPr/>
    </dgm:pt>
    <dgm:pt modelId="{9377825D-6841-403F-8F37-BB6E3BEB80A8}" type="pres">
      <dgm:prSet presAssocID="{515A0D5D-C2F2-4A55-AFEE-E2D3396E5088}" presName="textRect" presStyleLbl="revTx" presStyleIdx="4" presStyleCnt="6">
        <dgm:presLayoutVars>
          <dgm:chMax val="1"/>
          <dgm:chPref val="1"/>
        </dgm:presLayoutVars>
      </dgm:prSet>
      <dgm:spPr/>
    </dgm:pt>
    <dgm:pt modelId="{D5330D47-BFF1-4EC3-A555-1E039D83EB50}" type="pres">
      <dgm:prSet presAssocID="{9FEB1CDC-0CD9-4F30-8E5D-A651C2D30B8F}" presName="sibTrans" presStyleLbl="sibTrans2D1" presStyleIdx="0" presStyleCnt="0"/>
      <dgm:spPr/>
    </dgm:pt>
    <dgm:pt modelId="{2ABC319C-63FE-4A60-B27E-91F27E01513B}" type="pres">
      <dgm:prSet presAssocID="{D0482DFE-371F-4E29-AD44-E1732AB683AA}" presName="compNode" presStyleCnt="0"/>
      <dgm:spPr/>
    </dgm:pt>
    <dgm:pt modelId="{52D64690-5EE1-4F90-AEB0-7782FB443372}" type="pres">
      <dgm:prSet presAssocID="{D0482DFE-371F-4E29-AD44-E1732AB683AA}" presName="iconBgRect" presStyleLbl="bgShp" presStyleIdx="5" presStyleCnt="6"/>
      <dgm:spPr/>
    </dgm:pt>
    <dgm:pt modelId="{A32538AC-EDA3-4FF2-91CB-34DFC5C09814}" type="pres">
      <dgm:prSet presAssocID="{D0482DFE-371F-4E29-AD44-E1732AB683A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1E0E2E74-E7C1-4527-915A-3C86847FB416}" type="pres">
      <dgm:prSet presAssocID="{D0482DFE-371F-4E29-AD44-E1732AB683AA}" presName="spaceRect" presStyleCnt="0"/>
      <dgm:spPr/>
    </dgm:pt>
    <dgm:pt modelId="{24602091-4B86-4C48-9E35-6DB4417B651E}" type="pres">
      <dgm:prSet presAssocID="{D0482DFE-371F-4E29-AD44-E1732AB683A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484F50C-2F00-42E5-94B4-90C5BAFE96AD}" type="presOf" srcId="{8714399C-2512-410D-BCCE-84F8A17D408F}" destId="{EB0DC3D5-7FBA-4E80-96D1-27263918951D}" srcOrd="0" destOrd="0" presId="urn:microsoft.com/office/officeart/2018/2/layout/IconCircleList"/>
    <dgm:cxn modelId="{3D0E7516-FC0B-4460-8DD9-B3AE3D7ED424}" srcId="{3C9EC93C-B3CF-4ECD-AFB3-710287B820F0}" destId="{515A0D5D-C2F2-4A55-AFEE-E2D3396E5088}" srcOrd="4" destOrd="0" parTransId="{D0F7EBB4-1004-436D-8EDA-B763344CE9BC}" sibTransId="{9FEB1CDC-0CD9-4F30-8E5D-A651C2D30B8F}"/>
    <dgm:cxn modelId="{2F577126-DCDF-4B97-BD90-7846D8B1048A}" type="presOf" srcId="{29361151-018D-4C5F-9D6B-20AA2D39AA8D}" destId="{523B3499-F532-4C19-8E7C-1B6D6C31C363}" srcOrd="0" destOrd="0" presId="urn:microsoft.com/office/officeart/2018/2/layout/IconCircleList"/>
    <dgm:cxn modelId="{A34E972F-7A22-4742-B261-CB255593B051}" type="presOf" srcId="{9FEB1CDC-0CD9-4F30-8E5D-A651C2D30B8F}" destId="{D5330D47-BFF1-4EC3-A555-1E039D83EB50}" srcOrd="0" destOrd="0" presId="urn:microsoft.com/office/officeart/2018/2/layout/IconCircleList"/>
    <dgm:cxn modelId="{D4BD925D-8906-4B28-930F-1ED917CD7CF7}" type="presOf" srcId="{08E73F8C-07F7-497A-9BA3-A9BE03F2041A}" destId="{6B7E9F7F-4F1B-42AC-96A4-B9A1D623CFEC}" srcOrd="0" destOrd="0" presId="urn:microsoft.com/office/officeart/2018/2/layout/IconCircleList"/>
    <dgm:cxn modelId="{23D8925E-8F68-4401-9914-F01084D16C4B}" type="presOf" srcId="{3C9EC93C-B3CF-4ECD-AFB3-710287B820F0}" destId="{7000C270-9EDB-433A-8420-403B62A5D585}" srcOrd="0" destOrd="0" presId="urn:microsoft.com/office/officeart/2018/2/layout/IconCircleList"/>
    <dgm:cxn modelId="{1075E263-7A55-4BC6-963A-DC2E7D62D727}" srcId="{3C9EC93C-B3CF-4ECD-AFB3-710287B820F0}" destId="{38D58DE4-1155-4B8F-8065-4DCCAC6CC528}" srcOrd="0" destOrd="0" parTransId="{70DC3B45-A317-4B6E-BA07-1C9D138F80A2}" sibTransId="{56947A61-92C8-4DB0-B8A7-27CF55B1AE9F}"/>
    <dgm:cxn modelId="{D07A3E53-027D-4319-9D88-A1A0273B8224}" type="presOf" srcId="{515A0D5D-C2F2-4A55-AFEE-E2D3396E5088}" destId="{9377825D-6841-403F-8F37-BB6E3BEB80A8}" srcOrd="0" destOrd="0" presId="urn:microsoft.com/office/officeart/2018/2/layout/IconCircleList"/>
    <dgm:cxn modelId="{4554DF89-AEA8-4DC0-9DA6-5683CAB5FCFD}" type="presOf" srcId="{38D58DE4-1155-4B8F-8065-4DCCAC6CC528}" destId="{65A22F7F-022A-41E3-8247-0256DADF394C}" srcOrd="0" destOrd="0" presId="urn:microsoft.com/office/officeart/2018/2/layout/IconCircleList"/>
    <dgm:cxn modelId="{43749EB6-0709-460E-AE16-684DDD5CA499}" type="presOf" srcId="{8989A054-F215-448B-A6FF-9BD03C264A16}" destId="{DF2444CF-369C-442F-B0FC-A83A44F36ACC}" srcOrd="0" destOrd="0" presId="urn:microsoft.com/office/officeart/2018/2/layout/IconCircleList"/>
    <dgm:cxn modelId="{6FB133CB-7866-4001-88FA-36D7D7BAD918}" type="presOf" srcId="{A7AE08CE-90D6-4D0D-A034-BF52E3A36F94}" destId="{B794BE16-8589-443E-A4EF-D7234D2EC851}" srcOrd="0" destOrd="0" presId="urn:microsoft.com/office/officeart/2018/2/layout/IconCircleList"/>
    <dgm:cxn modelId="{8CA00BD1-2B2A-440B-890B-58CA2CFB8703}" srcId="{3C9EC93C-B3CF-4ECD-AFB3-710287B820F0}" destId="{8989A054-F215-448B-A6FF-9BD03C264A16}" srcOrd="2" destOrd="0" parTransId="{6E61AC36-C3E8-416C-9CE5-7D0CCB9F724B}" sibTransId="{8A9FF771-24EC-4B6B-B896-F14575C42D28}"/>
    <dgm:cxn modelId="{E4DED8DA-6816-439E-ACE6-948576DC7799}" srcId="{3C9EC93C-B3CF-4ECD-AFB3-710287B820F0}" destId="{08E73F8C-07F7-497A-9BA3-A9BE03F2041A}" srcOrd="3" destOrd="0" parTransId="{F4FDABB7-0BE7-4669-BA68-79893EAEAE75}" sibTransId="{8714399C-2512-410D-BCCE-84F8A17D408F}"/>
    <dgm:cxn modelId="{D65659DE-CA51-4E67-86D8-835D9DBA245D}" type="presOf" srcId="{8A9FF771-24EC-4B6B-B896-F14575C42D28}" destId="{14AC9D27-1563-47E1-836B-23DF8DB5D7A5}" srcOrd="0" destOrd="0" presId="urn:microsoft.com/office/officeart/2018/2/layout/IconCircleList"/>
    <dgm:cxn modelId="{11F35DE4-1FC5-4B1D-92EA-0C4AB4F456EA}" srcId="{3C9EC93C-B3CF-4ECD-AFB3-710287B820F0}" destId="{D0482DFE-371F-4E29-AD44-E1732AB683AA}" srcOrd="5" destOrd="0" parTransId="{92418D2A-03CF-431F-A8FA-A700A4E89A7C}" sibTransId="{6454B79E-00A8-4542-ACE3-7D6F6A901DA0}"/>
    <dgm:cxn modelId="{6ABDACE8-D12B-4969-887B-88A4B6DCE655}" type="presOf" srcId="{D0482DFE-371F-4E29-AD44-E1732AB683AA}" destId="{24602091-4B86-4C48-9E35-6DB4417B651E}" srcOrd="0" destOrd="0" presId="urn:microsoft.com/office/officeart/2018/2/layout/IconCircleList"/>
    <dgm:cxn modelId="{85F32BFD-1B6D-4ABF-9681-F6210DB86DC8}" type="presOf" srcId="{56947A61-92C8-4DB0-B8A7-27CF55B1AE9F}" destId="{D41D2109-78D3-43E9-A905-01AB10DFE9A4}" srcOrd="0" destOrd="0" presId="urn:microsoft.com/office/officeart/2018/2/layout/IconCircleList"/>
    <dgm:cxn modelId="{99C637FF-4FC7-4746-B9C8-801544E4C7B7}" srcId="{3C9EC93C-B3CF-4ECD-AFB3-710287B820F0}" destId="{A7AE08CE-90D6-4D0D-A034-BF52E3A36F94}" srcOrd="1" destOrd="0" parTransId="{B12C9394-F1A3-495F-AF12-32961E867CEE}" sibTransId="{29361151-018D-4C5F-9D6B-20AA2D39AA8D}"/>
    <dgm:cxn modelId="{40F24601-4460-4D4D-80FC-75B41E7C46F0}" type="presParOf" srcId="{7000C270-9EDB-433A-8420-403B62A5D585}" destId="{DCBA14E3-25B6-444D-A224-19E60EC26874}" srcOrd="0" destOrd="0" presId="urn:microsoft.com/office/officeart/2018/2/layout/IconCircleList"/>
    <dgm:cxn modelId="{2252FCE5-65C4-4328-9D01-7FCC59879DFA}" type="presParOf" srcId="{DCBA14E3-25B6-444D-A224-19E60EC26874}" destId="{8CD77805-F952-4CAB-844A-9F7E3A14268E}" srcOrd="0" destOrd="0" presId="urn:microsoft.com/office/officeart/2018/2/layout/IconCircleList"/>
    <dgm:cxn modelId="{23290CE3-A6D4-422B-B633-A0C1E0DB949A}" type="presParOf" srcId="{8CD77805-F952-4CAB-844A-9F7E3A14268E}" destId="{9A51E459-872C-404D-BF1F-D51CF320E363}" srcOrd="0" destOrd="0" presId="urn:microsoft.com/office/officeart/2018/2/layout/IconCircleList"/>
    <dgm:cxn modelId="{0C7DE40C-AE5C-4876-ADA4-95FA3BD48A64}" type="presParOf" srcId="{8CD77805-F952-4CAB-844A-9F7E3A14268E}" destId="{D10F90C0-D274-4106-AB57-5A3EE1BEB1DE}" srcOrd="1" destOrd="0" presId="urn:microsoft.com/office/officeart/2018/2/layout/IconCircleList"/>
    <dgm:cxn modelId="{84293B79-44C3-4AF8-B111-76DAE007D937}" type="presParOf" srcId="{8CD77805-F952-4CAB-844A-9F7E3A14268E}" destId="{3B3792F6-9C7E-4C58-BEEC-2AAB60270035}" srcOrd="2" destOrd="0" presId="urn:microsoft.com/office/officeart/2018/2/layout/IconCircleList"/>
    <dgm:cxn modelId="{7128B3F0-3C9B-4F2B-A625-18607E36E309}" type="presParOf" srcId="{8CD77805-F952-4CAB-844A-9F7E3A14268E}" destId="{65A22F7F-022A-41E3-8247-0256DADF394C}" srcOrd="3" destOrd="0" presId="urn:microsoft.com/office/officeart/2018/2/layout/IconCircleList"/>
    <dgm:cxn modelId="{FCB11A23-D14D-4EAC-90B1-843C682A00D2}" type="presParOf" srcId="{DCBA14E3-25B6-444D-A224-19E60EC26874}" destId="{D41D2109-78D3-43E9-A905-01AB10DFE9A4}" srcOrd="1" destOrd="0" presId="urn:microsoft.com/office/officeart/2018/2/layout/IconCircleList"/>
    <dgm:cxn modelId="{3D4BAF2F-E464-49CA-8A21-CF197971C2CD}" type="presParOf" srcId="{DCBA14E3-25B6-444D-A224-19E60EC26874}" destId="{E77D0C11-F1FC-48E6-B83A-BE6958F0B8CE}" srcOrd="2" destOrd="0" presId="urn:microsoft.com/office/officeart/2018/2/layout/IconCircleList"/>
    <dgm:cxn modelId="{C8B3424E-82E6-4AD5-ACD4-44ADBF4AFD1E}" type="presParOf" srcId="{E77D0C11-F1FC-48E6-B83A-BE6958F0B8CE}" destId="{9FE83BD2-9E2A-4428-8A6B-A1D2C155F3B6}" srcOrd="0" destOrd="0" presId="urn:microsoft.com/office/officeart/2018/2/layout/IconCircleList"/>
    <dgm:cxn modelId="{85F25753-BBE2-47F9-8729-CEE8EA91A09D}" type="presParOf" srcId="{E77D0C11-F1FC-48E6-B83A-BE6958F0B8CE}" destId="{30825004-D01C-479B-A57B-9625685D511D}" srcOrd="1" destOrd="0" presId="urn:microsoft.com/office/officeart/2018/2/layout/IconCircleList"/>
    <dgm:cxn modelId="{4C383579-D018-41D3-B696-8F35F99FFEE4}" type="presParOf" srcId="{E77D0C11-F1FC-48E6-B83A-BE6958F0B8CE}" destId="{F3CFC6BD-4158-4E24-973F-732512D47DD0}" srcOrd="2" destOrd="0" presId="urn:microsoft.com/office/officeart/2018/2/layout/IconCircleList"/>
    <dgm:cxn modelId="{CD0DF79F-9A78-4393-9E04-63BC27F21A7E}" type="presParOf" srcId="{E77D0C11-F1FC-48E6-B83A-BE6958F0B8CE}" destId="{B794BE16-8589-443E-A4EF-D7234D2EC851}" srcOrd="3" destOrd="0" presId="urn:microsoft.com/office/officeart/2018/2/layout/IconCircleList"/>
    <dgm:cxn modelId="{F6F408A0-ED5B-4830-A15C-F0CD45AC2017}" type="presParOf" srcId="{DCBA14E3-25B6-444D-A224-19E60EC26874}" destId="{523B3499-F532-4C19-8E7C-1B6D6C31C363}" srcOrd="3" destOrd="0" presId="urn:microsoft.com/office/officeart/2018/2/layout/IconCircleList"/>
    <dgm:cxn modelId="{3D1EDBC6-3B44-40D4-A656-4779793F162A}" type="presParOf" srcId="{DCBA14E3-25B6-444D-A224-19E60EC26874}" destId="{89F627AD-6D76-49DC-B6EC-10A35B82D23F}" srcOrd="4" destOrd="0" presId="urn:microsoft.com/office/officeart/2018/2/layout/IconCircleList"/>
    <dgm:cxn modelId="{0459535E-6BCB-4E78-AA4B-EBF515F2AE5B}" type="presParOf" srcId="{89F627AD-6D76-49DC-B6EC-10A35B82D23F}" destId="{EDC52C49-2C13-4205-A080-7F054A34AA71}" srcOrd="0" destOrd="0" presId="urn:microsoft.com/office/officeart/2018/2/layout/IconCircleList"/>
    <dgm:cxn modelId="{014754E4-46E8-447D-B78A-1407078D05AA}" type="presParOf" srcId="{89F627AD-6D76-49DC-B6EC-10A35B82D23F}" destId="{7AB89FD2-3250-4E63-9561-AEE2C6C3FF91}" srcOrd="1" destOrd="0" presId="urn:microsoft.com/office/officeart/2018/2/layout/IconCircleList"/>
    <dgm:cxn modelId="{64CC8BC8-F189-4538-A255-A70618F0A011}" type="presParOf" srcId="{89F627AD-6D76-49DC-B6EC-10A35B82D23F}" destId="{623E7CF4-338C-47EF-92E8-3F0CC2A9B783}" srcOrd="2" destOrd="0" presId="urn:microsoft.com/office/officeart/2018/2/layout/IconCircleList"/>
    <dgm:cxn modelId="{3E3C1FBD-8D4E-44AB-804B-9CAF56530721}" type="presParOf" srcId="{89F627AD-6D76-49DC-B6EC-10A35B82D23F}" destId="{DF2444CF-369C-442F-B0FC-A83A44F36ACC}" srcOrd="3" destOrd="0" presId="urn:microsoft.com/office/officeart/2018/2/layout/IconCircleList"/>
    <dgm:cxn modelId="{2B274756-D760-4373-BF35-164A4FF93B00}" type="presParOf" srcId="{DCBA14E3-25B6-444D-A224-19E60EC26874}" destId="{14AC9D27-1563-47E1-836B-23DF8DB5D7A5}" srcOrd="5" destOrd="0" presId="urn:microsoft.com/office/officeart/2018/2/layout/IconCircleList"/>
    <dgm:cxn modelId="{5E6D9CDD-2568-4A4C-BFEA-4730936EFC5B}" type="presParOf" srcId="{DCBA14E3-25B6-444D-A224-19E60EC26874}" destId="{FB4FEDEC-9C01-4644-A5D5-F3581CD9A74B}" srcOrd="6" destOrd="0" presId="urn:microsoft.com/office/officeart/2018/2/layout/IconCircleList"/>
    <dgm:cxn modelId="{524FC3C8-1A1F-41B1-95A6-E237CF9B0110}" type="presParOf" srcId="{FB4FEDEC-9C01-4644-A5D5-F3581CD9A74B}" destId="{2508E391-358D-4A37-940E-92FB6C710FED}" srcOrd="0" destOrd="0" presId="urn:microsoft.com/office/officeart/2018/2/layout/IconCircleList"/>
    <dgm:cxn modelId="{42500FDE-C9E2-424A-A4EB-56140FF8F14E}" type="presParOf" srcId="{FB4FEDEC-9C01-4644-A5D5-F3581CD9A74B}" destId="{C8EE4CBD-AEE6-4122-84B9-38C8F33CB140}" srcOrd="1" destOrd="0" presId="urn:microsoft.com/office/officeart/2018/2/layout/IconCircleList"/>
    <dgm:cxn modelId="{D7885D09-0ED3-425B-9CCB-4B4F7436DB6D}" type="presParOf" srcId="{FB4FEDEC-9C01-4644-A5D5-F3581CD9A74B}" destId="{130A2A3D-0E6A-4084-8020-2391418888D8}" srcOrd="2" destOrd="0" presId="urn:microsoft.com/office/officeart/2018/2/layout/IconCircleList"/>
    <dgm:cxn modelId="{2A160965-15C7-466F-817E-7C66B7506927}" type="presParOf" srcId="{FB4FEDEC-9C01-4644-A5D5-F3581CD9A74B}" destId="{6B7E9F7F-4F1B-42AC-96A4-B9A1D623CFEC}" srcOrd="3" destOrd="0" presId="urn:microsoft.com/office/officeart/2018/2/layout/IconCircleList"/>
    <dgm:cxn modelId="{60A9504A-F980-4D1C-8748-1B450AB012D1}" type="presParOf" srcId="{DCBA14E3-25B6-444D-A224-19E60EC26874}" destId="{EB0DC3D5-7FBA-4E80-96D1-27263918951D}" srcOrd="7" destOrd="0" presId="urn:microsoft.com/office/officeart/2018/2/layout/IconCircleList"/>
    <dgm:cxn modelId="{8BE2097F-A138-42E7-91FE-EA0C786949B4}" type="presParOf" srcId="{DCBA14E3-25B6-444D-A224-19E60EC26874}" destId="{34DC7C67-2CCE-4545-89BF-E45D30A6A0C3}" srcOrd="8" destOrd="0" presId="urn:microsoft.com/office/officeart/2018/2/layout/IconCircleList"/>
    <dgm:cxn modelId="{166276F4-9740-4594-B781-DC23FCB6F232}" type="presParOf" srcId="{34DC7C67-2CCE-4545-89BF-E45D30A6A0C3}" destId="{01070E9E-1022-4F8E-BBBC-C689739571A0}" srcOrd="0" destOrd="0" presId="urn:microsoft.com/office/officeart/2018/2/layout/IconCircleList"/>
    <dgm:cxn modelId="{30558D7F-5F45-46B7-9C57-84355C8A20D9}" type="presParOf" srcId="{34DC7C67-2CCE-4545-89BF-E45D30A6A0C3}" destId="{DE77CA7D-437E-429E-86CC-86E0E4333B9A}" srcOrd="1" destOrd="0" presId="urn:microsoft.com/office/officeart/2018/2/layout/IconCircleList"/>
    <dgm:cxn modelId="{29D1D579-E43B-4321-81E8-2CE421BC15D7}" type="presParOf" srcId="{34DC7C67-2CCE-4545-89BF-E45D30A6A0C3}" destId="{16A356AF-D41E-46AF-8647-2B9B63C74812}" srcOrd="2" destOrd="0" presId="urn:microsoft.com/office/officeart/2018/2/layout/IconCircleList"/>
    <dgm:cxn modelId="{7B3D596C-54A5-452A-9D96-E1E33EC229AE}" type="presParOf" srcId="{34DC7C67-2CCE-4545-89BF-E45D30A6A0C3}" destId="{9377825D-6841-403F-8F37-BB6E3BEB80A8}" srcOrd="3" destOrd="0" presId="urn:microsoft.com/office/officeart/2018/2/layout/IconCircleList"/>
    <dgm:cxn modelId="{F364DC0A-3645-447E-A3AD-DEC72FBC7B0E}" type="presParOf" srcId="{DCBA14E3-25B6-444D-A224-19E60EC26874}" destId="{D5330D47-BFF1-4EC3-A555-1E039D83EB50}" srcOrd="9" destOrd="0" presId="urn:microsoft.com/office/officeart/2018/2/layout/IconCircleList"/>
    <dgm:cxn modelId="{24C6F28C-6049-49DA-89CC-763DD4F09149}" type="presParOf" srcId="{DCBA14E3-25B6-444D-A224-19E60EC26874}" destId="{2ABC319C-63FE-4A60-B27E-91F27E01513B}" srcOrd="10" destOrd="0" presId="urn:microsoft.com/office/officeart/2018/2/layout/IconCircleList"/>
    <dgm:cxn modelId="{FFC16FC8-8D5A-4F51-AC2B-B13B762C8AAC}" type="presParOf" srcId="{2ABC319C-63FE-4A60-B27E-91F27E01513B}" destId="{52D64690-5EE1-4F90-AEB0-7782FB443372}" srcOrd="0" destOrd="0" presId="urn:microsoft.com/office/officeart/2018/2/layout/IconCircleList"/>
    <dgm:cxn modelId="{C95402BA-F87D-4869-8F34-B88DF9A49A95}" type="presParOf" srcId="{2ABC319C-63FE-4A60-B27E-91F27E01513B}" destId="{A32538AC-EDA3-4FF2-91CB-34DFC5C09814}" srcOrd="1" destOrd="0" presId="urn:microsoft.com/office/officeart/2018/2/layout/IconCircleList"/>
    <dgm:cxn modelId="{3B804210-E1AD-4703-9C93-FEF131430CAC}" type="presParOf" srcId="{2ABC319C-63FE-4A60-B27E-91F27E01513B}" destId="{1E0E2E74-E7C1-4527-915A-3C86847FB416}" srcOrd="2" destOrd="0" presId="urn:microsoft.com/office/officeart/2018/2/layout/IconCircleList"/>
    <dgm:cxn modelId="{DB099474-CD56-4DB3-A2EE-00E72D48FA3C}" type="presParOf" srcId="{2ABC319C-63FE-4A60-B27E-91F27E01513B}" destId="{24602091-4B86-4C48-9E35-6DB4417B651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E90F9C-571C-4C97-8E74-0B54FD1F5C4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D3E6FCE8-0851-401A-91CF-1599100E5C92}">
      <dgm:prSet/>
      <dgm:spPr/>
      <dgm:t>
        <a:bodyPr/>
        <a:lstStyle/>
        <a:p>
          <a:r>
            <a:rPr kumimoji="1" lang="en-US" b="1"/>
            <a:t>What</a:t>
          </a:r>
          <a:r>
            <a:rPr kumimoji="1" lang="zh-CN" b="1"/>
            <a:t> </a:t>
          </a:r>
          <a:r>
            <a:rPr kumimoji="1" lang="en-US" b="1"/>
            <a:t>is</a:t>
          </a:r>
          <a:r>
            <a:rPr kumimoji="1" lang="zh-CN" b="1"/>
            <a:t> </a:t>
          </a:r>
          <a:r>
            <a:rPr kumimoji="1" lang="en-US" b="1"/>
            <a:t>ALS?</a:t>
          </a:r>
          <a:endParaRPr lang="en-US"/>
        </a:p>
      </dgm:t>
    </dgm:pt>
    <dgm:pt modelId="{69E6E2D2-94FF-4D09-A272-6AFAF3E282F8}" type="parTrans" cxnId="{3B7C52E8-E1B1-40EC-A606-A4897BDF2402}">
      <dgm:prSet/>
      <dgm:spPr/>
      <dgm:t>
        <a:bodyPr/>
        <a:lstStyle/>
        <a:p>
          <a:endParaRPr lang="en-US"/>
        </a:p>
      </dgm:t>
    </dgm:pt>
    <dgm:pt modelId="{99A6AE77-77F2-4889-97AE-94F5650B150B}" type="sibTrans" cxnId="{3B7C52E8-E1B1-40EC-A606-A4897BDF2402}">
      <dgm:prSet/>
      <dgm:spPr/>
      <dgm:t>
        <a:bodyPr/>
        <a:lstStyle/>
        <a:p>
          <a:endParaRPr lang="en-US"/>
        </a:p>
      </dgm:t>
    </dgm:pt>
    <dgm:pt modelId="{DCDEACC7-6644-4615-B6F6-D6F0F419E88A}">
      <dgm:prSet/>
      <dgm:spPr/>
      <dgm:t>
        <a:bodyPr/>
        <a:lstStyle/>
        <a:p>
          <a:r>
            <a:rPr kumimoji="1" lang="en-US" b="1"/>
            <a:t>How</a:t>
          </a:r>
          <a:r>
            <a:rPr kumimoji="1" lang="zh-CN" b="1"/>
            <a:t> </a:t>
          </a:r>
          <a:r>
            <a:rPr kumimoji="1" lang="en-US" b="1"/>
            <a:t>it</a:t>
          </a:r>
          <a:r>
            <a:rPr kumimoji="1" lang="zh-CN" b="1"/>
            <a:t> </a:t>
          </a:r>
          <a:r>
            <a:rPr kumimoji="1" lang="en-US" b="1"/>
            <a:t>works?</a:t>
          </a:r>
          <a:endParaRPr lang="en-US"/>
        </a:p>
      </dgm:t>
    </dgm:pt>
    <dgm:pt modelId="{A6D4E05E-B01A-4603-8F0D-7509F19DA57A}" type="parTrans" cxnId="{AE0B381D-5FF7-464B-B559-7D72974CCAC4}">
      <dgm:prSet/>
      <dgm:spPr/>
      <dgm:t>
        <a:bodyPr/>
        <a:lstStyle/>
        <a:p>
          <a:endParaRPr lang="en-US"/>
        </a:p>
      </dgm:t>
    </dgm:pt>
    <dgm:pt modelId="{D8CFF5CA-1467-4F92-9438-24A93073D288}" type="sibTrans" cxnId="{AE0B381D-5FF7-464B-B559-7D72974CCAC4}">
      <dgm:prSet/>
      <dgm:spPr/>
      <dgm:t>
        <a:bodyPr/>
        <a:lstStyle/>
        <a:p>
          <a:endParaRPr lang="en-US"/>
        </a:p>
      </dgm:t>
    </dgm:pt>
    <dgm:pt modelId="{535D5D26-9246-4488-BD71-B08D4CFED9B2}">
      <dgm:prSet/>
      <dgm:spPr/>
      <dgm:t>
        <a:bodyPr/>
        <a:lstStyle/>
        <a:p>
          <a:r>
            <a:rPr kumimoji="1" lang="en-US" b="1"/>
            <a:t>Advantages</a:t>
          </a:r>
          <a:endParaRPr lang="en-US"/>
        </a:p>
      </dgm:t>
    </dgm:pt>
    <dgm:pt modelId="{0FBF2613-1B05-47A1-963C-4FE1D03B8CCB}" type="parTrans" cxnId="{0C961A40-43C9-4804-8D14-3FB89A88128F}">
      <dgm:prSet/>
      <dgm:spPr/>
      <dgm:t>
        <a:bodyPr/>
        <a:lstStyle/>
        <a:p>
          <a:endParaRPr lang="en-US"/>
        </a:p>
      </dgm:t>
    </dgm:pt>
    <dgm:pt modelId="{0EC99DD5-F8AD-4739-98FB-9E50417F172B}" type="sibTrans" cxnId="{0C961A40-43C9-4804-8D14-3FB89A88128F}">
      <dgm:prSet/>
      <dgm:spPr/>
      <dgm:t>
        <a:bodyPr/>
        <a:lstStyle/>
        <a:p>
          <a:endParaRPr lang="en-US"/>
        </a:p>
      </dgm:t>
    </dgm:pt>
    <dgm:pt modelId="{6EDBD7FF-CA06-4E99-80B9-78805DD57066}" type="pres">
      <dgm:prSet presAssocID="{BCE90F9C-571C-4C97-8E74-0B54FD1F5C45}" presName="root" presStyleCnt="0">
        <dgm:presLayoutVars>
          <dgm:dir/>
          <dgm:resizeHandles val="exact"/>
        </dgm:presLayoutVars>
      </dgm:prSet>
      <dgm:spPr/>
    </dgm:pt>
    <dgm:pt modelId="{9F9A459B-E386-413D-994F-FC167D55AA0B}" type="pres">
      <dgm:prSet presAssocID="{D3E6FCE8-0851-401A-91CF-1599100E5C92}" presName="compNode" presStyleCnt="0"/>
      <dgm:spPr/>
    </dgm:pt>
    <dgm:pt modelId="{1029466A-3396-4EC9-A45E-3290C7340F2F}" type="pres">
      <dgm:prSet presAssocID="{D3E6FCE8-0851-401A-91CF-1599100E5C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DE96E4A3-43FF-41C4-B0DD-435985687B42}" type="pres">
      <dgm:prSet presAssocID="{D3E6FCE8-0851-401A-91CF-1599100E5C92}" presName="spaceRect" presStyleCnt="0"/>
      <dgm:spPr/>
    </dgm:pt>
    <dgm:pt modelId="{594C7567-DD9B-4D77-991D-D7563F2D0BBF}" type="pres">
      <dgm:prSet presAssocID="{D3E6FCE8-0851-401A-91CF-1599100E5C92}" presName="textRect" presStyleLbl="revTx" presStyleIdx="0" presStyleCnt="3">
        <dgm:presLayoutVars>
          <dgm:chMax val="1"/>
          <dgm:chPref val="1"/>
        </dgm:presLayoutVars>
      </dgm:prSet>
      <dgm:spPr/>
    </dgm:pt>
    <dgm:pt modelId="{307E25B1-805C-4AE7-AAA9-B90945085F67}" type="pres">
      <dgm:prSet presAssocID="{99A6AE77-77F2-4889-97AE-94F5650B150B}" presName="sibTrans" presStyleCnt="0"/>
      <dgm:spPr/>
    </dgm:pt>
    <dgm:pt modelId="{5ABB12F4-413F-4695-8C23-52F3FAEC0A5C}" type="pres">
      <dgm:prSet presAssocID="{DCDEACC7-6644-4615-B6F6-D6F0F419E88A}" presName="compNode" presStyleCnt="0"/>
      <dgm:spPr/>
    </dgm:pt>
    <dgm:pt modelId="{B9431BCD-25F5-4B34-A050-13A75AF8C9BB}" type="pres">
      <dgm:prSet presAssocID="{DCDEACC7-6644-4615-B6F6-D6F0F419E88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3F5073BF-3987-45CA-93B0-155AA2D90B19}" type="pres">
      <dgm:prSet presAssocID="{DCDEACC7-6644-4615-B6F6-D6F0F419E88A}" presName="spaceRect" presStyleCnt="0"/>
      <dgm:spPr/>
    </dgm:pt>
    <dgm:pt modelId="{B649EEEE-0F59-4541-88DB-8397C7FC69E5}" type="pres">
      <dgm:prSet presAssocID="{DCDEACC7-6644-4615-B6F6-D6F0F419E88A}" presName="textRect" presStyleLbl="revTx" presStyleIdx="1" presStyleCnt="3">
        <dgm:presLayoutVars>
          <dgm:chMax val="1"/>
          <dgm:chPref val="1"/>
        </dgm:presLayoutVars>
      </dgm:prSet>
      <dgm:spPr/>
    </dgm:pt>
    <dgm:pt modelId="{AC9E6929-C9F7-4F5C-8B65-86352F228AA0}" type="pres">
      <dgm:prSet presAssocID="{D8CFF5CA-1467-4F92-9438-24A93073D288}" presName="sibTrans" presStyleCnt="0"/>
      <dgm:spPr/>
    </dgm:pt>
    <dgm:pt modelId="{24ECD9E6-2B89-4DE9-982C-F6D8FA8F2D88}" type="pres">
      <dgm:prSet presAssocID="{535D5D26-9246-4488-BD71-B08D4CFED9B2}" presName="compNode" presStyleCnt="0"/>
      <dgm:spPr/>
    </dgm:pt>
    <dgm:pt modelId="{F7F3DE8D-A3A0-41F8-B6A8-2C4099EFD29C}" type="pres">
      <dgm:prSet presAssocID="{535D5D26-9246-4488-BD71-B08D4CFED9B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6E92557A-A158-433F-BFF3-47F6F6E60E91}" type="pres">
      <dgm:prSet presAssocID="{535D5D26-9246-4488-BD71-B08D4CFED9B2}" presName="spaceRect" presStyleCnt="0"/>
      <dgm:spPr/>
    </dgm:pt>
    <dgm:pt modelId="{479ADBBD-5245-429D-83C8-0774B555C77E}" type="pres">
      <dgm:prSet presAssocID="{535D5D26-9246-4488-BD71-B08D4CFED9B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962941A-38F3-479F-96B0-3A9CBF082589}" type="presOf" srcId="{D3E6FCE8-0851-401A-91CF-1599100E5C92}" destId="{594C7567-DD9B-4D77-991D-D7563F2D0BBF}" srcOrd="0" destOrd="0" presId="urn:microsoft.com/office/officeart/2018/2/layout/IconLabelList"/>
    <dgm:cxn modelId="{AE0B381D-5FF7-464B-B559-7D72974CCAC4}" srcId="{BCE90F9C-571C-4C97-8E74-0B54FD1F5C45}" destId="{DCDEACC7-6644-4615-B6F6-D6F0F419E88A}" srcOrd="1" destOrd="0" parTransId="{A6D4E05E-B01A-4603-8F0D-7509F19DA57A}" sibTransId="{D8CFF5CA-1467-4F92-9438-24A93073D288}"/>
    <dgm:cxn modelId="{3CA92E21-9943-402B-BAD6-0EE3429ECF56}" type="presOf" srcId="{DCDEACC7-6644-4615-B6F6-D6F0F419E88A}" destId="{B649EEEE-0F59-4541-88DB-8397C7FC69E5}" srcOrd="0" destOrd="0" presId="urn:microsoft.com/office/officeart/2018/2/layout/IconLabelList"/>
    <dgm:cxn modelId="{097D3023-4C48-4AA8-8BD4-D9916132D068}" type="presOf" srcId="{535D5D26-9246-4488-BD71-B08D4CFED9B2}" destId="{479ADBBD-5245-429D-83C8-0774B555C77E}" srcOrd="0" destOrd="0" presId="urn:microsoft.com/office/officeart/2018/2/layout/IconLabelList"/>
    <dgm:cxn modelId="{0C961A40-43C9-4804-8D14-3FB89A88128F}" srcId="{BCE90F9C-571C-4C97-8E74-0B54FD1F5C45}" destId="{535D5D26-9246-4488-BD71-B08D4CFED9B2}" srcOrd="2" destOrd="0" parTransId="{0FBF2613-1B05-47A1-963C-4FE1D03B8CCB}" sibTransId="{0EC99DD5-F8AD-4739-98FB-9E50417F172B}"/>
    <dgm:cxn modelId="{096A99D1-E5D0-45BD-B9A7-4354D6D9F77C}" type="presOf" srcId="{BCE90F9C-571C-4C97-8E74-0B54FD1F5C45}" destId="{6EDBD7FF-CA06-4E99-80B9-78805DD57066}" srcOrd="0" destOrd="0" presId="urn:microsoft.com/office/officeart/2018/2/layout/IconLabelList"/>
    <dgm:cxn modelId="{3B7C52E8-E1B1-40EC-A606-A4897BDF2402}" srcId="{BCE90F9C-571C-4C97-8E74-0B54FD1F5C45}" destId="{D3E6FCE8-0851-401A-91CF-1599100E5C92}" srcOrd="0" destOrd="0" parTransId="{69E6E2D2-94FF-4D09-A272-6AFAF3E282F8}" sibTransId="{99A6AE77-77F2-4889-97AE-94F5650B150B}"/>
    <dgm:cxn modelId="{1108A5F5-29A1-4A9E-98F7-1826C2DDFB06}" type="presParOf" srcId="{6EDBD7FF-CA06-4E99-80B9-78805DD57066}" destId="{9F9A459B-E386-413D-994F-FC167D55AA0B}" srcOrd="0" destOrd="0" presId="urn:microsoft.com/office/officeart/2018/2/layout/IconLabelList"/>
    <dgm:cxn modelId="{42F34563-B62D-404E-8BCF-536ABB8A8C7A}" type="presParOf" srcId="{9F9A459B-E386-413D-994F-FC167D55AA0B}" destId="{1029466A-3396-4EC9-A45E-3290C7340F2F}" srcOrd="0" destOrd="0" presId="urn:microsoft.com/office/officeart/2018/2/layout/IconLabelList"/>
    <dgm:cxn modelId="{D9F68152-8D7F-47E7-BF9B-A6C7692C479D}" type="presParOf" srcId="{9F9A459B-E386-413D-994F-FC167D55AA0B}" destId="{DE96E4A3-43FF-41C4-B0DD-435985687B42}" srcOrd="1" destOrd="0" presId="urn:microsoft.com/office/officeart/2018/2/layout/IconLabelList"/>
    <dgm:cxn modelId="{CD81549E-79FB-47B3-9A11-0A16192A58CE}" type="presParOf" srcId="{9F9A459B-E386-413D-994F-FC167D55AA0B}" destId="{594C7567-DD9B-4D77-991D-D7563F2D0BBF}" srcOrd="2" destOrd="0" presId="urn:microsoft.com/office/officeart/2018/2/layout/IconLabelList"/>
    <dgm:cxn modelId="{46F9F946-985A-4DAF-B1AE-0D91ADF63B60}" type="presParOf" srcId="{6EDBD7FF-CA06-4E99-80B9-78805DD57066}" destId="{307E25B1-805C-4AE7-AAA9-B90945085F67}" srcOrd="1" destOrd="0" presId="urn:microsoft.com/office/officeart/2018/2/layout/IconLabelList"/>
    <dgm:cxn modelId="{6565450F-B884-4F04-978B-73DE493CFBE2}" type="presParOf" srcId="{6EDBD7FF-CA06-4E99-80B9-78805DD57066}" destId="{5ABB12F4-413F-4695-8C23-52F3FAEC0A5C}" srcOrd="2" destOrd="0" presId="urn:microsoft.com/office/officeart/2018/2/layout/IconLabelList"/>
    <dgm:cxn modelId="{32BCC15E-DBF6-4059-A5C4-E421966C74C5}" type="presParOf" srcId="{5ABB12F4-413F-4695-8C23-52F3FAEC0A5C}" destId="{B9431BCD-25F5-4B34-A050-13A75AF8C9BB}" srcOrd="0" destOrd="0" presId="urn:microsoft.com/office/officeart/2018/2/layout/IconLabelList"/>
    <dgm:cxn modelId="{29549CAE-48D4-4CB2-8E08-89D2862C8A69}" type="presParOf" srcId="{5ABB12F4-413F-4695-8C23-52F3FAEC0A5C}" destId="{3F5073BF-3987-45CA-93B0-155AA2D90B19}" srcOrd="1" destOrd="0" presId="urn:microsoft.com/office/officeart/2018/2/layout/IconLabelList"/>
    <dgm:cxn modelId="{04E77590-85D5-43A5-87D4-7D7C9D32749C}" type="presParOf" srcId="{5ABB12F4-413F-4695-8C23-52F3FAEC0A5C}" destId="{B649EEEE-0F59-4541-88DB-8397C7FC69E5}" srcOrd="2" destOrd="0" presId="urn:microsoft.com/office/officeart/2018/2/layout/IconLabelList"/>
    <dgm:cxn modelId="{43F20251-1953-4D30-8E48-4B446AE0934F}" type="presParOf" srcId="{6EDBD7FF-CA06-4E99-80B9-78805DD57066}" destId="{AC9E6929-C9F7-4F5C-8B65-86352F228AA0}" srcOrd="3" destOrd="0" presId="urn:microsoft.com/office/officeart/2018/2/layout/IconLabelList"/>
    <dgm:cxn modelId="{00C7FE27-851F-4CE1-BA70-A68523B1D0E0}" type="presParOf" srcId="{6EDBD7FF-CA06-4E99-80B9-78805DD57066}" destId="{24ECD9E6-2B89-4DE9-982C-F6D8FA8F2D88}" srcOrd="4" destOrd="0" presId="urn:microsoft.com/office/officeart/2018/2/layout/IconLabelList"/>
    <dgm:cxn modelId="{0B1B855C-E4BC-4483-B1BD-7D7E299FA009}" type="presParOf" srcId="{24ECD9E6-2B89-4DE9-982C-F6D8FA8F2D88}" destId="{F7F3DE8D-A3A0-41F8-B6A8-2C4099EFD29C}" srcOrd="0" destOrd="0" presId="urn:microsoft.com/office/officeart/2018/2/layout/IconLabelList"/>
    <dgm:cxn modelId="{C07AB004-579C-426C-9B24-12570D3A222D}" type="presParOf" srcId="{24ECD9E6-2B89-4DE9-982C-F6D8FA8F2D88}" destId="{6E92557A-A158-433F-BFF3-47F6F6E60E91}" srcOrd="1" destOrd="0" presId="urn:microsoft.com/office/officeart/2018/2/layout/IconLabelList"/>
    <dgm:cxn modelId="{52354756-9D64-4A39-8BBD-9367CCD8D4DC}" type="presParOf" srcId="{24ECD9E6-2B89-4DE9-982C-F6D8FA8F2D88}" destId="{479ADBBD-5245-429D-83C8-0774B555C7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6A9059-AD24-40F1-89E6-43E9801B01C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B5E5963-5A1E-4AA6-B335-FA3D38618FC3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 b="1"/>
            <a:t>What</a:t>
          </a:r>
          <a:r>
            <a:rPr kumimoji="1" lang="zh-CN" b="1"/>
            <a:t> </a:t>
          </a:r>
          <a:r>
            <a:rPr kumimoji="1" lang="en-US" b="1"/>
            <a:t>is</a:t>
          </a:r>
          <a:r>
            <a:rPr kumimoji="1" lang="zh-CN" b="1"/>
            <a:t> </a:t>
          </a:r>
          <a:r>
            <a:rPr kumimoji="1" lang="en-US" b="1"/>
            <a:t>SVD?</a:t>
          </a:r>
          <a:endParaRPr lang="en-US"/>
        </a:p>
      </dgm:t>
    </dgm:pt>
    <dgm:pt modelId="{24B74095-1DCF-42F6-ADDB-C0B4035BF69F}" type="parTrans" cxnId="{DC5168A7-91BC-4716-A7F2-C20C37B8DC4C}">
      <dgm:prSet/>
      <dgm:spPr/>
      <dgm:t>
        <a:bodyPr/>
        <a:lstStyle/>
        <a:p>
          <a:endParaRPr lang="en-US"/>
        </a:p>
      </dgm:t>
    </dgm:pt>
    <dgm:pt modelId="{802AA6DE-E0D9-4F8D-981A-9582FFCC7773}" type="sibTrans" cxnId="{DC5168A7-91BC-4716-A7F2-C20C37B8DC4C}">
      <dgm:prSet/>
      <dgm:spPr/>
      <dgm:t>
        <a:bodyPr/>
        <a:lstStyle/>
        <a:p>
          <a:endParaRPr lang="en-US"/>
        </a:p>
      </dgm:t>
    </dgm:pt>
    <dgm:pt modelId="{D4E40238-C890-4104-8EF9-C51CA7677E39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 b="1"/>
            <a:t>How</a:t>
          </a:r>
          <a:r>
            <a:rPr kumimoji="1" lang="zh-CN" b="1"/>
            <a:t> </a:t>
          </a:r>
          <a:r>
            <a:rPr kumimoji="1" lang="en-US" b="1"/>
            <a:t>it</a:t>
          </a:r>
          <a:r>
            <a:rPr kumimoji="1" lang="zh-CN" b="1"/>
            <a:t> </a:t>
          </a:r>
          <a:r>
            <a:rPr kumimoji="1" lang="en-US" b="1"/>
            <a:t>works?</a:t>
          </a:r>
          <a:endParaRPr lang="en-US"/>
        </a:p>
      </dgm:t>
    </dgm:pt>
    <dgm:pt modelId="{8CF4EA5B-DCBF-46A0-B7D5-B46FA4CBA514}" type="parTrans" cxnId="{BCDF5533-98BD-472C-9BAD-C33D711A1652}">
      <dgm:prSet/>
      <dgm:spPr/>
      <dgm:t>
        <a:bodyPr/>
        <a:lstStyle/>
        <a:p>
          <a:endParaRPr lang="en-US"/>
        </a:p>
      </dgm:t>
    </dgm:pt>
    <dgm:pt modelId="{4BD57D8C-FC1B-47BB-A099-64ECAB9404FA}" type="sibTrans" cxnId="{BCDF5533-98BD-472C-9BAD-C33D711A1652}">
      <dgm:prSet/>
      <dgm:spPr/>
      <dgm:t>
        <a:bodyPr/>
        <a:lstStyle/>
        <a:p>
          <a:endParaRPr lang="en-US"/>
        </a:p>
      </dgm:t>
    </dgm:pt>
    <dgm:pt modelId="{60A599B1-E70B-4788-81EF-144EDF4F4376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 b="1"/>
            <a:t>Advantages</a:t>
          </a:r>
          <a:endParaRPr lang="en-US"/>
        </a:p>
      </dgm:t>
    </dgm:pt>
    <dgm:pt modelId="{0407AECB-8ACC-4001-89C2-831AB9324B55}" type="parTrans" cxnId="{C473D1B4-3CFB-4410-AB7F-440CAFC62588}">
      <dgm:prSet/>
      <dgm:spPr/>
      <dgm:t>
        <a:bodyPr/>
        <a:lstStyle/>
        <a:p>
          <a:endParaRPr lang="en-US"/>
        </a:p>
      </dgm:t>
    </dgm:pt>
    <dgm:pt modelId="{5AC7AA29-D9AD-493C-9076-590BF73CC478}" type="sibTrans" cxnId="{C473D1B4-3CFB-4410-AB7F-440CAFC62588}">
      <dgm:prSet/>
      <dgm:spPr/>
      <dgm:t>
        <a:bodyPr/>
        <a:lstStyle/>
        <a:p>
          <a:endParaRPr lang="en-US"/>
        </a:p>
      </dgm:t>
    </dgm:pt>
    <dgm:pt modelId="{EE2819D4-AA41-48D4-A68A-12FBF18F882A}" type="pres">
      <dgm:prSet presAssocID="{ED6A9059-AD24-40F1-89E6-43E9801B01C7}" presName="root" presStyleCnt="0">
        <dgm:presLayoutVars>
          <dgm:dir/>
          <dgm:resizeHandles val="exact"/>
        </dgm:presLayoutVars>
      </dgm:prSet>
      <dgm:spPr/>
    </dgm:pt>
    <dgm:pt modelId="{AB6E065F-EBEE-427C-BEA9-8D8B1706B2FD}" type="pres">
      <dgm:prSet presAssocID="{0B5E5963-5A1E-4AA6-B335-FA3D38618FC3}" presName="compNode" presStyleCnt="0"/>
      <dgm:spPr/>
    </dgm:pt>
    <dgm:pt modelId="{7286167A-7E6D-454E-BCAC-33FAE0E67EC9}" type="pres">
      <dgm:prSet presAssocID="{0B5E5963-5A1E-4AA6-B335-FA3D38618F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14B51D7D-FD99-4FB6-8A9F-E4C21B3A9EBD}" type="pres">
      <dgm:prSet presAssocID="{0B5E5963-5A1E-4AA6-B335-FA3D38618FC3}" presName="spaceRect" presStyleCnt="0"/>
      <dgm:spPr/>
    </dgm:pt>
    <dgm:pt modelId="{9220F4FF-3634-406C-8997-F6868C778587}" type="pres">
      <dgm:prSet presAssocID="{0B5E5963-5A1E-4AA6-B335-FA3D38618FC3}" presName="textRect" presStyleLbl="revTx" presStyleIdx="0" presStyleCnt="3">
        <dgm:presLayoutVars>
          <dgm:chMax val="1"/>
          <dgm:chPref val="1"/>
        </dgm:presLayoutVars>
      </dgm:prSet>
      <dgm:spPr/>
    </dgm:pt>
    <dgm:pt modelId="{7AF64B6C-C95A-49EB-B92C-0BBD1D67DA8F}" type="pres">
      <dgm:prSet presAssocID="{802AA6DE-E0D9-4F8D-981A-9582FFCC7773}" presName="sibTrans" presStyleCnt="0"/>
      <dgm:spPr/>
    </dgm:pt>
    <dgm:pt modelId="{EFB98F88-30A9-4A95-93B6-05B1267ECFD9}" type="pres">
      <dgm:prSet presAssocID="{D4E40238-C890-4104-8EF9-C51CA7677E39}" presName="compNode" presStyleCnt="0"/>
      <dgm:spPr/>
    </dgm:pt>
    <dgm:pt modelId="{1F7F3B4B-6525-4076-824E-330DB7E94DA7}" type="pres">
      <dgm:prSet presAssocID="{D4E40238-C890-4104-8EF9-C51CA7677E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306C1F54-94D7-4A55-9340-4BDB82E1F7C9}" type="pres">
      <dgm:prSet presAssocID="{D4E40238-C890-4104-8EF9-C51CA7677E39}" presName="spaceRect" presStyleCnt="0"/>
      <dgm:spPr/>
    </dgm:pt>
    <dgm:pt modelId="{E94C11A0-D852-41E5-A36C-8B0E8731A055}" type="pres">
      <dgm:prSet presAssocID="{D4E40238-C890-4104-8EF9-C51CA7677E39}" presName="textRect" presStyleLbl="revTx" presStyleIdx="1" presStyleCnt="3">
        <dgm:presLayoutVars>
          <dgm:chMax val="1"/>
          <dgm:chPref val="1"/>
        </dgm:presLayoutVars>
      </dgm:prSet>
      <dgm:spPr/>
    </dgm:pt>
    <dgm:pt modelId="{7B041B5F-6094-4861-8DC3-BA922002A2AC}" type="pres">
      <dgm:prSet presAssocID="{4BD57D8C-FC1B-47BB-A099-64ECAB9404FA}" presName="sibTrans" presStyleCnt="0"/>
      <dgm:spPr/>
    </dgm:pt>
    <dgm:pt modelId="{13001156-D723-4EFA-BFE1-0AACC65445DA}" type="pres">
      <dgm:prSet presAssocID="{60A599B1-E70B-4788-81EF-144EDF4F4376}" presName="compNode" presStyleCnt="0"/>
      <dgm:spPr/>
    </dgm:pt>
    <dgm:pt modelId="{95CC5D2E-B018-4276-86EA-C1ED3CD35CB5}" type="pres">
      <dgm:prSet presAssocID="{60A599B1-E70B-4788-81EF-144EDF4F437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3667ECCF-F398-42FE-8E57-7B49BAD9FD55}" type="pres">
      <dgm:prSet presAssocID="{60A599B1-E70B-4788-81EF-144EDF4F4376}" presName="spaceRect" presStyleCnt="0"/>
      <dgm:spPr/>
    </dgm:pt>
    <dgm:pt modelId="{4E386F8B-75A1-4F5E-8E4E-EFA1411F5466}" type="pres">
      <dgm:prSet presAssocID="{60A599B1-E70B-4788-81EF-144EDF4F437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F3DC025-8A7A-4580-903F-84526D2CDE21}" type="presOf" srcId="{60A599B1-E70B-4788-81EF-144EDF4F4376}" destId="{4E386F8B-75A1-4F5E-8E4E-EFA1411F5466}" srcOrd="0" destOrd="0" presId="urn:microsoft.com/office/officeart/2018/2/layout/IconLabelList"/>
    <dgm:cxn modelId="{E828C532-B813-49D3-80AD-030CACC21BC5}" type="presOf" srcId="{0B5E5963-5A1E-4AA6-B335-FA3D38618FC3}" destId="{9220F4FF-3634-406C-8997-F6868C778587}" srcOrd="0" destOrd="0" presId="urn:microsoft.com/office/officeart/2018/2/layout/IconLabelList"/>
    <dgm:cxn modelId="{BCDF5533-98BD-472C-9BAD-C33D711A1652}" srcId="{ED6A9059-AD24-40F1-89E6-43E9801B01C7}" destId="{D4E40238-C890-4104-8EF9-C51CA7677E39}" srcOrd="1" destOrd="0" parTransId="{8CF4EA5B-DCBF-46A0-B7D5-B46FA4CBA514}" sibTransId="{4BD57D8C-FC1B-47BB-A099-64ECAB9404FA}"/>
    <dgm:cxn modelId="{5A5B9F8C-0A6C-4097-BBAA-CCB27E643E87}" type="presOf" srcId="{D4E40238-C890-4104-8EF9-C51CA7677E39}" destId="{E94C11A0-D852-41E5-A36C-8B0E8731A055}" srcOrd="0" destOrd="0" presId="urn:microsoft.com/office/officeart/2018/2/layout/IconLabelList"/>
    <dgm:cxn modelId="{DC5168A7-91BC-4716-A7F2-C20C37B8DC4C}" srcId="{ED6A9059-AD24-40F1-89E6-43E9801B01C7}" destId="{0B5E5963-5A1E-4AA6-B335-FA3D38618FC3}" srcOrd="0" destOrd="0" parTransId="{24B74095-1DCF-42F6-ADDB-C0B4035BF69F}" sibTransId="{802AA6DE-E0D9-4F8D-981A-9582FFCC7773}"/>
    <dgm:cxn modelId="{C473D1B4-3CFB-4410-AB7F-440CAFC62588}" srcId="{ED6A9059-AD24-40F1-89E6-43E9801B01C7}" destId="{60A599B1-E70B-4788-81EF-144EDF4F4376}" srcOrd="2" destOrd="0" parTransId="{0407AECB-8ACC-4001-89C2-831AB9324B55}" sibTransId="{5AC7AA29-D9AD-493C-9076-590BF73CC478}"/>
    <dgm:cxn modelId="{E82946C2-E209-4716-86F2-3C0256911189}" type="presOf" srcId="{ED6A9059-AD24-40F1-89E6-43E9801B01C7}" destId="{EE2819D4-AA41-48D4-A68A-12FBF18F882A}" srcOrd="0" destOrd="0" presId="urn:microsoft.com/office/officeart/2018/2/layout/IconLabelList"/>
    <dgm:cxn modelId="{6D21E7F2-5A5F-42DD-A40C-6B5250600503}" type="presParOf" srcId="{EE2819D4-AA41-48D4-A68A-12FBF18F882A}" destId="{AB6E065F-EBEE-427C-BEA9-8D8B1706B2FD}" srcOrd="0" destOrd="0" presId="urn:microsoft.com/office/officeart/2018/2/layout/IconLabelList"/>
    <dgm:cxn modelId="{55AB7DCB-F530-4790-B307-081164B65BF9}" type="presParOf" srcId="{AB6E065F-EBEE-427C-BEA9-8D8B1706B2FD}" destId="{7286167A-7E6D-454E-BCAC-33FAE0E67EC9}" srcOrd="0" destOrd="0" presId="urn:microsoft.com/office/officeart/2018/2/layout/IconLabelList"/>
    <dgm:cxn modelId="{6310292E-3888-4EF9-A65E-83B263CC0D97}" type="presParOf" srcId="{AB6E065F-EBEE-427C-BEA9-8D8B1706B2FD}" destId="{14B51D7D-FD99-4FB6-8A9F-E4C21B3A9EBD}" srcOrd="1" destOrd="0" presId="urn:microsoft.com/office/officeart/2018/2/layout/IconLabelList"/>
    <dgm:cxn modelId="{30A08117-9202-4A3A-AE37-A0E257F5C41D}" type="presParOf" srcId="{AB6E065F-EBEE-427C-BEA9-8D8B1706B2FD}" destId="{9220F4FF-3634-406C-8997-F6868C778587}" srcOrd="2" destOrd="0" presId="urn:microsoft.com/office/officeart/2018/2/layout/IconLabelList"/>
    <dgm:cxn modelId="{07815F2D-F05C-4EC9-9825-7559EE887C80}" type="presParOf" srcId="{EE2819D4-AA41-48D4-A68A-12FBF18F882A}" destId="{7AF64B6C-C95A-49EB-B92C-0BBD1D67DA8F}" srcOrd="1" destOrd="0" presId="urn:microsoft.com/office/officeart/2018/2/layout/IconLabelList"/>
    <dgm:cxn modelId="{E17E669C-CD4D-49DD-8662-4F6926E2AD02}" type="presParOf" srcId="{EE2819D4-AA41-48D4-A68A-12FBF18F882A}" destId="{EFB98F88-30A9-4A95-93B6-05B1267ECFD9}" srcOrd="2" destOrd="0" presId="urn:microsoft.com/office/officeart/2018/2/layout/IconLabelList"/>
    <dgm:cxn modelId="{345EB2FB-C211-452B-B2E3-CD7AA37066F6}" type="presParOf" srcId="{EFB98F88-30A9-4A95-93B6-05B1267ECFD9}" destId="{1F7F3B4B-6525-4076-824E-330DB7E94DA7}" srcOrd="0" destOrd="0" presId="urn:microsoft.com/office/officeart/2018/2/layout/IconLabelList"/>
    <dgm:cxn modelId="{D5A35C01-BB94-45DA-8679-707287D7A20D}" type="presParOf" srcId="{EFB98F88-30A9-4A95-93B6-05B1267ECFD9}" destId="{306C1F54-94D7-4A55-9340-4BDB82E1F7C9}" srcOrd="1" destOrd="0" presId="urn:microsoft.com/office/officeart/2018/2/layout/IconLabelList"/>
    <dgm:cxn modelId="{4F6F9B61-5E18-4368-B5F0-4346C6B28DD6}" type="presParOf" srcId="{EFB98F88-30A9-4A95-93B6-05B1267ECFD9}" destId="{E94C11A0-D852-41E5-A36C-8B0E8731A055}" srcOrd="2" destOrd="0" presId="urn:microsoft.com/office/officeart/2018/2/layout/IconLabelList"/>
    <dgm:cxn modelId="{4522F340-C731-42A1-969C-AAC431872D7E}" type="presParOf" srcId="{EE2819D4-AA41-48D4-A68A-12FBF18F882A}" destId="{7B041B5F-6094-4861-8DC3-BA922002A2AC}" srcOrd="3" destOrd="0" presId="urn:microsoft.com/office/officeart/2018/2/layout/IconLabelList"/>
    <dgm:cxn modelId="{29EAD74E-F9F5-40A1-A772-EC18AFEBCF12}" type="presParOf" srcId="{EE2819D4-AA41-48D4-A68A-12FBF18F882A}" destId="{13001156-D723-4EFA-BFE1-0AACC65445DA}" srcOrd="4" destOrd="0" presId="urn:microsoft.com/office/officeart/2018/2/layout/IconLabelList"/>
    <dgm:cxn modelId="{07420D91-E0D2-4AF6-BD67-8E0737DE6383}" type="presParOf" srcId="{13001156-D723-4EFA-BFE1-0AACC65445DA}" destId="{95CC5D2E-B018-4276-86EA-C1ED3CD35CB5}" srcOrd="0" destOrd="0" presId="urn:microsoft.com/office/officeart/2018/2/layout/IconLabelList"/>
    <dgm:cxn modelId="{8E03B136-656A-4D77-A934-D23124F9AF8A}" type="presParOf" srcId="{13001156-D723-4EFA-BFE1-0AACC65445DA}" destId="{3667ECCF-F398-42FE-8E57-7B49BAD9FD55}" srcOrd="1" destOrd="0" presId="urn:microsoft.com/office/officeart/2018/2/layout/IconLabelList"/>
    <dgm:cxn modelId="{EE19AD99-2AA4-468E-B306-FA66B727C878}" type="presParOf" srcId="{13001156-D723-4EFA-BFE1-0AACC65445DA}" destId="{4E386F8B-75A1-4F5E-8E4E-EFA1411F546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7AC482-9D83-4431-AD20-5508C377D16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E41C480-2AEA-4030-870F-A4F1AE13B439}">
      <dgm:prSet/>
      <dgm:spPr/>
      <dgm:t>
        <a:bodyPr/>
        <a:lstStyle/>
        <a:p>
          <a:r>
            <a:rPr kumimoji="1" lang="en-US" b="1"/>
            <a:t>Advantages</a:t>
          </a:r>
          <a:endParaRPr lang="en-US"/>
        </a:p>
      </dgm:t>
    </dgm:pt>
    <dgm:pt modelId="{276ED563-0616-4926-8D20-CA7A14E51EC5}" type="parTrans" cxnId="{2ED92AC1-9D75-4B77-B5BC-A747F82EA963}">
      <dgm:prSet/>
      <dgm:spPr/>
      <dgm:t>
        <a:bodyPr/>
        <a:lstStyle/>
        <a:p>
          <a:endParaRPr lang="en-US"/>
        </a:p>
      </dgm:t>
    </dgm:pt>
    <dgm:pt modelId="{FC0F28A6-3FF8-4790-98EC-C4534E72D32F}" type="sibTrans" cxnId="{2ED92AC1-9D75-4B77-B5BC-A747F82EA963}">
      <dgm:prSet/>
      <dgm:spPr/>
      <dgm:t>
        <a:bodyPr/>
        <a:lstStyle/>
        <a:p>
          <a:endParaRPr lang="en-US"/>
        </a:p>
      </dgm:t>
    </dgm:pt>
    <dgm:pt modelId="{30FE97D5-1C42-43FE-96F7-B6CA71932DD4}">
      <dgm:prSet/>
      <dgm:spPr/>
      <dgm:t>
        <a:bodyPr/>
        <a:lstStyle/>
        <a:p>
          <a:r>
            <a:rPr lang="en-US"/>
            <a:t>High recommendation accuracy for dense datasets</a:t>
          </a:r>
        </a:p>
      </dgm:t>
    </dgm:pt>
    <dgm:pt modelId="{2BEBF791-C35D-4A79-8EE2-75AA0A8834BA}" type="parTrans" cxnId="{EBBD71F0-B664-406C-923B-25B54DC1D5D7}">
      <dgm:prSet/>
      <dgm:spPr/>
      <dgm:t>
        <a:bodyPr/>
        <a:lstStyle/>
        <a:p>
          <a:endParaRPr lang="en-US"/>
        </a:p>
      </dgm:t>
    </dgm:pt>
    <dgm:pt modelId="{DDCF73B5-4388-4935-9995-7E03A59F8678}" type="sibTrans" cxnId="{EBBD71F0-B664-406C-923B-25B54DC1D5D7}">
      <dgm:prSet/>
      <dgm:spPr/>
      <dgm:t>
        <a:bodyPr/>
        <a:lstStyle/>
        <a:p>
          <a:endParaRPr lang="en-US"/>
        </a:p>
      </dgm:t>
    </dgm:pt>
    <dgm:pt modelId="{475EFF46-0408-4771-A3B5-45DD3338BC0E}">
      <dgm:prSet/>
      <dgm:spPr/>
      <dgm:t>
        <a:bodyPr/>
        <a:lstStyle/>
        <a:p>
          <a:r>
            <a:rPr lang="en-US"/>
            <a:t>Theoretical robustness and interpretability</a:t>
          </a:r>
        </a:p>
      </dgm:t>
    </dgm:pt>
    <dgm:pt modelId="{DD72008D-42E2-43F7-BD6E-40EA9B0401CA}" type="parTrans" cxnId="{96F2D0C1-BEF5-4ABF-8CCE-F4CFE9E674D7}">
      <dgm:prSet/>
      <dgm:spPr/>
      <dgm:t>
        <a:bodyPr/>
        <a:lstStyle/>
        <a:p>
          <a:endParaRPr lang="en-US"/>
        </a:p>
      </dgm:t>
    </dgm:pt>
    <dgm:pt modelId="{BCE47A8E-45CF-4EC8-AE06-5CE31B044762}" type="sibTrans" cxnId="{96F2D0C1-BEF5-4ABF-8CCE-F4CFE9E674D7}">
      <dgm:prSet/>
      <dgm:spPr/>
      <dgm:t>
        <a:bodyPr/>
        <a:lstStyle/>
        <a:p>
          <a:endParaRPr lang="en-US"/>
        </a:p>
      </dgm:t>
    </dgm:pt>
    <dgm:pt modelId="{89A9495D-C674-44D1-B8F7-B6D82B38F8C5}">
      <dgm:prSet/>
      <dgm:spPr/>
      <dgm:t>
        <a:bodyPr/>
        <a:lstStyle/>
        <a:p>
          <a:r>
            <a:rPr lang="en-US"/>
            <a:t>Effective at uncovering hidden structure and correlations</a:t>
          </a:r>
        </a:p>
      </dgm:t>
    </dgm:pt>
    <dgm:pt modelId="{22EF9D2C-5056-4C4F-B4B2-529857DEA6AD}" type="parTrans" cxnId="{AB2AF26A-059B-4E52-98DF-E62A468D68F0}">
      <dgm:prSet/>
      <dgm:spPr/>
      <dgm:t>
        <a:bodyPr/>
        <a:lstStyle/>
        <a:p>
          <a:endParaRPr lang="en-US"/>
        </a:p>
      </dgm:t>
    </dgm:pt>
    <dgm:pt modelId="{20FB21CF-F514-4922-95E4-B219998726BE}" type="sibTrans" cxnId="{AB2AF26A-059B-4E52-98DF-E62A468D68F0}">
      <dgm:prSet/>
      <dgm:spPr/>
      <dgm:t>
        <a:bodyPr/>
        <a:lstStyle/>
        <a:p>
          <a:endParaRPr lang="en-US"/>
        </a:p>
      </dgm:t>
    </dgm:pt>
    <dgm:pt modelId="{6E680DDD-0C8E-4C4F-9A51-8E3F538BAEF9}">
      <dgm:prSet/>
      <dgm:spPr/>
      <dgm:t>
        <a:bodyPr/>
        <a:lstStyle/>
        <a:p>
          <a:r>
            <a:rPr lang="en-US" b="1"/>
            <a:t>Challenges</a:t>
          </a:r>
          <a:endParaRPr lang="en-US"/>
        </a:p>
      </dgm:t>
    </dgm:pt>
    <dgm:pt modelId="{9310E1CD-261D-4CB9-B458-C2F2E95178B4}" type="parTrans" cxnId="{8F79F380-5167-4DF6-8120-067F4C2F3533}">
      <dgm:prSet/>
      <dgm:spPr/>
      <dgm:t>
        <a:bodyPr/>
        <a:lstStyle/>
        <a:p>
          <a:endParaRPr lang="en-US"/>
        </a:p>
      </dgm:t>
    </dgm:pt>
    <dgm:pt modelId="{E06DF638-B6CD-4FAA-A229-825C105136B4}" type="sibTrans" cxnId="{8F79F380-5167-4DF6-8120-067F4C2F3533}">
      <dgm:prSet/>
      <dgm:spPr/>
      <dgm:t>
        <a:bodyPr/>
        <a:lstStyle/>
        <a:p>
          <a:endParaRPr lang="en-US"/>
        </a:p>
      </dgm:t>
    </dgm:pt>
    <dgm:pt modelId="{6866D250-4610-422C-9C2D-7A06E3A3DD1A}">
      <dgm:prSet/>
      <dgm:spPr/>
      <dgm:t>
        <a:bodyPr/>
        <a:lstStyle/>
        <a:p>
          <a:r>
            <a:rPr lang="en-US"/>
            <a:t>Computationally intensive for very large datasets</a:t>
          </a:r>
        </a:p>
      </dgm:t>
    </dgm:pt>
    <dgm:pt modelId="{A9771C97-DCF6-4986-964A-778D8FB26000}" type="parTrans" cxnId="{DD28BFF2-19B3-44AF-9281-1C90BF795813}">
      <dgm:prSet/>
      <dgm:spPr/>
      <dgm:t>
        <a:bodyPr/>
        <a:lstStyle/>
        <a:p>
          <a:endParaRPr lang="en-US"/>
        </a:p>
      </dgm:t>
    </dgm:pt>
    <dgm:pt modelId="{686C5E7A-ED31-49F8-B582-58C176CB8204}" type="sibTrans" cxnId="{DD28BFF2-19B3-44AF-9281-1C90BF795813}">
      <dgm:prSet/>
      <dgm:spPr/>
      <dgm:t>
        <a:bodyPr/>
        <a:lstStyle/>
        <a:p>
          <a:endParaRPr lang="en-US"/>
        </a:p>
      </dgm:t>
    </dgm:pt>
    <dgm:pt modelId="{E39ACD2A-7458-4395-B5E2-0CD6B5F90E3A}">
      <dgm:prSet/>
      <dgm:spPr/>
      <dgm:t>
        <a:bodyPr/>
        <a:lstStyle/>
        <a:p>
          <a:r>
            <a:rPr lang="en-US"/>
            <a:t>Requires preprocessing to handle missing or sparse values</a:t>
          </a:r>
        </a:p>
      </dgm:t>
    </dgm:pt>
    <dgm:pt modelId="{53460640-4F0D-489F-80B4-BA6ECAAA1F8C}" type="parTrans" cxnId="{05946C3A-2063-4BBC-89DE-FDCE6A1CA441}">
      <dgm:prSet/>
      <dgm:spPr/>
      <dgm:t>
        <a:bodyPr/>
        <a:lstStyle/>
        <a:p>
          <a:endParaRPr lang="en-US"/>
        </a:p>
      </dgm:t>
    </dgm:pt>
    <dgm:pt modelId="{8A5C98C1-D090-4637-9417-9B3F4EE8D6BE}" type="sibTrans" cxnId="{05946C3A-2063-4BBC-89DE-FDCE6A1CA441}">
      <dgm:prSet/>
      <dgm:spPr/>
      <dgm:t>
        <a:bodyPr/>
        <a:lstStyle/>
        <a:p>
          <a:endParaRPr lang="en-US"/>
        </a:p>
      </dgm:t>
    </dgm:pt>
    <dgm:pt modelId="{DDA064CE-9DA6-4A9F-A0B7-FA91460A1BC3}">
      <dgm:prSet/>
      <dgm:spPr/>
      <dgm:t>
        <a:bodyPr/>
        <a:lstStyle/>
        <a:p>
          <a:r>
            <a:rPr lang="en-US"/>
            <a:t>Not natively supported in Apache Spark (needs manual or external implementation)</a:t>
          </a:r>
        </a:p>
      </dgm:t>
    </dgm:pt>
    <dgm:pt modelId="{8AD961DA-D1C4-4864-8546-AA28C56A31EA}" type="parTrans" cxnId="{B3FCA932-7D05-44EF-BDDF-C19AB95E9F80}">
      <dgm:prSet/>
      <dgm:spPr/>
      <dgm:t>
        <a:bodyPr/>
        <a:lstStyle/>
        <a:p>
          <a:endParaRPr lang="en-US"/>
        </a:p>
      </dgm:t>
    </dgm:pt>
    <dgm:pt modelId="{1E3D58E6-957A-4C6A-B3DA-2AE8490E0CDE}" type="sibTrans" cxnId="{B3FCA932-7D05-44EF-BDDF-C19AB95E9F80}">
      <dgm:prSet/>
      <dgm:spPr/>
      <dgm:t>
        <a:bodyPr/>
        <a:lstStyle/>
        <a:p>
          <a:endParaRPr lang="en-US"/>
        </a:p>
      </dgm:t>
    </dgm:pt>
    <dgm:pt modelId="{2B1A209B-834A-4382-9194-A71EF85C34F6}" type="pres">
      <dgm:prSet presAssocID="{B77AC482-9D83-4431-AD20-5508C377D161}" presName="linear" presStyleCnt="0">
        <dgm:presLayoutVars>
          <dgm:animLvl val="lvl"/>
          <dgm:resizeHandles val="exact"/>
        </dgm:presLayoutVars>
      </dgm:prSet>
      <dgm:spPr/>
    </dgm:pt>
    <dgm:pt modelId="{3838B203-23A8-4224-A2F1-392A927F3C4A}" type="pres">
      <dgm:prSet presAssocID="{BE41C480-2AEA-4030-870F-A4F1AE13B43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28C374B-916E-42CD-9269-A0501420C093}" type="pres">
      <dgm:prSet presAssocID="{BE41C480-2AEA-4030-870F-A4F1AE13B439}" presName="childText" presStyleLbl="revTx" presStyleIdx="0" presStyleCnt="2">
        <dgm:presLayoutVars>
          <dgm:bulletEnabled val="1"/>
        </dgm:presLayoutVars>
      </dgm:prSet>
      <dgm:spPr/>
    </dgm:pt>
    <dgm:pt modelId="{10C38494-90DF-4EF2-AC57-851AFA5B901A}" type="pres">
      <dgm:prSet presAssocID="{6E680DDD-0C8E-4C4F-9A51-8E3F538BAEF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12EFF6A-F850-425F-B5D9-11D6F58FA171}" type="pres">
      <dgm:prSet presAssocID="{6E680DDD-0C8E-4C4F-9A51-8E3F538BAEF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3FCA932-7D05-44EF-BDDF-C19AB95E9F80}" srcId="{6E680DDD-0C8E-4C4F-9A51-8E3F538BAEF9}" destId="{DDA064CE-9DA6-4A9F-A0B7-FA91460A1BC3}" srcOrd="2" destOrd="0" parTransId="{8AD961DA-D1C4-4864-8546-AA28C56A31EA}" sibTransId="{1E3D58E6-957A-4C6A-B3DA-2AE8490E0CDE}"/>
    <dgm:cxn modelId="{05946C3A-2063-4BBC-89DE-FDCE6A1CA441}" srcId="{6E680DDD-0C8E-4C4F-9A51-8E3F538BAEF9}" destId="{E39ACD2A-7458-4395-B5E2-0CD6B5F90E3A}" srcOrd="1" destOrd="0" parTransId="{53460640-4F0D-489F-80B4-BA6ECAAA1F8C}" sibTransId="{8A5C98C1-D090-4637-9417-9B3F4EE8D6BE}"/>
    <dgm:cxn modelId="{AB2AF26A-059B-4E52-98DF-E62A468D68F0}" srcId="{BE41C480-2AEA-4030-870F-A4F1AE13B439}" destId="{89A9495D-C674-44D1-B8F7-B6D82B38F8C5}" srcOrd="2" destOrd="0" parTransId="{22EF9D2C-5056-4C4F-B4B2-529857DEA6AD}" sibTransId="{20FB21CF-F514-4922-95E4-B219998726BE}"/>
    <dgm:cxn modelId="{0059E04D-EF8D-474A-A67A-BAA86F5AD50F}" type="presOf" srcId="{475EFF46-0408-4771-A3B5-45DD3338BC0E}" destId="{628C374B-916E-42CD-9269-A0501420C093}" srcOrd="0" destOrd="1" presId="urn:microsoft.com/office/officeart/2005/8/layout/vList2"/>
    <dgm:cxn modelId="{579B6173-21C3-41C5-B7FA-FE93E05215F3}" type="presOf" srcId="{E39ACD2A-7458-4395-B5E2-0CD6B5F90E3A}" destId="{E12EFF6A-F850-425F-B5D9-11D6F58FA171}" srcOrd="0" destOrd="1" presId="urn:microsoft.com/office/officeart/2005/8/layout/vList2"/>
    <dgm:cxn modelId="{BC15A458-5D4B-446B-A293-B639F40530EA}" type="presOf" srcId="{30FE97D5-1C42-43FE-96F7-B6CA71932DD4}" destId="{628C374B-916E-42CD-9269-A0501420C093}" srcOrd="0" destOrd="0" presId="urn:microsoft.com/office/officeart/2005/8/layout/vList2"/>
    <dgm:cxn modelId="{81CA1759-BECE-4AF4-9124-DDA3F672D264}" type="presOf" srcId="{DDA064CE-9DA6-4A9F-A0B7-FA91460A1BC3}" destId="{E12EFF6A-F850-425F-B5D9-11D6F58FA171}" srcOrd="0" destOrd="2" presId="urn:microsoft.com/office/officeart/2005/8/layout/vList2"/>
    <dgm:cxn modelId="{8F79F380-5167-4DF6-8120-067F4C2F3533}" srcId="{B77AC482-9D83-4431-AD20-5508C377D161}" destId="{6E680DDD-0C8E-4C4F-9A51-8E3F538BAEF9}" srcOrd="1" destOrd="0" parTransId="{9310E1CD-261D-4CB9-B458-C2F2E95178B4}" sibTransId="{E06DF638-B6CD-4FAA-A229-825C105136B4}"/>
    <dgm:cxn modelId="{2598A7A9-A1D7-4A0C-BC60-35742AA23329}" type="presOf" srcId="{BE41C480-2AEA-4030-870F-A4F1AE13B439}" destId="{3838B203-23A8-4224-A2F1-392A927F3C4A}" srcOrd="0" destOrd="0" presId="urn:microsoft.com/office/officeart/2005/8/layout/vList2"/>
    <dgm:cxn modelId="{2ED92AC1-9D75-4B77-B5BC-A747F82EA963}" srcId="{B77AC482-9D83-4431-AD20-5508C377D161}" destId="{BE41C480-2AEA-4030-870F-A4F1AE13B439}" srcOrd="0" destOrd="0" parTransId="{276ED563-0616-4926-8D20-CA7A14E51EC5}" sibTransId="{FC0F28A6-3FF8-4790-98EC-C4534E72D32F}"/>
    <dgm:cxn modelId="{96F2D0C1-BEF5-4ABF-8CCE-F4CFE9E674D7}" srcId="{BE41C480-2AEA-4030-870F-A4F1AE13B439}" destId="{475EFF46-0408-4771-A3B5-45DD3338BC0E}" srcOrd="1" destOrd="0" parTransId="{DD72008D-42E2-43F7-BD6E-40EA9B0401CA}" sibTransId="{BCE47A8E-45CF-4EC8-AE06-5CE31B044762}"/>
    <dgm:cxn modelId="{770B9AC7-6A35-4C61-895C-17D1801C1ADE}" type="presOf" srcId="{B77AC482-9D83-4431-AD20-5508C377D161}" destId="{2B1A209B-834A-4382-9194-A71EF85C34F6}" srcOrd="0" destOrd="0" presId="urn:microsoft.com/office/officeart/2005/8/layout/vList2"/>
    <dgm:cxn modelId="{885363CF-7021-4B51-B471-20FADF05A9B9}" type="presOf" srcId="{89A9495D-C674-44D1-B8F7-B6D82B38F8C5}" destId="{628C374B-916E-42CD-9269-A0501420C093}" srcOrd="0" destOrd="2" presId="urn:microsoft.com/office/officeart/2005/8/layout/vList2"/>
    <dgm:cxn modelId="{8546C8DB-0720-4D7D-9DED-DDADCF66A0B9}" type="presOf" srcId="{6E680DDD-0C8E-4C4F-9A51-8E3F538BAEF9}" destId="{10C38494-90DF-4EF2-AC57-851AFA5B901A}" srcOrd="0" destOrd="0" presId="urn:microsoft.com/office/officeart/2005/8/layout/vList2"/>
    <dgm:cxn modelId="{EBBD71F0-B664-406C-923B-25B54DC1D5D7}" srcId="{BE41C480-2AEA-4030-870F-A4F1AE13B439}" destId="{30FE97D5-1C42-43FE-96F7-B6CA71932DD4}" srcOrd="0" destOrd="0" parTransId="{2BEBF791-C35D-4A79-8EE2-75AA0A8834BA}" sibTransId="{DDCF73B5-4388-4935-9995-7E03A59F8678}"/>
    <dgm:cxn modelId="{DD28BFF2-19B3-44AF-9281-1C90BF795813}" srcId="{6E680DDD-0C8E-4C4F-9A51-8E3F538BAEF9}" destId="{6866D250-4610-422C-9C2D-7A06E3A3DD1A}" srcOrd="0" destOrd="0" parTransId="{A9771C97-DCF6-4986-964A-778D8FB26000}" sibTransId="{686C5E7A-ED31-49F8-B582-58C176CB8204}"/>
    <dgm:cxn modelId="{E82EBAFD-6053-471F-88E6-FBF5304BA374}" type="presOf" srcId="{6866D250-4610-422C-9C2D-7A06E3A3DD1A}" destId="{E12EFF6A-F850-425F-B5D9-11D6F58FA171}" srcOrd="0" destOrd="0" presId="urn:microsoft.com/office/officeart/2005/8/layout/vList2"/>
    <dgm:cxn modelId="{1094B5BF-1188-410D-B1C0-1E4B2C86009F}" type="presParOf" srcId="{2B1A209B-834A-4382-9194-A71EF85C34F6}" destId="{3838B203-23A8-4224-A2F1-392A927F3C4A}" srcOrd="0" destOrd="0" presId="urn:microsoft.com/office/officeart/2005/8/layout/vList2"/>
    <dgm:cxn modelId="{293E81AE-CD69-4326-9CDA-DD303876842C}" type="presParOf" srcId="{2B1A209B-834A-4382-9194-A71EF85C34F6}" destId="{628C374B-916E-42CD-9269-A0501420C093}" srcOrd="1" destOrd="0" presId="urn:microsoft.com/office/officeart/2005/8/layout/vList2"/>
    <dgm:cxn modelId="{1C8F29A6-286C-41DF-ABCF-C520CED80132}" type="presParOf" srcId="{2B1A209B-834A-4382-9194-A71EF85C34F6}" destId="{10C38494-90DF-4EF2-AC57-851AFA5B901A}" srcOrd="2" destOrd="0" presId="urn:microsoft.com/office/officeart/2005/8/layout/vList2"/>
    <dgm:cxn modelId="{E82F2DCF-0F35-45A8-AB3E-C85D63B46739}" type="presParOf" srcId="{2B1A209B-834A-4382-9194-A71EF85C34F6}" destId="{E12EFF6A-F850-425F-B5D9-11D6F58FA17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26030A5-6E0A-BD48-9D5C-5BDA78B0C4B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zh-CN" altLang="en-US"/>
        </a:p>
      </dgm:t>
    </dgm:pt>
    <dgm:pt modelId="{2DEE452C-5A8D-774F-B2B6-50E449487771}">
      <dgm:prSet phldrT="[文本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altLang="zh-CN"/>
            <a:t>ALS</a:t>
          </a:r>
          <a:r>
            <a:rPr lang="zh-CN" altLang="en-US"/>
            <a:t> </a:t>
          </a:r>
          <a:r>
            <a:rPr lang="en-US" altLang="zh-CN"/>
            <a:t>is</a:t>
          </a:r>
          <a:r>
            <a:rPr lang="zh-CN" altLang="en-US"/>
            <a:t> </a:t>
          </a:r>
          <a:r>
            <a:rPr lang="en-US" altLang="zh-CN"/>
            <a:t>better</a:t>
          </a:r>
          <a:r>
            <a:rPr lang="zh-CN" altLang="en-US"/>
            <a:t> </a:t>
          </a:r>
          <a:r>
            <a:rPr lang="en-US" altLang="zh-CN"/>
            <a:t>suited</a:t>
          </a:r>
          <a:r>
            <a:rPr lang="zh-CN" altLang="en-US"/>
            <a:t> </a:t>
          </a:r>
          <a:r>
            <a:rPr lang="en-US" altLang="zh-CN"/>
            <a:t>for:</a:t>
          </a:r>
          <a:endParaRPr lang="zh-CN" altLang="en-US"/>
        </a:p>
      </dgm:t>
    </dgm:pt>
    <dgm:pt modelId="{6B29DD41-E8C5-3140-AE22-1B8C1FE3FEAC}" type="parTrans" cxnId="{722AC210-3D57-6149-B63F-D0BDE77D5481}">
      <dgm:prSet/>
      <dgm:spPr/>
      <dgm:t>
        <a:bodyPr/>
        <a:lstStyle/>
        <a:p>
          <a:endParaRPr lang="zh-CN" altLang="en-US"/>
        </a:p>
      </dgm:t>
    </dgm:pt>
    <dgm:pt modelId="{76B118CF-C118-B54B-BE7C-8073BE2290A3}" type="sibTrans" cxnId="{722AC210-3D57-6149-B63F-D0BDE77D5481}">
      <dgm:prSet/>
      <dgm:spPr/>
      <dgm:t>
        <a:bodyPr/>
        <a:lstStyle/>
        <a:p>
          <a:endParaRPr lang="zh-CN" altLang="en-US"/>
        </a:p>
      </dgm:t>
    </dgm:pt>
    <dgm:pt modelId="{93096A3A-CEEC-354E-837D-B6DF66022F17}">
      <dgm:prSet phldrT="[文本]"/>
      <dgm:spPr/>
      <dgm:t>
        <a:bodyPr/>
        <a:lstStyle/>
        <a:p>
          <a:pPr>
            <a:lnSpc>
              <a:spcPct val="100000"/>
            </a:lnSpc>
          </a:pPr>
          <a:r>
            <a:rPr lang="en-US" altLang="zh-CN"/>
            <a:t>Large-scale</a:t>
          </a:r>
          <a:r>
            <a:rPr lang="zh-CN" altLang="en-US"/>
            <a:t> </a:t>
          </a:r>
          <a:r>
            <a:rPr lang="en-US" altLang="zh-CN"/>
            <a:t>datasets</a:t>
          </a:r>
          <a:endParaRPr lang="zh-CN" altLang="en-US"/>
        </a:p>
      </dgm:t>
    </dgm:pt>
    <dgm:pt modelId="{FA800B10-80A7-E04D-8C84-742AE999D77D}" type="parTrans" cxnId="{83333DE4-F309-CF4A-9715-4133F364E5CF}">
      <dgm:prSet/>
      <dgm:spPr/>
      <dgm:t>
        <a:bodyPr/>
        <a:lstStyle/>
        <a:p>
          <a:endParaRPr lang="zh-CN" altLang="en-US"/>
        </a:p>
      </dgm:t>
    </dgm:pt>
    <dgm:pt modelId="{D7D56DB4-EE79-114F-ADD0-6CFE5B3F7927}" type="sibTrans" cxnId="{83333DE4-F309-CF4A-9715-4133F364E5CF}">
      <dgm:prSet/>
      <dgm:spPr/>
      <dgm:t>
        <a:bodyPr/>
        <a:lstStyle/>
        <a:p>
          <a:endParaRPr lang="zh-CN" altLang="en-US"/>
        </a:p>
      </dgm:t>
    </dgm:pt>
    <dgm:pt modelId="{CEF4596D-82CE-1741-BDF4-86C00B3D56A1}">
      <dgm:prSet phldrT="[文本]"/>
      <dgm:spPr/>
      <dgm:t>
        <a:bodyPr/>
        <a:lstStyle/>
        <a:p>
          <a:pPr>
            <a:lnSpc>
              <a:spcPct val="100000"/>
            </a:lnSpc>
          </a:pPr>
          <a:r>
            <a:rPr lang="en-US" altLang="zh-CN"/>
            <a:t>Distributed</a:t>
          </a:r>
          <a:r>
            <a:rPr lang="zh-CN" altLang="en-US"/>
            <a:t> </a:t>
          </a:r>
          <a:r>
            <a:rPr lang="en-US" altLang="zh-CN"/>
            <a:t>computing</a:t>
          </a:r>
          <a:r>
            <a:rPr lang="zh-CN" altLang="en-US"/>
            <a:t> </a:t>
          </a:r>
          <a:r>
            <a:rPr lang="en-US" altLang="zh-CN"/>
            <a:t>environments</a:t>
          </a:r>
          <a:r>
            <a:rPr lang="zh-CN" altLang="en-US"/>
            <a:t> </a:t>
          </a:r>
          <a:r>
            <a:rPr lang="en-US" altLang="zh-CN"/>
            <a:t>(e.g.</a:t>
          </a:r>
          <a:r>
            <a:rPr lang="zh-CN" altLang="en-US"/>
            <a:t> </a:t>
          </a:r>
          <a:r>
            <a:rPr lang="en-US" altLang="zh-CN"/>
            <a:t>Apache</a:t>
          </a:r>
          <a:r>
            <a:rPr lang="zh-CN" altLang="en-US"/>
            <a:t> </a:t>
          </a:r>
          <a:r>
            <a:rPr lang="en-US" altLang="zh-CN"/>
            <a:t>Spark)</a:t>
          </a:r>
          <a:endParaRPr lang="zh-CN" altLang="en-US"/>
        </a:p>
      </dgm:t>
    </dgm:pt>
    <dgm:pt modelId="{763E6BB8-3EA5-C149-B020-8555BF626575}" type="parTrans" cxnId="{C8AD2579-0921-6A47-9468-AF4E027F639D}">
      <dgm:prSet/>
      <dgm:spPr/>
      <dgm:t>
        <a:bodyPr/>
        <a:lstStyle/>
        <a:p>
          <a:endParaRPr lang="zh-CN" altLang="en-US"/>
        </a:p>
      </dgm:t>
    </dgm:pt>
    <dgm:pt modelId="{41686247-DEA5-8D48-9B65-E4A0F1530BF4}" type="sibTrans" cxnId="{C8AD2579-0921-6A47-9468-AF4E027F639D}">
      <dgm:prSet/>
      <dgm:spPr/>
      <dgm:t>
        <a:bodyPr/>
        <a:lstStyle/>
        <a:p>
          <a:endParaRPr lang="zh-CN" altLang="en-US"/>
        </a:p>
      </dgm:t>
    </dgm:pt>
    <dgm:pt modelId="{E2353FCD-3ED5-BD4A-BA26-43E0BDFA07F0}">
      <dgm:prSet phldrT="[文本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altLang="zh-CN"/>
            <a:t>SVD</a:t>
          </a:r>
          <a:r>
            <a:rPr lang="zh-CN" altLang="en-US"/>
            <a:t> </a:t>
          </a:r>
          <a:r>
            <a:rPr lang="en-US" altLang="zh-CN"/>
            <a:t>is</a:t>
          </a:r>
          <a:r>
            <a:rPr lang="zh-CN" altLang="en-US"/>
            <a:t> </a:t>
          </a:r>
          <a:r>
            <a:rPr lang="en-US" altLang="zh-CN"/>
            <a:t>better</a:t>
          </a:r>
          <a:r>
            <a:rPr lang="zh-CN" altLang="en-US"/>
            <a:t> </a:t>
          </a:r>
          <a:r>
            <a:rPr lang="en-US" altLang="zh-CN"/>
            <a:t>suited</a:t>
          </a:r>
          <a:r>
            <a:rPr lang="zh-CN" altLang="en-US"/>
            <a:t> </a:t>
          </a:r>
          <a:r>
            <a:rPr lang="en-US" altLang="zh-CN"/>
            <a:t>for:</a:t>
          </a:r>
          <a:endParaRPr lang="zh-CN" altLang="en-US"/>
        </a:p>
      </dgm:t>
    </dgm:pt>
    <dgm:pt modelId="{26A7F2FE-B2AE-2644-A506-7DBE23A808FD}" type="parTrans" cxnId="{C2B57845-4BE6-BB42-9521-24BFA44073E4}">
      <dgm:prSet/>
      <dgm:spPr/>
      <dgm:t>
        <a:bodyPr/>
        <a:lstStyle/>
        <a:p>
          <a:endParaRPr lang="zh-CN" altLang="en-US"/>
        </a:p>
      </dgm:t>
    </dgm:pt>
    <dgm:pt modelId="{3DF7472F-B699-2D40-9A6E-D0AECD0E34C9}" type="sibTrans" cxnId="{C2B57845-4BE6-BB42-9521-24BFA44073E4}">
      <dgm:prSet/>
      <dgm:spPr/>
      <dgm:t>
        <a:bodyPr/>
        <a:lstStyle/>
        <a:p>
          <a:endParaRPr lang="zh-CN" altLang="en-US"/>
        </a:p>
      </dgm:t>
    </dgm:pt>
    <dgm:pt modelId="{41E79BB5-F900-6A4F-AB02-801980B7C909}">
      <dgm:prSet phldrT="[文本]"/>
      <dgm:spPr/>
      <dgm:t>
        <a:bodyPr/>
        <a:lstStyle/>
        <a:p>
          <a:pPr>
            <a:lnSpc>
              <a:spcPct val="100000"/>
            </a:lnSpc>
          </a:pPr>
          <a:r>
            <a:rPr lang="en-US" altLang="zh-CN"/>
            <a:t>Small</a:t>
          </a:r>
          <a:r>
            <a:rPr lang="zh-CN" altLang="en-US"/>
            <a:t> </a:t>
          </a:r>
          <a:r>
            <a:rPr lang="en-US" altLang="zh-CN"/>
            <a:t>to</a:t>
          </a:r>
          <a:r>
            <a:rPr lang="zh-CN" altLang="en-US"/>
            <a:t> </a:t>
          </a:r>
          <a:r>
            <a:rPr lang="en-US" altLang="zh-CN"/>
            <a:t>Medium-sized</a:t>
          </a:r>
          <a:r>
            <a:rPr lang="zh-CN" altLang="en-US"/>
            <a:t> </a:t>
          </a:r>
          <a:r>
            <a:rPr lang="en-US" altLang="zh-CN"/>
            <a:t>datasets</a:t>
          </a:r>
          <a:endParaRPr lang="zh-CN" altLang="en-US"/>
        </a:p>
      </dgm:t>
    </dgm:pt>
    <dgm:pt modelId="{AB8C5B2E-7B77-7D47-8A13-79EAAC8629E8}" type="parTrans" cxnId="{1E4040AF-B363-BE4D-AB4D-00E26D1C7206}">
      <dgm:prSet/>
      <dgm:spPr/>
      <dgm:t>
        <a:bodyPr/>
        <a:lstStyle/>
        <a:p>
          <a:endParaRPr lang="zh-CN" altLang="en-US"/>
        </a:p>
      </dgm:t>
    </dgm:pt>
    <dgm:pt modelId="{4391EC87-2F0B-8D4B-B684-EB0BB7703D5F}" type="sibTrans" cxnId="{1E4040AF-B363-BE4D-AB4D-00E26D1C7206}">
      <dgm:prSet/>
      <dgm:spPr/>
      <dgm:t>
        <a:bodyPr/>
        <a:lstStyle/>
        <a:p>
          <a:endParaRPr lang="zh-CN" altLang="en-US"/>
        </a:p>
      </dgm:t>
    </dgm:pt>
    <dgm:pt modelId="{51F07C4C-05E8-8144-A7BF-703EE0435859}">
      <dgm:prSet phldrT="[文本]"/>
      <dgm:spPr/>
      <dgm:t>
        <a:bodyPr/>
        <a:lstStyle/>
        <a:p>
          <a:pPr>
            <a:lnSpc>
              <a:spcPct val="100000"/>
            </a:lnSpc>
          </a:pPr>
          <a:r>
            <a:rPr lang="en-US" altLang="zh-CN"/>
            <a:t>Scenarios</a:t>
          </a:r>
          <a:r>
            <a:rPr lang="zh-CN" altLang="en-US"/>
            <a:t> </a:t>
          </a:r>
          <a:r>
            <a:rPr lang="en-US" altLang="zh-CN"/>
            <a:t>with</a:t>
          </a:r>
          <a:r>
            <a:rPr lang="zh-CN" altLang="en-US"/>
            <a:t> </a:t>
          </a:r>
          <a:r>
            <a:rPr lang="en-US" altLang="zh-CN"/>
            <a:t>complete</a:t>
          </a:r>
          <a:r>
            <a:rPr lang="zh-CN" altLang="en-US"/>
            <a:t> </a:t>
          </a:r>
          <a:r>
            <a:rPr lang="en-US" altLang="zh-CN"/>
            <a:t>and</a:t>
          </a:r>
          <a:r>
            <a:rPr lang="zh-CN" altLang="en-US"/>
            <a:t> </a:t>
          </a:r>
          <a:r>
            <a:rPr lang="en-US" altLang="zh-CN"/>
            <a:t>explicit</a:t>
          </a:r>
          <a:r>
            <a:rPr lang="zh-CN" altLang="en-US"/>
            <a:t> </a:t>
          </a:r>
          <a:r>
            <a:rPr lang="en-US" altLang="zh-CN"/>
            <a:t>rating</a:t>
          </a:r>
          <a:r>
            <a:rPr lang="zh-CN" altLang="en-US"/>
            <a:t> </a:t>
          </a:r>
          <a:r>
            <a:rPr lang="en-US" altLang="zh-CN"/>
            <a:t>data</a:t>
          </a:r>
          <a:endParaRPr lang="zh-CN" altLang="en-US"/>
        </a:p>
      </dgm:t>
    </dgm:pt>
    <dgm:pt modelId="{5DBE1E7A-05C4-CF4E-81D5-D00DEE87E0DB}" type="parTrans" cxnId="{7E04B49B-5282-B04E-B77E-4A8147D58AB7}">
      <dgm:prSet/>
      <dgm:spPr/>
      <dgm:t>
        <a:bodyPr/>
        <a:lstStyle/>
        <a:p>
          <a:endParaRPr lang="zh-CN" altLang="en-US"/>
        </a:p>
      </dgm:t>
    </dgm:pt>
    <dgm:pt modelId="{7542AEE5-C309-324C-9491-49DA597B74C9}" type="sibTrans" cxnId="{7E04B49B-5282-B04E-B77E-4A8147D58AB7}">
      <dgm:prSet/>
      <dgm:spPr/>
      <dgm:t>
        <a:bodyPr/>
        <a:lstStyle/>
        <a:p>
          <a:endParaRPr lang="zh-CN" altLang="en-US"/>
        </a:p>
      </dgm:t>
    </dgm:pt>
    <dgm:pt modelId="{400907D9-AEC4-C048-8D29-27D2D2EB65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altLang="zh-CN"/>
            <a:t>Data</a:t>
          </a:r>
          <a:r>
            <a:rPr lang="zh-CN" altLang="en-US"/>
            <a:t> </a:t>
          </a:r>
          <a:r>
            <a:rPr lang="en-US" altLang="zh-CN"/>
            <a:t>with</a:t>
          </a:r>
          <a:r>
            <a:rPr lang="zh-CN" altLang="en-US"/>
            <a:t> </a:t>
          </a:r>
          <a:r>
            <a:rPr lang="en-US" altLang="zh-CN"/>
            <a:t>implicit</a:t>
          </a:r>
          <a:r>
            <a:rPr lang="zh-CN" altLang="en-US"/>
            <a:t> </a:t>
          </a:r>
          <a:r>
            <a:rPr lang="en-US" altLang="zh-CN"/>
            <a:t>feedback(e.g.,</a:t>
          </a:r>
          <a:r>
            <a:rPr lang="zh-CN" altLang="en-US"/>
            <a:t> </a:t>
          </a:r>
          <a:r>
            <a:rPr lang="en-US" altLang="zh-CN"/>
            <a:t>click,</a:t>
          </a:r>
          <a:r>
            <a:rPr lang="zh-CN" altLang="en-US"/>
            <a:t> </a:t>
          </a:r>
          <a:r>
            <a:rPr lang="en-US" altLang="zh-CN"/>
            <a:t>views,</a:t>
          </a:r>
          <a:r>
            <a:rPr lang="zh-CN" altLang="en-US"/>
            <a:t> </a:t>
          </a:r>
          <a:r>
            <a:rPr lang="en-US" altLang="zh-CN"/>
            <a:t>browsing</a:t>
          </a:r>
          <a:r>
            <a:rPr lang="zh-CN" altLang="en-US"/>
            <a:t> </a:t>
          </a:r>
          <a:r>
            <a:rPr lang="en-US" altLang="zh-CN"/>
            <a:t>behavior)</a:t>
          </a:r>
          <a:endParaRPr lang="zh-CN" altLang="en-US"/>
        </a:p>
      </dgm:t>
    </dgm:pt>
    <dgm:pt modelId="{D8B8624E-7C65-1F47-AAC0-0DBDFA41A941}" type="parTrans" cxnId="{093DA950-BCE7-C14D-AF74-9940CC2CAD6B}">
      <dgm:prSet/>
      <dgm:spPr/>
      <dgm:t>
        <a:bodyPr/>
        <a:lstStyle/>
        <a:p>
          <a:endParaRPr lang="zh-CN" altLang="en-US"/>
        </a:p>
      </dgm:t>
    </dgm:pt>
    <dgm:pt modelId="{FDC8A259-22F4-4246-951B-CD787E2659D1}" type="sibTrans" cxnId="{093DA950-BCE7-C14D-AF74-9940CC2CAD6B}">
      <dgm:prSet/>
      <dgm:spPr/>
      <dgm:t>
        <a:bodyPr/>
        <a:lstStyle/>
        <a:p>
          <a:endParaRPr lang="zh-CN" altLang="en-US"/>
        </a:p>
      </dgm:t>
    </dgm:pt>
    <dgm:pt modelId="{8D6254B5-AF75-8145-B40E-D2C77E00E5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altLang="zh-CN"/>
            <a:t>Research</a:t>
          </a:r>
          <a:r>
            <a:rPr lang="zh-CN" altLang="en-US"/>
            <a:t> </a:t>
          </a:r>
          <a:r>
            <a:rPr lang="en-US" altLang="zh-CN"/>
            <a:t>use</a:t>
          </a:r>
          <a:r>
            <a:rPr lang="zh-CN" altLang="en-US"/>
            <a:t> </a:t>
          </a:r>
          <a:r>
            <a:rPr lang="en-US" altLang="zh-CN"/>
            <a:t>cases</a:t>
          </a:r>
          <a:r>
            <a:rPr lang="zh-CN" altLang="en-US"/>
            <a:t> </a:t>
          </a:r>
          <a:r>
            <a:rPr lang="en-US" altLang="zh-CN"/>
            <a:t>focused</a:t>
          </a:r>
          <a:r>
            <a:rPr lang="zh-CN" altLang="en-US"/>
            <a:t> </a:t>
          </a:r>
          <a:r>
            <a:rPr lang="en-US" altLang="zh-CN"/>
            <a:t>on</a:t>
          </a:r>
          <a:r>
            <a:rPr lang="zh-CN" altLang="en-US"/>
            <a:t> </a:t>
          </a:r>
          <a:r>
            <a:rPr lang="en-US" altLang="zh-CN"/>
            <a:t>dimensionality</a:t>
          </a:r>
          <a:r>
            <a:rPr lang="zh-CN" altLang="en-US"/>
            <a:t> </a:t>
          </a:r>
          <a:r>
            <a:rPr lang="en-US" altLang="zh-CN"/>
            <a:t>reduction</a:t>
          </a:r>
          <a:r>
            <a:rPr lang="zh-CN" altLang="en-US"/>
            <a:t> </a:t>
          </a:r>
          <a:r>
            <a:rPr lang="en-US" altLang="zh-CN"/>
            <a:t>and</a:t>
          </a:r>
          <a:r>
            <a:rPr lang="zh-CN" altLang="en-US"/>
            <a:t> </a:t>
          </a:r>
          <a:r>
            <a:rPr lang="en-US" altLang="zh-CN"/>
            <a:t>feature</a:t>
          </a:r>
          <a:r>
            <a:rPr lang="zh-CN" altLang="en-US"/>
            <a:t> </a:t>
          </a:r>
          <a:r>
            <a:rPr lang="en-US" altLang="zh-CN"/>
            <a:t>extraction</a:t>
          </a:r>
          <a:endParaRPr lang="zh-CN" altLang="en-US"/>
        </a:p>
      </dgm:t>
    </dgm:pt>
    <dgm:pt modelId="{D21E89B9-62B4-DF4D-93D7-A5F169FC75BC}" type="parTrans" cxnId="{B4613594-9AE2-9446-8546-EC8D95880D92}">
      <dgm:prSet/>
      <dgm:spPr/>
      <dgm:t>
        <a:bodyPr/>
        <a:lstStyle/>
        <a:p>
          <a:endParaRPr lang="zh-CN" altLang="en-US"/>
        </a:p>
      </dgm:t>
    </dgm:pt>
    <dgm:pt modelId="{44B88CCE-4C70-FC46-855C-11E34EEEA60E}" type="sibTrans" cxnId="{B4613594-9AE2-9446-8546-EC8D95880D92}">
      <dgm:prSet/>
      <dgm:spPr/>
      <dgm:t>
        <a:bodyPr/>
        <a:lstStyle/>
        <a:p>
          <a:endParaRPr lang="zh-CN" altLang="en-US"/>
        </a:p>
      </dgm:t>
    </dgm:pt>
    <dgm:pt modelId="{017DB1F7-E0B7-4E5C-B3B2-7852F80B9E3E}" type="pres">
      <dgm:prSet presAssocID="{126030A5-6E0A-BD48-9D5C-5BDA78B0C4B6}" presName="root" presStyleCnt="0">
        <dgm:presLayoutVars>
          <dgm:dir/>
          <dgm:resizeHandles val="exact"/>
        </dgm:presLayoutVars>
      </dgm:prSet>
      <dgm:spPr/>
    </dgm:pt>
    <dgm:pt modelId="{0FDA58D8-98C0-444F-9BDA-7FB43B45E7EC}" type="pres">
      <dgm:prSet presAssocID="{2DEE452C-5A8D-774F-B2B6-50E449487771}" presName="compNode" presStyleCnt="0"/>
      <dgm:spPr/>
    </dgm:pt>
    <dgm:pt modelId="{AFA82FC6-F5A7-4668-98BE-7D1B51FE9792}" type="pres">
      <dgm:prSet presAssocID="{2DEE452C-5A8D-774F-B2B6-50E44948777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3C70FBF-49D8-4F7A-978A-FF63697FC560}" type="pres">
      <dgm:prSet presAssocID="{2DEE452C-5A8D-774F-B2B6-50E449487771}" presName="iconSpace" presStyleCnt="0"/>
      <dgm:spPr/>
    </dgm:pt>
    <dgm:pt modelId="{16CF034B-8E89-41B2-A272-AF526775374C}" type="pres">
      <dgm:prSet presAssocID="{2DEE452C-5A8D-774F-B2B6-50E449487771}" presName="parTx" presStyleLbl="revTx" presStyleIdx="0" presStyleCnt="4">
        <dgm:presLayoutVars>
          <dgm:chMax val="0"/>
          <dgm:chPref val="0"/>
        </dgm:presLayoutVars>
      </dgm:prSet>
      <dgm:spPr/>
    </dgm:pt>
    <dgm:pt modelId="{962C5F00-9ABD-4D9B-9019-C5448C59C812}" type="pres">
      <dgm:prSet presAssocID="{2DEE452C-5A8D-774F-B2B6-50E449487771}" presName="txSpace" presStyleCnt="0"/>
      <dgm:spPr/>
    </dgm:pt>
    <dgm:pt modelId="{14BE4AB7-35CF-464E-8357-877FBDC8F141}" type="pres">
      <dgm:prSet presAssocID="{2DEE452C-5A8D-774F-B2B6-50E449487771}" presName="desTx" presStyleLbl="revTx" presStyleIdx="1" presStyleCnt="4">
        <dgm:presLayoutVars/>
      </dgm:prSet>
      <dgm:spPr/>
    </dgm:pt>
    <dgm:pt modelId="{7B468EEC-5881-40BD-8723-1B03B101D0A9}" type="pres">
      <dgm:prSet presAssocID="{76B118CF-C118-B54B-BE7C-8073BE2290A3}" presName="sibTrans" presStyleCnt="0"/>
      <dgm:spPr/>
    </dgm:pt>
    <dgm:pt modelId="{A609AA26-87FE-4AFB-8346-01A86DD50AA4}" type="pres">
      <dgm:prSet presAssocID="{E2353FCD-3ED5-BD4A-BA26-43E0BDFA07F0}" presName="compNode" presStyleCnt="0"/>
      <dgm:spPr/>
    </dgm:pt>
    <dgm:pt modelId="{77843F66-A6DD-4A47-8441-C175BD3CE239}" type="pres">
      <dgm:prSet presAssocID="{E2353FCD-3ED5-BD4A-BA26-43E0BDFA07F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8D3A465-586E-4D19-A9CE-9A7AD138C477}" type="pres">
      <dgm:prSet presAssocID="{E2353FCD-3ED5-BD4A-BA26-43E0BDFA07F0}" presName="iconSpace" presStyleCnt="0"/>
      <dgm:spPr/>
    </dgm:pt>
    <dgm:pt modelId="{CC905562-FF1F-4C59-A188-3CE5C32F09BA}" type="pres">
      <dgm:prSet presAssocID="{E2353FCD-3ED5-BD4A-BA26-43E0BDFA07F0}" presName="parTx" presStyleLbl="revTx" presStyleIdx="2" presStyleCnt="4">
        <dgm:presLayoutVars>
          <dgm:chMax val="0"/>
          <dgm:chPref val="0"/>
        </dgm:presLayoutVars>
      </dgm:prSet>
      <dgm:spPr/>
    </dgm:pt>
    <dgm:pt modelId="{4A8F8FDA-605B-4600-B992-34F6F8B4077A}" type="pres">
      <dgm:prSet presAssocID="{E2353FCD-3ED5-BD4A-BA26-43E0BDFA07F0}" presName="txSpace" presStyleCnt="0"/>
      <dgm:spPr/>
    </dgm:pt>
    <dgm:pt modelId="{C67355B1-DE17-47F5-8068-323C943E39A4}" type="pres">
      <dgm:prSet presAssocID="{E2353FCD-3ED5-BD4A-BA26-43E0BDFA07F0}" presName="desTx" presStyleLbl="revTx" presStyleIdx="3" presStyleCnt="4">
        <dgm:presLayoutVars/>
      </dgm:prSet>
      <dgm:spPr/>
    </dgm:pt>
  </dgm:ptLst>
  <dgm:cxnLst>
    <dgm:cxn modelId="{BDAFFE07-F6AF-416F-89AE-D62F8BCD4833}" type="presOf" srcId="{8D6254B5-AF75-8145-B40E-D2C77E00E547}" destId="{C67355B1-DE17-47F5-8068-323C943E39A4}" srcOrd="0" destOrd="2" presId="urn:microsoft.com/office/officeart/2018/2/layout/IconLabelDescriptionList"/>
    <dgm:cxn modelId="{722AC210-3D57-6149-B63F-D0BDE77D5481}" srcId="{126030A5-6E0A-BD48-9D5C-5BDA78B0C4B6}" destId="{2DEE452C-5A8D-774F-B2B6-50E449487771}" srcOrd="0" destOrd="0" parTransId="{6B29DD41-E8C5-3140-AE22-1B8C1FE3FEAC}" sibTransId="{76B118CF-C118-B54B-BE7C-8073BE2290A3}"/>
    <dgm:cxn modelId="{0FD03A11-792B-4488-BF4D-53E9ED91C285}" type="presOf" srcId="{93096A3A-CEEC-354E-837D-B6DF66022F17}" destId="{14BE4AB7-35CF-464E-8357-877FBDC8F141}" srcOrd="0" destOrd="0" presId="urn:microsoft.com/office/officeart/2018/2/layout/IconLabelDescriptionList"/>
    <dgm:cxn modelId="{2D18E333-9190-4777-9A3B-C771E46155D3}" type="presOf" srcId="{E2353FCD-3ED5-BD4A-BA26-43E0BDFA07F0}" destId="{CC905562-FF1F-4C59-A188-3CE5C32F09BA}" srcOrd="0" destOrd="0" presId="urn:microsoft.com/office/officeart/2018/2/layout/IconLabelDescriptionList"/>
    <dgm:cxn modelId="{C2B57845-4BE6-BB42-9521-24BFA44073E4}" srcId="{126030A5-6E0A-BD48-9D5C-5BDA78B0C4B6}" destId="{E2353FCD-3ED5-BD4A-BA26-43E0BDFA07F0}" srcOrd="1" destOrd="0" parTransId="{26A7F2FE-B2AE-2644-A506-7DBE23A808FD}" sibTransId="{3DF7472F-B699-2D40-9A6E-D0AECD0E34C9}"/>
    <dgm:cxn modelId="{44656548-5236-44AF-9C30-984719B759A3}" type="presOf" srcId="{126030A5-6E0A-BD48-9D5C-5BDA78B0C4B6}" destId="{017DB1F7-E0B7-4E5C-B3B2-7852F80B9E3E}" srcOrd="0" destOrd="0" presId="urn:microsoft.com/office/officeart/2018/2/layout/IconLabelDescriptionList"/>
    <dgm:cxn modelId="{E7E4B06B-F746-4590-809C-DE62351437F3}" type="presOf" srcId="{41E79BB5-F900-6A4F-AB02-801980B7C909}" destId="{C67355B1-DE17-47F5-8068-323C943E39A4}" srcOrd="0" destOrd="0" presId="urn:microsoft.com/office/officeart/2018/2/layout/IconLabelDescriptionList"/>
    <dgm:cxn modelId="{093DA950-BCE7-C14D-AF74-9940CC2CAD6B}" srcId="{2DEE452C-5A8D-774F-B2B6-50E449487771}" destId="{400907D9-AEC4-C048-8D29-27D2D2EB65FC}" srcOrd="2" destOrd="0" parTransId="{D8B8624E-7C65-1F47-AAC0-0DBDFA41A941}" sibTransId="{FDC8A259-22F4-4246-951B-CD787E2659D1}"/>
    <dgm:cxn modelId="{C8AD2579-0921-6A47-9468-AF4E027F639D}" srcId="{2DEE452C-5A8D-774F-B2B6-50E449487771}" destId="{CEF4596D-82CE-1741-BDF4-86C00B3D56A1}" srcOrd="1" destOrd="0" parTransId="{763E6BB8-3EA5-C149-B020-8555BF626575}" sibTransId="{41686247-DEA5-8D48-9B65-E4A0F1530BF4}"/>
    <dgm:cxn modelId="{551FCC80-435C-4FDD-94F9-809A4A6E802F}" type="presOf" srcId="{400907D9-AEC4-C048-8D29-27D2D2EB65FC}" destId="{14BE4AB7-35CF-464E-8357-877FBDC8F141}" srcOrd="0" destOrd="2" presId="urn:microsoft.com/office/officeart/2018/2/layout/IconLabelDescriptionList"/>
    <dgm:cxn modelId="{06EE138F-2BD6-45A5-BA23-C67E290AAF16}" type="presOf" srcId="{2DEE452C-5A8D-774F-B2B6-50E449487771}" destId="{16CF034B-8E89-41B2-A272-AF526775374C}" srcOrd="0" destOrd="0" presId="urn:microsoft.com/office/officeart/2018/2/layout/IconLabelDescriptionList"/>
    <dgm:cxn modelId="{B4613594-9AE2-9446-8546-EC8D95880D92}" srcId="{E2353FCD-3ED5-BD4A-BA26-43E0BDFA07F0}" destId="{8D6254B5-AF75-8145-B40E-D2C77E00E547}" srcOrd="2" destOrd="0" parTransId="{D21E89B9-62B4-DF4D-93D7-A5F169FC75BC}" sibTransId="{44B88CCE-4C70-FC46-855C-11E34EEEA60E}"/>
    <dgm:cxn modelId="{7E04B49B-5282-B04E-B77E-4A8147D58AB7}" srcId="{E2353FCD-3ED5-BD4A-BA26-43E0BDFA07F0}" destId="{51F07C4C-05E8-8144-A7BF-703EE0435859}" srcOrd="1" destOrd="0" parTransId="{5DBE1E7A-05C4-CF4E-81D5-D00DEE87E0DB}" sibTransId="{7542AEE5-C309-324C-9491-49DA597B74C9}"/>
    <dgm:cxn modelId="{1E4040AF-B363-BE4D-AB4D-00E26D1C7206}" srcId="{E2353FCD-3ED5-BD4A-BA26-43E0BDFA07F0}" destId="{41E79BB5-F900-6A4F-AB02-801980B7C909}" srcOrd="0" destOrd="0" parTransId="{AB8C5B2E-7B77-7D47-8A13-79EAAC8629E8}" sibTransId="{4391EC87-2F0B-8D4B-B684-EB0BB7703D5F}"/>
    <dgm:cxn modelId="{83333DE4-F309-CF4A-9715-4133F364E5CF}" srcId="{2DEE452C-5A8D-774F-B2B6-50E449487771}" destId="{93096A3A-CEEC-354E-837D-B6DF66022F17}" srcOrd="0" destOrd="0" parTransId="{FA800B10-80A7-E04D-8C84-742AE999D77D}" sibTransId="{D7D56DB4-EE79-114F-ADD0-6CFE5B3F7927}"/>
    <dgm:cxn modelId="{ADCD8FF4-9C0A-4FDC-AD11-71FF2798AB82}" type="presOf" srcId="{CEF4596D-82CE-1741-BDF4-86C00B3D56A1}" destId="{14BE4AB7-35CF-464E-8357-877FBDC8F141}" srcOrd="0" destOrd="1" presId="urn:microsoft.com/office/officeart/2018/2/layout/IconLabelDescriptionList"/>
    <dgm:cxn modelId="{51E123F7-BBD0-44B0-A732-EE7C927F805C}" type="presOf" srcId="{51F07C4C-05E8-8144-A7BF-703EE0435859}" destId="{C67355B1-DE17-47F5-8068-323C943E39A4}" srcOrd="0" destOrd="1" presId="urn:microsoft.com/office/officeart/2018/2/layout/IconLabelDescriptionList"/>
    <dgm:cxn modelId="{348E7D48-AFAB-40C3-997B-9C3F05EBD263}" type="presParOf" srcId="{017DB1F7-E0B7-4E5C-B3B2-7852F80B9E3E}" destId="{0FDA58D8-98C0-444F-9BDA-7FB43B45E7EC}" srcOrd="0" destOrd="0" presId="urn:microsoft.com/office/officeart/2018/2/layout/IconLabelDescriptionList"/>
    <dgm:cxn modelId="{462A1D07-DB1F-4E3D-8E7D-C09D3D9F74BD}" type="presParOf" srcId="{0FDA58D8-98C0-444F-9BDA-7FB43B45E7EC}" destId="{AFA82FC6-F5A7-4668-98BE-7D1B51FE9792}" srcOrd="0" destOrd="0" presId="urn:microsoft.com/office/officeart/2018/2/layout/IconLabelDescriptionList"/>
    <dgm:cxn modelId="{BB0E83A2-D81F-492D-89B9-760811DC807C}" type="presParOf" srcId="{0FDA58D8-98C0-444F-9BDA-7FB43B45E7EC}" destId="{A3C70FBF-49D8-4F7A-978A-FF63697FC560}" srcOrd="1" destOrd="0" presId="urn:microsoft.com/office/officeart/2018/2/layout/IconLabelDescriptionList"/>
    <dgm:cxn modelId="{9CB97D9C-6EDF-48D3-AE06-DE26C43369EB}" type="presParOf" srcId="{0FDA58D8-98C0-444F-9BDA-7FB43B45E7EC}" destId="{16CF034B-8E89-41B2-A272-AF526775374C}" srcOrd="2" destOrd="0" presId="urn:microsoft.com/office/officeart/2018/2/layout/IconLabelDescriptionList"/>
    <dgm:cxn modelId="{B1F2D491-A28B-446B-ABFC-00BBA85FB23C}" type="presParOf" srcId="{0FDA58D8-98C0-444F-9BDA-7FB43B45E7EC}" destId="{962C5F00-9ABD-4D9B-9019-C5448C59C812}" srcOrd="3" destOrd="0" presId="urn:microsoft.com/office/officeart/2018/2/layout/IconLabelDescriptionList"/>
    <dgm:cxn modelId="{C601CA77-74FB-437C-8B1D-3B963D08B36F}" type="presParOf" srcId="{0FDA58D8-98C0-444F-9BDA-7FB43B45E7EC}" destId="{14BE4AB7-35CF-464E-8357-877FBDC8F141}" srcOrd="4" destOrd="0" presId="urn:microsoft.com/office/officeart/2018/2/layout/IconLabelDescriptionList"/>
    <dgm:cxn modelId="{CFAB48AA-7F48-425D-A9E9-851BD4C69B12}" type="presParOf" srcId="{017DB1F7-E0B7-4E5C-B3B2-7852F80B9E3E}" destId="{7B468EEC-5881-40BD-8723-1B03B101D0A9}" srcOrd="1" destOrd="0" presId="urn:microsoft.com/office/officeart/2018/2/layout/IconLabelDescriptionList"/>
    <dgm:cxn modelId="{0F0BDFF6-1A2F-4CEA-970F-EA8E4FFE2ABB}" type="presParOf" srcId="{017DB1F7-E0B7-4E5C-B3B2-7852F80B9E3E}" destId="{A609AA26-87FE-4AFB-8346-01A86DD50AA4}" srcOrd="2" destOrd="0" presId="urn:microsoft.com/office/officeart/2018/2/layout/IconLabelDescriptionList"/>
    <dgm:cxn modelId="{DA8DCB63-7924-4EA8-812F-EE640CA5B0FF}" type="presParOf" srcId="{A609AA26-87FE-4AFB-8346-01A86DD50AA4}" destId="{77843F66-A6DD-4A47-8441-C175BD3CE239}" srcOrd="0" destOrd="0" presId="urn:microsoft.com/office/officeart/2018/2/layout/IconLabelDescriptionList"/>
    <dgm:cxn modelId="{313F90AE-7ABB-4C05-99E6-7BE084481DF3}" type="presParOf" srcId="{A609AA26-87FE-4AFB-8346-01A86DD50AA4}" destId="{38D3A465-586E-4D19-A9CE-9A7AD138C477}" srcOrd="1" destOrd="0" presId="urn:microsoft.com/office/officeart/2018/2/layout/IconLabelDescriptionList"/>
    <dgm:cxn modelId="{8210BD5E-77C6-4143-8823-3C5C59D165F4}" type="presParOf" srcId="{A609AA26-87FE-4AFB-8346-01A86DD50AA4}" destId="{CC905562-FF1F-4C59-A188-3CE5C32F09BA}" srcOrd="2" destOrd="0" presId="urn:microsoft.com/office/officeart/2018/2/layout/IconLabelDescriptionList"/>
    <dgm:cxn modelId="{B3296CCB-4E24-4FDA-B53A-0F2D8701DE26}" type="presParOf" srcId="{A609AA26-87FE-4AFB-8346-01A86DD50AA4}" destId="{4A8F8FDA-605B-4600-B992-34F6F8B4077A}" srcOrd="3" destOrd="0" presId="urn:microsoft.com/office/officeart/2018/2/layout/IconLabelDescriptionList"/>
    <dgm:cxn modelId="{4DE9C898-31DD-4BCD-9EC2-3032F38E1BB7}" type="presParOf" srcId="{A609AA26-87FE-4AFB-8346-01A86DD50AA4}" destId="{C67355B1-DE17-47F5-8068-323C943E39A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3E49E0-2DA1-4E5E-8CEE-97D742006698}">
      <dsp:nvSpPr>
        <dsp:cNvPr id="0" name=""/>
        <dsp:cNvSpPr/>
      </dsp:nvSpPr>
      <dsp:spPr>
        <a:xfrm>
          <a:off x="457588" y="6260"/>
          <a:ext cx="1250801" cy="125080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F670B7-7B41-4BCC-A010-84815CF60554}">
      <dsp:nvSpPr>
        <dsp:cNvPr id="0" name=""/>
        <dsp:cNvSpPr/>
      </dsp:nvSpPr>
      <dsp:spPr>
        <a:xfrm>
          <a:off x="720257" y="268929"/>
          <a:ext cx="725465" cy="7254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5FA20-0A40-48FC-8A7A-02577CFCF3FE}">
      <dsp:nvSpPr>
        <dsp:cNvPr id="0" name=""/>
        <dsp:cNvSpPr/>
      </dsp:nvSpPr>
      <dsp:spPr>
        <a:xfrm>
          <a:off x="1976419" y="6260"/>
          <a:ext cx="2948318" cy="125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400" kern="1200"/>
            <a:t>Large-scale data processing (TB-scale data)</a:t>
          </a:r>
          <a:endParaRPr lang="en-US" sz="2400" kern="1200"/>
        </a:p>
      </dsp:txBody>
      <dsp:txXfrm>
        <a:off x="1976419" y="6260"/>
        <a:ext cx="2948318" cy="1250801"/>
      </dsp:txXfrm>
    </dsp:sp>
    <dsp:sp modelId="{70C737F6-63A8-4A9A-8148-85F07E7BF881}">
      <dsp:nvSpPr>
        <dsp:cNvPr id="0" name=""/>
        <dsp:cNvSpPr/>
      </dsp:nvSpPr>
      <dsp:spPr>
        <a:xfrm>
          <a:off x="5438461" y="6260"/>
          <a:ext cx="1250801" cy="125080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6223D5-475A-47E3-B37A-AEEBF7A1E152}">
      <dsp:nvSpPr>
        <dsp:cNvPr id="0" name=""/>
        <dsp:cNvSpPr/>
      </dsp:nvSpPr>
      <dsp:spPr>
        <a:xfrm>
          <a:off x="5701129" y="268929"/>
          <a:ext cx="725465" cy="7254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D3B3D-6083-474B-A13C-D6A25E2DCEE0}">
      <dsp:nvSpPr>
        <dsp:cNvPr id="0" name=""/>
        <dsp:cNvSpPr/>
      </dsp:nvSpPr>
      <dsp:spPr>
        <a:xfrm>
          <a:off x="6957292" y="6260"/>
          <a:ext cx="2948318" cy="125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400" kern="1200"/>
            <a:t>Efficient distributed training (e.g., ALS recommendation system)</a:t>
          </a:r>
          <a:endParaRPr lang="en-US" sz="2400" kern="1200"/>
        </a:p>
      </dsp:txBody>
      <dsp:txXfrm>
        <a:off x="6957292" y="6260"/>
        <a:ext cx="2948318" cy="1250801"/>
      </dsp:txXfrm>
    </dsp:sp>
    <dsp:sp modelId="{49BD845D-E08A-4E1A-86AD-4DDD84A011F9}">
      <dsp:nvSpPr>
        <dsp:cNvPr id="0" name=""/>
        <dsp:cNvSpPr/>
      </dsp:nvSpPr>
      <dsp:spPr>
        <a:xfrm>
          <a:off x="457588" y="1772004"/>
          <a:ext cx="1250801" cy="125080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4D6CB-F958-42C2-A23E-65B820FBD084}">
      <dsp:nvSpPr>
        <dsp:cNvPr id="0" name=""/>
        <dsp:cNvSpPr/>
      </dsp:nvSpPr>
      <dsp:spPr>
        <a:xfrm>
          <a:off x="720257" y="2034672"/>
          <a:ext cx="725465" cy="7254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2EBCF-06D8-40F8-BCC1-78722956D212}">
      <dsp:nvSpPr>
        <dsp:cNvPr id="0" name=""/>
        <dsp:cNvSpPr/>
      </dsp:nvSpPr>
      <dsp:spPr>
        <a:xfrm>
          <a:off x="1976419" y="1772004"/>
          <a:ext cx="2948318" cy="125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400" kern="1200"/>
            <a:t>Seamless integration with big data ecosystems (HDFS, S3, Hive)</a:t>
          </a:r>
          <a:endParaRPr lang="en-US" sz="2400" kern="1200"/>
        </a:p>
      </dsp:txBody>
      <dsp:txXfrm>
        <a:off x="1976419" y="1772004"/>
        <a:ext cx="2948318" cy="1250801"/>
      </dsp:txXfrm>
    </dsp:sp>
    <dsp:sp modelId="{96657C70-37C7-454E-823F-0766A2481CE8}">
      <dsp:nvSpPr>
        <dsp:cNvPr id="0" name=""/>
        <dsp:cNvSpPr/>
      </dsp:nvSpPr>
      <dsp:spPr>
        <a:xfrm>
          <a:off x="5438461" y="1772004"/>
          <a:ext cx="1250801" cy="125080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CD91E-E387-4531-91BF-1CCA210DDED3}">
      <dsp:nvSpPr>
        <dsp:cNvPr id="0" name=""/>
        <dsp:cNvSpPr/>
      </dsp:nvSpPr>
      <dsp:spPr>
        <a:xfrm>
          <a:off x="5701129" y="2034672"/>
          <a:ext cx="725465" cy="7254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CB06D8-A495-426F-82E2-1FDB7C3EA3E9}">
      <dsp:nvSpPr>
        <dsp:cNvPr id="0" name=""/>
        <dsp:cNvSpPr/>
      </dsp:nvSpPr>
      <dsp:spPr>
        <a:xfrm>
          <a:off x="6957292" y="1772004"/>
          <a:ext cx="2948318" cy="125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400" kern="1200"/>
            <a:t>Unified machine learning workflow (Pipeline)</a:t>
          </a:r>
          <a:endParaRPr lang="en-US" sz="2400" kern="1200"/>
        </a:p>
      </dsp:txBody>
      <dsp:txXfrm>
        <a:off x="6957292" y="1772004"/>
        <a:ext cx="2948318" cy="12508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1E459-872C-404D-BF1F-D51CF320E363}">
      <dsp:nvSpPr>
        <dsp:cNvPr id="0" name=""/>
        <dsp:cNvSpPr/>
      </dsp:nvSpPr>
      <dsp:spPr>
        <a:xfrm>
          <a:off x="37178" y="365150"/>
          <a:ext cx="891912" cy="8919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F90C0-D274-4106-AB57-5A3EE1BEB1DE}">
      <dsp:nvSpPr>
        <dsp:cNvPr id="0" name=""/>
        <dsp:cNvSpPr/>
      </dsp:nvSpPr>
      <dsp:spPr>
        <a:xfrm>
          <a:off x="224480" y="552452"/>
          <a:ext cx="517308" cy="5173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22F7F-022A-41E3-8247-0256DADF394C}">
      <dsp:nvSpPr>
        <dsp:cNvPr id="0" name=""/>
        <dsp:cNvSpPr/>
      </dsp:nvSpPr>
      <dsp:spPr>
        <a:xfrm>
          <a:off x="1120214" y="365150"/>
          <a:ext cx="2102364" cy="8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400" kern="1200"/>
            <a:t>Regression and Classification: Linear Regression, Logistic Regression, SVM, Decision Tree, Random Forest.</a:t>
          </a:r>
        </a:p>
      </dsp:txBody>
      <dsp:txXfrm>
        <a:off x="1120214" y="365150"/>
        <a:ext cx="2102364" cy="891912"/>
      </dsp:txXfrm>
    </dsp:sp>
    <dsp:sp modelId="{9FE83BD2-9E2A-4428-8A6B-A1D2C155F3B6}">
      <dsp:nvSpPr>
        <dsp:cNvPr id="0" name=""/>
        <dsp:cNvSpPr/>
      </dsp:nvSpPr>
      <dsp:spPr>
        <a:xfrm>
          <a:off x="3588900" y="365150"/>
          <a:ext cx="891912" cy="8919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825004-D01C-479B-A57B-9625685D511D}">
      <dsp:nvSpPr>
        <dsp:cNvPr id="0" name=""/>
        <dsp:cNvSpPr/>
      </dsp:nvSpPr>
      <dsp:spPr>
        <a:xfrm>
          <a:off x="3776201" y="552452"/>
          <a:ext cx="517308" cy="5173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4BE16-8589-443E-A4EF-D7234D2EC851}">
      <dsp:nvSpPr>
        <dsp:cNvPr id="0" name=""/>
        <dsp:cNvSpPr/>
      </dsp:nvSpPr>
      <dsp:spPr>
        <a:xfrm>
          <a:off x="4671935" y="365150"/>
          <a:ext cx="2102364" cy="8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400" kern="1200"/>
            <a:t>Clustering: K-Means, Streaming K-Means, Gaussian Mixture, LDA.</a:t>
          </a:r>
        </a:p>
      </dsp:txBody>
      <dsp:txXfrm>
        <a:off x="4671935" y="365150"/>
        <a:ext cx="2102364" cy="891912"/>
      </dsp:txXfrm>
    </dsp:sp>
    <dsp:sp modelId="{EDC52C49-2C13-4205-A080-7F054A34AA71}">
      <dsp:nvSpPr>
        <dsp:cNvPr id="0" name=""/>
        <dsp:cNvSpPr/>
      </dsp:nvSpPr>
      <dsp:spPr>
        <a:xfrm>
          <a:off x="7140621" y="365150"/>
          <a:ext cx="891912" cy="8919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B89FD2-3250-4E63-9561-AEE2C6C3FF91}">
      <dsp:nvSpPr>
        <dsp:cNvPr id="0" name=""/>
        <dsp:cNvSpPr/>
      </dsp:nvSpPr>
      <dsp:spPr>
        <a:xfrm>
          <a:off x="7327922" y="552452"/>
          <a:ext cx="517308" cy="5173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444CF-369C-442F-B0FC-A83A44F36ACC}">
      <dsp:nvSpPr>
        <dsp:cNvPr id="0" name=""/>
        <dsp:cNvSpPr/>
      </dsp:nvSpPr>
      <dsp:spPr>
        <a:xfrm>
          <a:off x="8223657" y="365150"/>
          <a:ext cx="2102364" cy="8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400" kern="1200"/>
            <a:t>Dimensionality Reduction: PCA, SVD.</a:t>
          </a:r>
        </a:p>
      </dsp:txBody>
      <dsp:txXfrm>
        <a:off x="8223657" y="365150"/>
        <a:ext cx="2102364" cy="891912"/>
      </dsp:txXfrm>
    </dsp:sp>
    <dsp:sp modelId="{2508E391-358D-4A37-940E-92FB6C710FED}">
      <dsp:nvSpPr>
        <dsp:cNvPr id="0" name=""/>
        <dsp:cNvSpPr/>
      </dsp:nvSpPr>
      <dsp:spPr>
        <a:xfrm>
          <a:off x="37178" y="1772004"/>
          <a:ext cx="891912" cy="8919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E4CBD-AEE6-4122-84B9-38C8F33CB140}">
      <dsp:nvSpPr>
        <dsp:cNvPr id="0" name=""/>
        <dsp:cNvSpPr/>
      </dsp:nvSpPr>
      <dsp:spPr>
        <a:xfrm>
          <a:off x="224480" y="1959305"/>
          <a:ext cx="517308" cy="5173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E9F7F-4F1B-42AC-96A4-B9A1D623CFEC}">
      <dsp:nvSpPr>
        <dsp:cNvPr id="0" name=""/>
        <dsp:cNvSpPr/>
      </dsp:nvSpPr>
      <dsp:spPr>
        <a:xfrm>
          <a:off x="1120214" y="1772004"/>
          <a:ext cx="2102364" cy="8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400" kern="1200"/>
            <a:t>Feature Engineering: TF-IDF, Word2Vec, Standard Scaler.</a:t>
          </a:r>
        </a:p>
      </dsp:txBody>
      <dsp:txXfrm>
        <a:off x="1120214" y="1772004"/>
        <a:ext cx="2102364" cy="891912"/>
      </dsp:txXfrm>
    </dsp:sp>
    <dsp:sp modelId="{01070E9E-1022-4F8E-BBBC-C689739571A0}">
      <dsp:nvSpPr>
        <dsp:cNvPr id="0" name=""/>
        <dsp:cNvSpPr/>
      </dsp:nvSpPr>
      <dsp:spPr>
        <a:xfrm>
          <a:off x="3588900" y="1772004"/>
          <a:ext cx="891912" cy="8919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7CA7D-437E-429E-86CC-86E0E4333B9A}">
      <dsp:nvSpPr>
        <dsp:cNvPr id="0" name=""/>
        <dsp:cNvSpPr/>
      </dsp:nvSpPr>
      <dsp:spPr>
        <a:xfrm>
          <a:off x="3776201" y="1959305"/>
          <a:ext cx="517308" cy="51730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7825D-6841-403F-8F37-BB6E3BEB80A8}">
      <dsp:nvSpPr>
        <dsp:cNvPr id="0" name=""/>
        <dsp:cNvSpPr/>
      </dsp:nvSpPr>
      <dsp:spPr>
        <a:xfrm>
          <a:off x="4671936" y="1772004"/>
          <a:ext cx="2102364" cy="8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400" kern="1200"/>
            <a:t>Frequent Pattern Mining: FP-growth, Association Rules, PrefixSpan.</a:t>
          </a:r>
        </a:p>
      </dsp:txBody>
      <dsp:txXfrm>
        <a:off x="4671936" y="1772004"/>
        <a:ext cx="2102364" cy="891912"/>
      </dsp:txXfrm>
    </dsp:sp>
    <dsp:sp modelId="{52D64690-5EE1-4F90-AEB0-7782FB443372}">
      <dsp:nvSpPr>
        <dsp:cNvPr id="0" name=""/>
        <dsp:cNvSpPr/>
      </dsp:nvSpPr>
      <dsp:spPr>
        <a:xfrm>
          <a:off x="7140621" y="1772004"/>
          <a:ext cx="891912" cy="8919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2538AC-EDA3-4FF2-91CB-34DFC5C09814}">
      <dsp:nvSpPr>
        <dsp:cNvPr id="0" name=""/>
        <dsp:cNvSpPr/>
      </dsp:nvSpPr>
      <dsp:spPr>
        <a:xfrm>
          <a:off x="7327922" y="1959305"/>
          <a:ext cx="517308" cy="51730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02091-4B86-4C48-9E35-6DB4417B651E}">
      <dsp:nvSpPr>
        <dsp:cNvPr id="0" name=""/>
        <dsp:cNvSpPr/>
      </dsp:nvSpPr>
      <dsp:spPr>
        <a:xfrm>
          <a:off x="8223657" y="1772004"/>
          <a:ext cx="2102364" cy="8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400" kern="1200"/>
            <a:t>Recommendation: ALS (Alternating Least Squares).</a:t>
          </a:r>
        </a:p>
      </dsp:txBody>
      <dsp:txXfrm>
        <a:off x="8223657" y="1772004"/>
        <a:ext cx="2102364" cy="8919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9466A-3396-4EC9-A45E-3290C7340F2F}">
      <dsp:nvSpPr>
        <dsp:cNvPr id="0" name=""/>
        <dsp:cNvSpPr/>
      </dsp:nvSpPr>
      <dsp:spPr>
        <a:xfrm>
          <a:off x="1163039" y="331120"/>
          <a:ext cx="1291680" cy="12916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C7567-DD9B-4D77-991D-D7563F2D0BBF}">
      <dsp:nvSpPr>
        <dsp:cNvPr id="0" name=""/>
        <dsp:cNvSpPr/>
      </dsp:nvSpPr>
      <dsp:spPr>
        <a:xfrm>
          <a:off x="373679" y="1977946"/>
          <a:ext cx="28704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600" b="1" kern="1200"/>
            <a:t>What</a:t>
          </a:r>
          <a:r>
            <a:rPr kumimoji="1" lang="zh-CN" sz="3600" b="1" kern="1200"/>
            <a:t> </a:t>
          </a:r>
          <a:r>
            <a:rPr kumimoji="1" lang="en-US" sz="3600" b="1" kern="1200"/>
            <a:t>is</a:t>
          </a:r>
          <a:r>
            <a:rPr kumimoji="1" lang="zh-CN" sz="3600" b="1" kern="1200"/>
            <a:t> </a:t>
          </a:r>
          <a:r>
            <a:rPr kumimoji="1" lang="en-US" sz="3600" b="1" kern="1200"/>
            <a:t>ALS?</a:t>
          </a:r>
          <a:endParaRPr lang="en-US" sz="3600" kern="1200"/>
        </a:p>
      </dsp:txBody>
      <dsp:txXfrm>
        <a:off x="373679" y="1977946"/>
        <a:ext cx="2870400" cy="720000"/>
      </dsp:txXfrm>
    </dsp:sp>
    <dsp:sp modelId="{B9431BCD-25F5-4B34-A050-13A75AF8C9BB}">
      <dsp:nvSpPr>
        <dsp:cNvPr id="0" name=""/>
        <dsp:cNvSpPr/>
      </dsp:nvSpPr>
      <dsp:spPr>
        <a:xfrm>
          <a:off x="4535760" y="331120"/>
          <a:ext cx="1291680" cy="12916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9EEEE-0F59-4541-88DB-8397C7FC69E5}">
      <dsp:nvSpPr>
        <dsp:cNvPr id="0" name=""/>
        <dsp:cNvSpPr/>
      </dsp:nvSpPr>
      <dsp:spPr>
        <a:xfrm>
          <a:off x="3746400" y="1977946"/>
          <a:ext cx="28704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600" b="1" kern="1200"/>
            <a:t>How</a:t>
          </a:r>
          <a:r>
            <a:rPr kumimoji="1" lang="zh-CN" sz="3600" b="1" kern="1200"/>
            <a:t> </a:t>
          </a:r>
          <a:r>
            <a:rPr kumimoji="1" lang="en-US" sz="3600" b="1" kern="1200"/>
            <a:t>it</a:t>
          </a:r>
          <a:r>
            <a:rPr kumimoji="1" lang="zh-CN" sz="3600" b="1" kern="1200"/>
            <a:t> </a:t>
          </a:r>
          <a:r>
            <a:rPr kumimoji="1" lang="en-US" sz="3600" b="1" kern="1200"/>
            <a:t>works?</a:t>
          </a:r>
          <a:endParaRPr lang="en-US" sz="3600" kern="1200"/>
        </a:p>
      </dsp:txBody>
      <dsp:txXfrm>
        <a:off x="3746400" y="1977946"/>
        <a:ext cx="2870400" cy="720000"/>
      </dsp:txXfrm>
    </dsp:sp>
    <dsp:sp modelId="{F7F3DE8D-A3A0-41F8-B6A8-2C4099EFD29C}">
      <dsp:nvSpPr>
        <dsp:cNvPr id="0" name=""/>
        <dsp:cNvSpPr/>
      </dsp:nvSpPr>
      <dsp:spPr>
        <a:xfrm>
          <a:off x="7908480" y="331120"/>
          <a:ext cx="1291680" cy="12916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ADBBD-5245-429D-83C8-0774B555C77E}">
      <dsp:nvSpPr>
        <dsp:cNvPr id="0" name=""/>
        <dsp:cNvSpPr/>
      </dsp:nvSpPr>
      <dsp:spPr>
        <a:xfrm>
          <a:off x="7119120" y="1977946"/>
          <a:ext cx="28704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600" b="1" kern="1200"/>
            <a:t>Advantages</a:t>
          </a:r>
          <a:endParaRPr lang="en-US" sz="3600" kern="1200"/>
        </a:p>
      </dsp:txBody>
      <dsp:txXfrm>
        <a:off x="7119120" y="1977946"/>
        <a:ext cx="28704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6167A-7E6D-454E-BCAC-33FAE0E67EC9}">
      <dsp:nvSpPr>
        <dsp:cNvPr id="0" name=""/>
        <dsp:cNvSpPr/>
      </dsp:nvSpPr>
      <dsp:spPr>
        <a:xfrm>
          <a:off x="1163039" y="331120"/>
          <a:ext cx="1291680" cy="12916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0F4FF-3634-406C-8997-F6868C778587}">
      <dsp:nvSpPr>
        <dsp:cNvPr id="0" name=""/>
        <dsp:cNvSpPr/>
      </dsp:nvSpPr>
      <dsp:spPr>
        <a:xfrm>
          <a:off x="373679" y="1977946"/>
          <a:ext cx="28704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600" b="1" kern="1200"/>
            <a:t>What</a:t>
          </a:r>
          <a:r>
            <a:rPr kumimoji="1" lang="zh-CN" sz="3600" b="1" kern="1200"/>
            <a:t> </a:t>
          </a:r>
          <a:r>
            <a:rPr kumimoji="1" lang="en-US" sz="3600" b="1" kern="1200"/>
            <a:t>is</a:t>
          </a:r>
          <a:r>
            <a:rPr kumimoji="1" lang="zh-CN" sz="3600" b="1" kern="1200"/>
            <a:t> </a:t>
          </a:r>
          <a:r>
            <a:rPr kumimoji="1" lang="en-US" sz="3600" b="1" kern="1200"/>
            <a:t>SVD?</a:t>
          </a:r>
          <a:endParaRPr lang="en-US" sz="3600" kern="1200"/>
        </a:p>
      </dsp:txBody>
      <dsp:txXfrm>
        <a:off x="373679" y="1977946"/>
        <a:ext cx="2870400" cy="720000"/>
      </dsp:txXfrm>
    </dsp:sp>
    <dsp:sp modelId="{1F7F3B4B-6525-4076-824E-330DB7E94DA7}">
      <dsp:nvSpPr>
        <dsp:cNvPr id="0" name=""/>
        <dsp:cNvSpPr/>
      </dsp:nvSpPr>
      <dsp:spPr>
        <a:xfrm>
          <a:off x="4535760" y="331120"/>
          <a:ext cx="1291680" cy="12916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C11A0-D852-41E5-A36C-8B0E8731A055}">
      <dsp:nvSpPr>
        <dsp:cNvPr id="0" name=""/>
        <dsp:cNvSpPr/>
      </dsp:nvSpPr>
      <dsp:spPr>
        <a:xfrm>
          <a:off x="3746400" y="1977946"/>
          <a:ext cx="28704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600" b="1" kern="1200"/>
            <a:t>How</a:t>
          </a:r>
          <a:r>
            <a:rPr kumimoji="1" lang="zh-CN" sz="3600" b="1" kern="1200"/>
            <a:t> </a:t>
          </a:r>
          <a:r>
            <a:rPr kumimoji="1" lang="en-US" sz="3600" b="1" kern="1200"/>
            <a:t>it</a:t>
          </a:r>
          <a:r>
            <a:rPr kumimoji="1" lang="zh-CN" sz="3600" b="1" kern="1200"/>
            <a:t> </a:t>
          </a:r>
          <a:r>
            <a:rPr kumimoji="1" lang="en-US" sz="3600" b="1" kern="1200"/>
            <a:t>works?</a:t>
          </a:r>
          <a:endParaRPr lang="en-US" sz="3600" kern="1200"/>
        </a:p>
      </dsp:txBody>
      <dsp:txXfrm>
        <a:off x="3746400" y="1977946"/>
        <a:ext cx="2870400" cy="720000"/>
      </dsp:txXfrm>
    </dsp:sp>
    <dsp:sp modelId="{95CC5D2E-B018-4276-86EA-C1ED3CD35CB5}">
      <dsp:nvSpPr>
        <dsp:cNvPr id="0" name=""/>
        <dsp:cNvSpPr/>
      </dsp:nvSpPr>
      <dsp:spPr>
        <a:xfrm>
          <a:off x="7908480" y="331120"/>
          <a:ext cx="1291680" cy="12916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386F8B-75A1-4F5E-8E4E-EFA1411F5466}">
      <dsp:nvSpPr>
        <dsp:cNvPr id="0" name=""/>
        <dsp:cNvSpPr/>
      </dsp:nvSpPr>
      <dsp:spPr>
        <a:xfrm>
          <a:off x="7119120" y="1977946"/>
          <a:ext cx="28704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600" b="1" kern="1200"/>
            <a:t>Advantages</a:t>
          </a:r>
          <a:endParaRPr lang="en-US" sz="3600" kern="1200"/>
        </a:p>
      </dsp:txBody>
      <dsp:txXfrm>
        <a:off x="7119120" y="1977946"/>
        <a:ext cx="28704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8B203-23A8-4224-A2F1-392A927F3C4A}">
      <dsp:nvSpPr>
        <dsp:cNvPr id="0" name=""/>
        <dsp:cNvSpPr/>
      </dsp:nvSpPr>
      <dsp:spPr>
        <a:xfrm>
          <a:off x="0" y="113087"/>
          <a:ext cx="6683374" cy="6844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000" b="1" kern="1200"/>
            <a:t>Advantages</a:t>
          </a:r>
          <a:endParaRPr lang="en-US" sz="3000" kern="1200"/>
        </a:p>
      </dsp:txBody>
      <dsp:txXfrm>
        <a:off x="33412" y="146499"/>
        <a:ext cx="6616550" cy="617626"/>
      </dsp:txXfrm>
    </dsp:sp>
    <dsp:sp modelId="{628C374B-916E-42CD-9269-A0501420C093}">
      <dsp:nvSpPr>
        <dsp:cNvPr id="0" name=""/>
        <dsp:cNvSpPr/>
      </dsp:nvSpPr>
      <dsp:spPr>
        <a:xfrm>
          <a:off x="0" y="797537"/>
          <a:ext cx="6683374" cy="13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197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High recommendation accuracy for dense datasets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Theoretical robustness and interpretability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Effective at uncovering hidden structure and correlations</a:t>
          </a:r>
        </a:p>
      </dsp:txBody>
      <dsp:txXfrm>
        <a:off x="0" y="797537"/>
        <a:ext cx="6683374" cy="1366200"/>
      </dsp:txXfrm>
    </dsp:sp>
    <dsp:sp modelId="{10C38494-90DF-4EF2-AC57-851AFA5B901A}">
      <dsp:nvSpPr>
        <dsp:cNvPr id="0" name=""/>
        <dsp:cNvSpPr/>
      </dsp:nvSpPr>
      <dsp:spPr>
        <a:xfrm>
          <a:off x="0" y="2163737"/>
          <a:ext cx="6683374" cy="684450"/>
        </a:xfrm>
        <a:prstGeom prst="roundRect">
          <a:avLst/>
        </a:prstGeom>
        <a:gradFill rotWithShape="0">
          <a:gsLst>
            <a:gs pos="0">
              <a:schemeClr val="accent2">
                <a:hueOff val="-4374192"/>
                <a:satOff val="-8420"/>
                <a:lumOff val="588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4374192"/>
                <a:satOff val="-8420"/>
                <a:lumOff val="588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4374192"/>
                <a:satOff val="-8420"/>
                <a:lumOff val="588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Challenges</a:t>
          </a:r>
          <a:endParaRPr lang="en-US" sz="3000" kern="1200"/>
        </a:p>
      </dsp:txBody>
      <dsp:txXfrm>
        <a:off x="33412" y="2197149"/>
        <a:ext cx="6616550" cy="617626"/>
      </dsp:txXfrm>
    </dsp:sp>
    <dsp:sp modelId="{E12EFF6A-F850-425F-B5D9-11D6F58FA171}">
      <dsp:nvSpPr>
        <dsp:cNvPr id="0" name=""/>
        <dsp:cNvSpPr/>
      </dsp:nvSpPr>
      <dsp:spPr>
        <a:xfrm>
          <a:off x="0" y="2848187"/>
          <a:ext cx="6683374" cy="164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197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Computationally intensive for very large datasets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Requires preprocessing to handle missing or sparse values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Not natively supported in Apache Spark (needs manual or external implementation)</a:t>
          </a:r>
        </a:p>
      </dsp:txBody>
      <dsp:txXfrm>
        <a:off x="0" y="2848187"/>
        <a:ext cx="6683374" cy="16456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82FC6-F5A7-4668-98BE-7D1B51FE9792}">
      <dsp:nvSpPr>
        <dsp:cNvPr id="0" name=""/>
        <dsp:cNvSpPr/>
      </dsp:nvSpPr>
      <dsp:spPr>
        <a:xfrm>
          <a:off x="488187" y="0"/>
          <a:ext cx="1510523" cy="12334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F034B-8E89-41B2-A272-AF526775374C}">
      <dsp:nvSpPr>
        <dsp:cNvPr id="0" name=""/>
        <dsp:cNvSpPr/>
      </dsp:nvSpPr>
      <dsp:spPr>
        <a:xfrm>
          <a:off x="488187" y="1339838"/>
          <a:ext cx="4315781" cy="5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zh-CN" sz="3500" kern="1200"/>
            <a:t>ALS</a:t>
          </a:r>
          <a:r>
            <a:rPr lang="zh-CN" altLang="en-US" sz="3500" kern="1200"/>
            <a:t> </a:t>
          </a:r>
          <a:r>
            <a:rPr lang="en-US" altLang="zh-CN" sz="3500" kern="1200"/>
            <a:t>is</a:t>
          </a:r>
          <a:r>
            <a:rPr lang="zh-CN" altLang="en-US" sz="3500" kern="1200"/>
            <a:t> </a:t>
          </a:r>
          <a:r>
            <a:rPr lang="en-US" altLang="zh-CN" sz="3500" kern="1200"/>
            <a:t>better</a:t>
          </a:r>
          <a:r>
            <a:rPr lang="zh-CN" altLang="en-US" sz="3500" kern="1200"/>
            <a:t> </a:t>
          </a:r>
          <a:r>
            <a:rPr lang="en-US" altLang="zh-CN" sz="3500" kern="1200"/>
            <a:t>suited</a:t>
          </a:r>
          <a:r>
            <a:rPr lang="zh-CN" altLang="en-US" sz="3500" kern="1200"/>
            <a:t> </a:t>
          </a:r>
          <a:r>
            <a:rPr lang="en-US" altLang="zh-CN" sz="3500" kern="1200"/>
            <a:t>for:</a:t>
          </a:r>
          <a:endParaRPr lang="zh-CN" altLang="en-US" sz="3500" kern="1200"/>
        </a:p>
      </dsp:txBody>
      <dsp:txXfrm>
        <a:off x="488187" y="1339838"/>
        <a:ext cx="4315781" cy="528633"/>
      </dsp:txXfrm>
    </dsp:sp>
    <dsp:sp modelId="{14BE4AB7-35CF-464E-8357-877FBDC8F141}">
      <dsp:nvSpPr>
        <dsp:cNvPr id="0" name=""/>
        <dsp:cNvSpPr/>
      </dsp:nvSpPr>
      <dsp:spPr>
        <a:xfrm>
          <a:off x="488187" y="1917941"/>
          <a:ext cx="4315781" cy="1111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Large-scale</a:t>
          </a:r>
          <a:r>
            <a:rPr lang="zh-CN" altLang="en-US" sz="1700" kern="1200"/>
            <a:t> </a:t>
          </a:r>
          <a:r>
            <a:rPr lang="en-US" altLang="zh-CN" sz="1700" kern="1200"/>
            <a:t>datasets</a:t>
          </a:r>
          <a:endParaRPr lang="zh-CN" alt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Distributed</a:t>
          </a:r>
          <a:r>
            <a:rPr lang="zh-CN" altLang="en-US" sz="1700" kern="1200"/>
            <a:t> </a:t>
          </a:r>
          <a:r>
            <a:rPr lang="en-US" altLang="zh-CN" sz="1700" kern="1200"/>
            <a:t>computing</a:t>
          </a:r>
          <a:r>
            <a:rPr lang="zh-CN" altLang="en-US" sz="1700" kern="1200"/>
            <a:t> </a:t>
          </a:r>
          <a:r>
            <a:rPr lang="en-US" altLang="zh-CN" sz="1700" kern="1200"/>
            <a:t>environments</a:t>
          </a:r>
          <a:r>
            <a:rPr lang="zh-CN" altLang="en-US" sz="1700" kern="1200"/>
            <a:t> </a:t>
          </a:r>
          <a:r>
            <a:rPr lang="en-US" altLang="zh-CN" sz="1700" kern="1200"/>
            <a:t>(e.g.</a:t>
          </a:r>
          <a:r>
            <a:rPr lang="zh-CN" altLang="en-US" sz="1700" kern="1200"/>
            <a:t> </a:t>
          </a:r>
          <a:r>
            <a:rPr lang="en-US" altLang="zh-CN" sz="1700" kern="1200"/>
            <a:t>Apache</a:t>
          </a:r>
          <a:r>
            <a:rPr lang="zh-CN" altLang="en-US" sz="1700" kern="1200"/>
            <a:t> </a:t>
          </a:r>
          <a:r>
            <a:rPr lang="en-US" altLang="zh-CN" sz="1700" kern="1200"/>
            <a:t>Spark)</a:t>
          </a:r>
          <a:endParaRPr lang="zh-CN" alt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Data</a:t>
          </a:r>
          <a:r>
            <a:rPr lang="zh-CN" altLang="en-US" sz="1700" kern="1200"/>
            <a:t> </a:t>
          </a:r>
          <a:r>
            <a:rPr lang="en-US" altLang="zh-CN" sz="1700" kern="1200"/>
            <a:t>with</a:t>
          </a:r>
          <a:r>
            <a:rPr lang="zh-CN" altLang="en-US" sz="1700" kern="1200"/>
            <a:t> </a:t>
          </a:r>
          <a:r>
            <a:rPr lang="en-US" altLang="zh-CN" sz="1700" kern="1200"/>
            <a:t>implicit</a:t>
          </a:r>
          <a:r>
            <a:rPr lang="zh-CN" altLang="en-US" sz="1700" kern="1200"/>
            <a:t> </a:t>
          </a:r>
          <a:r>
            <a:rPr lang="en-US" altLang="zh-CN" sz="1700" kern="1200"/>
            <a:t>feedback(e.g.,</a:t>
          </a:r>
          <a:r>
            <a:rPr lang="zh-CN" altLang="en-US" sz="1700" kern="1200"/>
            <a:t> </a:t>
          </a:r>
          <a:r>
            <a:rPr lang="en-US" altLang="zh-CN" sz="1700" kern="1200"/>
            <a:t>click,</a:t>
          </a:r>
          <a:r>
            <a:rPr lang="zh-CN" altLang="en-US" sz="1700" kern="1200"/>
            <a:t> </a:t>
          </a:r>
          <a:r>
            <a:rPr lang="en-US" altLang="zh-CN" sz="1700" kern="1200"/>
            <a:t>views,</a:t>
          </a:r>
          <a:r>
            <a:rPr lang="zh-CN" altLang="en-US" sz="1700" kern="1200"/>
            <a:t> </a:t>
          </a:r>
          <a:r>
            <a:rPr lang="en-US" altLang="zh-CN" sz="1700" kern="1200"/>
            <a:t>browsing</a:t>
          </a:r>
          <a:r>
            <a:rPr lang="zh-CN" altLang="en-US" sz="1700" kern="1200"/>
            <a:t> </a:t>
          </a:r>
          <a:r>
            <a:rPr lang="en-US" altLang="zh-CN" sz="1700" kern="1200"/>
            <a:t>behavior)</a:t>
          </a:r>
          <a:endParaRPr lang="zh-CN" altLang="en-US" sz="1700" kern="1200"/>
        </a:p>
      </dsp:txBody>
      <dsp:txXfrm>
        <a:off x="488187" y="1917941"/>
        <a:ext cx="4315781" cy="1111125"/>
      </dsp:txXfrm>
    </dsp:sp>
    <dsp:sp modelId="{77843F66-A6DD-4A47-8441-C175BD3CE239}">
      <dsp:nvSpPr>
        <dsp:cNvPr id="0" name=""/>
        <dsp:cNvSpPr/>
      </dsp:nvSpPr>
      <dsp:spPr>
        <a:xfrm>
          <a:off x="5559230" y="0"/>
          <a:ext cx="1510523" cy="12334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05562-FF1F-4C59-A188-3CE5C32F09BA}">
      <dsp:nvSpPr>
        <dsp:cNvPr id="0" name=""/>
        <dsp:cNvSpPr/>
      </dsp:nvSpPr>
      <dsp:spPr>
        <a:xfrm>
          <a:off x="5559230" y="1339838"/>
          <a:ext cx="4315781" cy="5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zh-CN" sz="3500" kern="1200"/>
            <a:t>SVD</a:t>
          </a:r>
          <a:r>
            <a:rPr lang="zh-CN" altLang="en-US" sz="3500" kern="1200"/>
            <a:t> </a:t>
          </a:r>
          <a:r>
            <a:rPr lang="en-US" altLang="zh-CN" sz="3500" kern="1200"/>
            <a:t>is</a:t>
          </a:r>
          <a:r>
            <a:rPr lang="zh-CN" altLang="en-US" sz="3500" kern="1200"/>
            <a:t> </a:t>
          </a:r>
          <a:r>
            <a:rPr lang="en-US" altLang="zh-CN" sz="3500" kern="1200"/>
            <a:t>better</a:t>
          </a:r>
          <a:r>
            <a:rPr lang="zh-CN" altLang="en-US" sz="3500" kern="1200"/>
            <a:t> </a:t>
          </a:r>
          <a:r>
            <a:rPr lang="en-US" altLang="zh-CN" sz="3500" kern="1200"/>
            <a:t>suited</a:t>
          </a:r>
          <a:r>
            <a:rPr lang="zh-CN" altLang="en-US" sz="3500" kern="1200"/>
            <a:t> </a:t>
          </a:r>
          <a:r>
            <a:rPr lang="en-US" altLang="zh-CN" sz="3500" kern="1200"/>
            <a:t>for:</a:t>
          </a:r>
          <a:endParaRPr lang="zh-CN" altLang="en-US" sz="3500" kern="1200"/>
        </a:p>
      </dsp:txBody>
      <dsp:txXfrm>
        <a:off x="5559230" y="1339838"/>
        <a:ext cx="4315781" cy="528633"/>
      </dsp:txXfrm>
    </dsp:sp>
    <dsp:sp modelId="{C67355B1-DE17-47F5-8068-323C943E39A4}">
      <dsp:nvSpPr>
        <dsp:cNvPr id="0" name=""/>
        <dsp:cNvSpPr/>
      </dsp:nvSpPr>
      <dsp:spPr>
        <a:xfrm>
          <a:off x="5559230" y="1917941"/>
          <a:ext cx="4315781" cy="1111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Small</a:t>
          </a:r>
          <a:r>
            <a:rPr lang="zh-CN" altLang="en-US" sz="1700" kern="1200"/>
            <a:t> </a:t>
          </a:r>
          <a:r>
            <a:rPr lang="en-US" altLang="zh-CN" sz="1700" kern="1200"/>
            <a:t>to</a:t>
          </a:r>
          <a:r>
            <a:rPr lang="zh-CN" altLang="en-US" sz="1700" kern="1200"/>
            <a:t> </a:t>
          </a:r>
          <a:r>
            <a:rPr lang="en-US" altLang="zh-CN" sz="1700" kern="1200"/>
            <a:t>Medium-sized</a:t>
          </a:r>
          <a:r>
            <a:rPr lang="zh-CN" altLang="en-US" sz="1700" kern="1200"/>
            <a:t> </a:t>
          </a:r>
          <a:r>
            <a:rPr lang="en-US" altLang="zh-CN" sz="1700" kern="1200"/>
            <a:t>datasets</a:t>
          </a:r>
          <a:endParaRPr lang="zh-CN" alt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Scenarios</a:t>
          </a:r>
          <a:r>
            <a:rPr lang="zh-CN" altLang="en-US" sz="1700" kern="1200"/>
            <a:t> </a:t>
          </a:r>
          <a:r>
            <a:rPr lang="en-US" altLang="zh-CN" sz="1700" kern="1200"/>
            <a:t>with</a:t>
          </a:r>
          <a:r>
            <a:rPr lang="zh-CN" altLang="en-US" sz="1700" kern="1200"/>
            <a:t> </a:t>
          </a:r>
          <a:r>
            <a:rPr lang="en-US" altLang="zh-CN" sz="1700" kern="1200"/>
            <a:t>complete</a:t>
          </a:r>
          <a:r>
            <a:rPr lang="zh-CN" altLang="en-US" sz="1700" kern="1200"/>
            <a:t> </a:t>
          </a:r>
          <a:r>
            <a:rPr lang="en-US" altLang="zh-CN" sz="1700" kern="1200"/>
            <a:t>and</a:t>
          </a:r>
          <a:r>
            <a:rPr lang="zh-CN" altLang="en-US" sz="1700" kern="1200"/>
            <a:t> </a:t>
          </a:r>
          <a:r>
            <a:rPr lang="en-US" altLang="zh-CN" sz="1700" kern="1200"/>
            <a:t>explicit</a:t>
          </a:r>
          <a:r>
            <a:rPr lang="zh-CN" altLang="en-US" sz="1700" kern="1200"/>
            <a:t> </a:t>
          </a:r>
          <a:r>
            <a:rPr lang="en-US" altLang="zh-CN" sz="1700" kern="1200"/>
            <a:t>rating</a:t>
          </a:r>
          <a:r>
            <a:rPr lang="zh-CN" altLang="en-US" sz="1700" kern="1200"/>
            <a:t> </a:t>
          </a:r>
          <a:r>
            <a:rPr lang="en-US" altLang="zh-CN" sz="1700" kern="1200"/>
            <a:t>data</a:t>
          </a:r>
          <a:endParaRPr lang="zh-CN" alt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Research</a:t>
          </a:r>
          <a:r>
            <a:rPr lang="zh-CN" altLang="en-US" sz="1700" kern="1200"/>
            <a:t> </a:t>
          </a:r>
          <a:r>
            <a:rPr lang="en-US" altLang="zh-CN" sz="1700" kern="1200"/>
            <a:t>use</a:t>
          </a:r>
          <a:r>
            <a:rPr lang="zh-CN" altLang="en-US" sz="1700" kern="1200"/>
            <a:t> </a:t>
          </a:r>
          <a:r>
            <a:rPr lang="en-US" altLang="zh-CN" sz="1700" kern="1200"/>
            <a:t>cases</a:t>
          </a:r>
          <a:r>
            <a:rPr lang="zh-CN" altLang="en-US" sz="1700" kern="1200"/>
            <a:t> </a:t>
          </a:r>
          <a:r>
            <a:rPr lang="en-US" altLang="zh-CN" sz="1700" kern="1200"/>
            <a:t>focused</a:t>
          </a:r>
          <a:r>
            <a:rPr lang="zh-CN" altLang="en-US" sz="1700" kern="1200"/>
            <a:t> </a:t>
          </a:r>
          <a:r>
            <a:rPr lang="en-US" altLang="zh-CN" sz="1700" kern="1200"/>
            <a:t>on</a:t>
          </a:r>
          <a:r>
            <a:rPr lang="zh-CN" altLang="en-US" sz="1700" kern="1200"/>
            <a:t> </a:t>
          </a:r>
          <a:r>
            <a:rPr lang="en-US" altLang="zh-CN" sz="1700" kern="1200"/>
            <a:t>dimensionality</a:t>
          </a:r>
          <a:r>
            <a:rPr lang="zh-CN" altLang="en-US" sz="1700" kern="1200"/>
            <a:t> </a:t>
          </a:r>
          <a:r>
            <a:rPr lang="en-US" altLang="zh-CN" sz="1700" kern="1200"/>
            <a:t>reduction</a:t>
          </a:r>
          <a:r>
            <a:rPr lang="zh-CN" altLang="en-US" sz="1700" kern="1200"/>
            <a:t> </a:t>
          </a:r>
          <a:r>
            <a:rPr lang="en-US" altLang="zh-CN" sz="1700" kern="1200"/>
            <a:t>and</a:t>
          </a:r>
          <a:r>
            <a:rPr lang="zh-CN" altLang="en-US" sz="1700" kern="1200"/>
            <a:t> </a:t>
          </a:r>
          <a:r>
            <a:rPr lang="en-US" altLang="zh-CN" sz="1700" kern="1200"/>
            <a:t>feature</a:t>
          </a:r>
          <a:r>
            <a:rPr lang="zh-CN" altLang="en-US" sz="1700" kern="1200"/>
            <a:t> </a:t>
          </a:r>
          <a:r>
            <a:rPr lang="en-US" altLang="zh-CN" sz="1700" kern="1200"/>
            <a:t>extraction</a:t>
          </a:r>
          <a:endParaRPr lang="zh-CN" altLang="en-US" sz="1700" kern="1200"/>
        </a:p>
      </dsp:txBody>
      <dsp:txXfrm>
        <a:off x="5559230" y="1917941"/>
        <a:ext cx="4315781" cy="1111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126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875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3297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7848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7317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6501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486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7084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4432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784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02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35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818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95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103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131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950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436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E66854B-2726-6A41-B928-C4022C840B19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420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DA569-6CD2-F3C7-5202-2E6683747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651" y="1122363"/>
            <a:ext cx="11034695" cy="3174690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7400" b="1" dirty="0"/>
              <a:t>Commerce</a:t>
            </a:r>
            <a:r>
              <a:rPr kumimoji="1" lang="zh-CN" altLang="en-US" sz="7400" b="1" dirty="0"/>
              <a:t> </a:t>
            </a:r>
            <a:r>
              <a:rPr kumimoji="1" lang="en-US" altLang="zh-CN" sz="7400" b="1" dirty="0"/>
              <a:t>Product</a:t>
            </a:r>
            <a:r>
              <a:rPr kumimoji="1" lang="zh-CN" altLang="en-US" sz="7400" b="1" dirty="0"/>
              <a:t> </a:t>
            </a:r>
            <a:r>
              <a:rPr kumimoji="1" lang="en-US" altLang="zh-CN" sz="7400" b="1" dirty="0"/>
              <a:t>Recommendation</a:t>
            </a:r>
            <a:r>
              <a:rPr kumimoji="1" lang="zh-CN" altLang="en-US" sz="7400" b="1" dirty="0"/>
              <a:t> </a:t>
            </a:r>
            <a:r>
              <a:rPr kumimoji="1" lang="en-US" altLang="zh-CN" sz="7400" b="1" dirty="0"/>
              <a:t>with</a:t>
            </a:r>
            <a:r>
              <a:rPr kumimoji="1" lang="zh-CN" altLang="en-US" sz="7400" b="1" dirty="0"/>
              <a:t> </a:t>
            </a:r>
            <a:r>
              <a:rPr kumimoji="1" lang="en-US" altLang="zh-CN" sz="7400" b="1" dirty="0"/>
              <a:t>Spark</a:t>
            </a:r>
            <a:r>
              <a:rPr kumimoji="1" lang="zh-CN" altLang="en-US" sz="7400" b="1" dirty="0"/>
              <a:t> </a:t>
            </a:r>
            <a:r>
              <a:rPr kumimoji="1" lang="en-US" altLang="zh-CN" sz="7400" b="1" dirty="0"/>
              <a:t>ML</a:t>
            </a:r>
            <a:endParaRPr kumimoji="1" lang="zh-CN" altLang="en-US" sz="74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B16283-D672-868E-B339-9E6DEA6F9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651" y="4723637"/>
            <a:ext cx="11034695" cy="1481396"/>
          </a:xfrm>
        </p:spPr>
        <p:txBody>
          <a:bodyPr>
            <a:normAutofit/>
          </a:bodyPr>
          <a:lstStyle/>
          <a:p>
            <a:pPr algn="l"/>
            <a:endParaRPr kumimoji="1"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3236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F95DE6-BC61-4DB8-97B8-E32959EA0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D9C176-456B-4F71-AB87-9D14B8B3D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0" y="138157"/>
            <a:ext cx="1712063" cy="1045389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7859564" cy="1596177"/>
          </a:xfrm>
        </p:spPr>
        <p:txBody>
          <a:bodyPr>
            <a:normAutofit/>
          </a:bodyPr>
          <a:lstStyle/>
          <a:p>
            <a:r>
              <a:rPr kumimoji="1" lang="en-US" altLang="zh-CN" sz="4000" b="1"/>
              <a:t>SVD-</a:t>
            </a:r>
            <a:r>
              <a:rPr lang="en-US" altLang="zh-CN" sz="4000" b="1"/>
              <a:t>Singular</a:t>
            </a:r>
            <a:r>
              <a:rPr lang="zh-CN" altLang="en-US" sz="4000" b="1"/>
              <a:t> </a:t>
            </a:r>
            <a:r>
              <a:rPr lang="en-US" altLang="zh-CN" sz="4000" b="1"/>
              <a:t>Value</a:t>
            </a:r>
            <a:r>
              <a:rPr lang="zh-CN" altLang="en-US" sz="4000" b="1"/>
              <a:t> </a:t>
            </a:r>
            <a:r>
              <a:rPr lang="en-US" altLang="zh-CN" sz="4000" b="1"/>
              <a:t>Decomposition</a:t>
            </a:r>
            <a:endParaRPr kumimoji="1" lang="zh-CN" altLang="en-US" sz="4000" b="1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F97C55-868F-4FDD-BD3C-D2F191796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3" t="89413" r="18746"/>
          <a:stretch/>
        </p:blipFill>
        <p:spPr>
          <a:xfrm>
            <a:off x="8404564" y="0"/>
            <a:ext cx="2589690" cy="5915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722FB9-EA01-42A6-96B2-185F5CC12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10471066" y="183232"/>
            <a:ext cx="1720934" cy="1683522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D7F3A1-D63C-A3C7-D612-EAAD67C38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3" y="2367092"/>
            <a:ext cx="7859565" cy="3424107"/>
          </a:xfrm>
        </p:spPr>
        <p:txBody>
          <a:bodyPr>
            <a:normAutofit/>
          </a:bodyPr>
          <a:lstStyle/>
          <a:p>
            <a:r>
              <a:rPr kumimoji="1" lang="en-US" altLang="zh-CN" sz="1800" b="1"/>
              <a:t>What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is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SVD?</a:t>
            </a:r>
          </a:p>
          <a:p>
            <a:pPr marL="0" indent="0">
              <a:buNone/>
            </a:pPr>
            <a:endParaRPr kumimoji="1" lang="en-US" altLang="zh-CN" sz="1800"/>
          </a:p>
          <a:p>
            <a:pPr marL="457200" lvl="1" indent="0">
              <a:buNone/>
            </a:pPr>
            <a:r>
              <a:rPr lang="en" altLang="zh-CN"/>
              <a:t>Singular Value Decomposition (SVD) is a classical matrix factorization technique used to reduce dimensionality and discover latent features in collaborative filtering.</a:t>
            </a:r>
            <a:endParaRPr lang="zh-CN" alt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2B4E49C-E7B4-4F6A-8B93-646A0E241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0341"/>
          <a:stretch/>
        </p:blipFill>
        <p:spPr>
          <a:xfrm>
            <a:off x="11494523" y="2664767"/>
            <a:ext cx="635958" cy="764233"/>
          </a:xfrm>
          <a:custGeom>
            <a:avLst/>
            <a:gdLst>
              <a:gd name="connsiteX0" fmla="*/ 0 w 984308"/>
              <a:gd name="connsiteY0" fmla="*/ 0 h 1182847"/>
              <a:gd name="connsiteX1" fmla="*/ 984308 w 984308"/>
              <a:gd name="connsiteY1" fmla="*/ 0 h 1182847"/>
              <a:gd name="connsiteX2" fmla="*/ 984308 w 984308"/>
              <a:gd name="connsiteY2" fmla="*/ 1161661 h 1182847"/>
              <a:gd name="connsiteX3" fmla="*/ 966627 w 984308"/>
              <a:gd name="connsiteY3" fmla="*/ 1165915 h 1182847"/>
              <a:gd name="connsiteX4" fmla="*/ 787132 w 984308"/>
              <a:gd name="connsiteY4" fmla="*/ 1182847 h 1182847"/>
              <a:gd name="connsiteX5" fmla="*/ 48601 w 984308"/>
              <a:gd name="connsiteY5" fmla="*/ 815395 h 1182847"/>
              <a:gd name="connsiteX6" fmla="*/ 0 w 984308"/>
              <a:gd name="connsiteY6" fmla="*/ 731606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4308" h="1182847">
                <a:moveTo>
                  <a:pt x="0" y="0"/>
                </a:moveTo>
                <a:lnTo>
                  <a:pt x="984308" y="0"/>
                </a:lnTo>
                <a:lnTo>
                  <a:pt x="984308" y="1161661"/>
                </a:lnTo>
                <a:lnTo>
                  <a:pt x="966627" y="1165915"/>
                </a:lnTo>
                <a:cubicBezTo>
                  <a:pt x="908648" y="1177017"/>
                  <a:pt x="848618" y="1182847"/>
                  <a:pt x="787132" y="1182847"/>
                </a:cubicBezTo>
                <a:cubicBezTo>
                  <a:pt x="479703" y="1182847"/>
                  <a:pt x="208655" y="1037089"/>
                  <a:pt x="48601" y="815395"/>
                </a:cubicBezTo>
                <a:lnTo>
                  <a:pt x="0" y="731606"/>
                </a:ln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6528FBF-1727-4546-8131-BA22ED8B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8887626" y="5982056"/>
            <a:ext cx="1192806" cy="875944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60028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4F95DE6-BC61-4DB8-97B8-E32959EA0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D9C176-456B-4F71-AB87-9D14B8B3D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0" y="138157"/>
            <a:ext cx="1712063" cy="1045389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7859564" cy="1596177"/>
          </a:xfrm>
        </p:spPr>
        <p:txBody>
          <a:bodyPr>
            <a:normAutofit/>
          </a:bodyPr>
          <a:lstStyle/>
          <a:p>
            <a:r>
              <a:rPr kumimoji="1" lang="en-US" altLang="zh-CN" sz="4000" b="1"/>
              <a:t>SVD-</a:t>
            </a:r>
            <a:r>
              <a:rPr lang="en-US" altLang="zh-CN" sz="4000" b="1"/>
              <a:t>Singular</a:t>
            </a:r>
            <a:r>
              <a:rPr lang="zh-CN" altLang="en-US" sz="4000" b="1"/>
              <a:t> </a:t>
            </a:r>
            <a:r>
              <a:rPr lang="en-US" altLang="zh-CN" sz="4000" b="1"/>
              <a:t>Value</a:t>
            </a:r>
            <a:r>
              <a:rPr lang="zh-CN" altLang="en-US" sz="4000" b="1"/>
              <a:t> </a:t>
            </a:r>
            <a:r>
              <a:rPr lang="en-US" altLang="zh-CN" sz="4000" b="1"/>
              <a:t>Decomposition</a:t>
            </a:r>
            <a:endParaRPr kumimoji="1" lang="zh-CN" altLang="en-US" sz="4000" b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F97C55-868F-4FDD-BD3C-D2F191796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3" t="89413" r="18746"/>
          <a:stretch/>
        </p:blipFill>
        <p:spPr>
          <a:xfrm>
            <a:off x="8404564" y="0"/>
            <a:ext cx="2589690" cy="5915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722FB9-EA01-42A6-96B2-185F5CC12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10471066" y="183232"/>
            <a:ext cx="1720934" cy="16835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032161-8894-C639-CAF8-3CAD12081B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73" y="2367092"/>
                <a:ext cx="7859565" cy="342410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kumimoji="1" lang="en-US" altLang="zh-CN" sz="1100" b="1"/>
                  <a:t>How</a:t>
                </a:r>
                <a:r>
                  <a:rPr kumimoji="1" lang="zh-CN" altLang="en-US" sz="1100" b="1"/>
                  <a:t> </a:t>
                </a:r>
                <a:r>
                  <a:rPr kumimoji="1" lang="en-US" altLang="zh-CN" sz="1100" b="1"/>
                  <a:t>it</a:t>
                </a:r>
                <a:r>
                  <a:rPr kumimoji="1" lang="zh-CN" altLang="en-US" sz="1100" b="1"/>
                  <a:t> </a:t>
                </a:r>
                <a:r>
                  <a:rPr kumimoji="1" lang="en-US" altLang="zh-CN" sz="1100" b="1"/>
                  <a:t>works?</a:t>
                </a:r>
              </a:p>
              <a:p>
                <a:pPr>
                  <a:lnSpc>
                    <a:spcPct val="110000"/>
                  </a:lnSpc>
                </a:pPr>
                <a:endParaRPr kumimoji="1" lang="en-US" altLang="zh-CN" sz="1100" b="1"/>
              </a:p>
              <a:p>
                <a:pPr lvl="1">
                  <a:lnSpc>
                    <a:spcPct val="110000"/>
                  </a:lnSpc>
                </a:pPr>
                <a:r>
                  <a:rPr kumimoji="1" lang="en-US" altLang="zh-CN" sz="1100"/>
                  <a:t>Decomposes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the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original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rating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matrix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R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into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three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matrics:</a:t>
                </a:r>
              </a:p>
              <a:p>
                <a:pPr lvl="1">
                  <a:lnSpc>
                    <a:spcPct val="110000"/>
                  </a:lnSpc>
                </a:pPr>
                <a:endParaRPr kumimoji="1" lang="en-US" altLang="zh-CN" sz="1100"/>
              </a:p>
              <a:p>
                <a:pPr marL="3200400" lvl="7" indent="0">
                  <a:lnSpc>
                    <a:spcPct val="110000"/>
                  </a:lnSpc>
                  <a:buNone/>
                </a:pPr>
                <a:r>
                  <a:rPr kumimoji="1" lang="en-US" altLang="zh-CN" sz="110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11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sz="1100" i="1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kumimoji="1"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sz="11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kumimoji="1"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1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sz="11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sz="11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sz="11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sz="11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zh-CN" altLang="en-US" sz="11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sz="11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zh-CN" sz="11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kumimoji="1"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sz="11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sz="11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zh-CN" altLang="en-US" sz="11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sz="11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1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sz="11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sz="11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sz="11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zh-CN" sz="1100" b="0">
                  <a:ea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10000"/>
                  </a:lnSpc>
                  <a:buNone/>
                </a:pPr>
                <a:endParaRPr kumimoji="1" lang="en-US" altLang="zh-CN" sz="1100"/>
              </a:p>
              <a:p>
                <a:pPr lvl="1">
                  <a:lnSpc>
                    <a:spcPct val="110000"/>
                  </a:lnSpc>
                </a:pPr>
                <a:r>
                  <a:rPr kumimoji="1" lang="en-US" altLang="zh-CN" sz="1100"/>
                  <a:t>Where</a:t>
                </a:r>
              </a:p>
              <a:p>
                <a:pPr lvl="2">
                  <a:lnSpc>
                    <a:spcPct val="110000"/>
                  </a:lnSpc>
                </a:pPr>
                <a:r>
                  <a:rPr kumimoji="1" lang="en-US" altLang="zh-CN" sz="1100"/>
                  <a:t>R: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The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original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rating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matrix,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m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is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the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number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of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users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and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n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is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the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number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of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items.</a:t>
                </a:r>
              </a:p>
              <a:p>
                <a:pPr lvl="2">
                  <a:lnSpc>
                    <a:spcPct val="110000"/>
                  </a:lnSpc>
                </a:pPr>
                <a:r>
                  <a:rPr kumimoji="1" lang="en-US" altLang="zh-CN" sz="1100"/>
                  <a:t>U: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User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latent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feature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matrix</a:t>
                </a:r>
              </a:p>
              <a:p>
                <a:pPr lvl="2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kumimoji="1" lang="en-US" altLang="zh-CN" sz="11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Diagonal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matrix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of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singular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values</a:t>
                </a:r>
              </a:p>
              <a:p>
                <a:pPr lvl="2">
                  <a:lnSpc>
                    <a:spcPct val="110000"/>
                  </a:lnSpc>
                </a:pPr>
                <a:r>
                  <a:rPr kumimoji="1" lang="en-US" altLang="zh-CN" sz="1100"/>
                  <a:t>V: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Item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feature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matrix</a:t>
                </a:r>
              </a:p>
              <a:p>
                <a:pPr lvl="2">
                  <a:lnSpc>
                    <a:spcPct val="110000"/>
                  </a:lnSpc>
                </a:pPr>
                <a:endParaRPr kumimoji="1" lang="en-US" altLang="zh-CN" sz="1100"/>
              </a:p>
              <a:p>
                <a:pPr lvl="1">
                  <a:lnSpc>
                    <a:spcPct val="110000"/>
                  </a:lnSpc>
                </a:pPr>
                <a:r>
                  <a:rPr kumimoji="1" lang="en-US" altLang="zh-CN" sz="1100"/>
                  <a:t>Keeps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the</a:t>
                </a:r>
                <a:r>
                  <a:rPr kumimoji="1" lang="zh-CN" altLang="en-US" sz="1100"/>
                  <a:t> </a:t>
                </a:r>
                <a:r>
                  <a:rPr lang="en" altLang="zh-CN" sz="1100"/>
                  <a:t>top-k singular values to reduce noise and focus on the most significant patterns</a:t>
                </a:r>
                <a:endParaRPr kumimoji="1" lang="zh-CN" altLang="en-US" sz="110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032161-8894-C639-CAF8-3CAD12081B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3" y="2367092"/>
                <a:ext cx="7859565" cy="3424107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D2B4E49C-E7B4-4F6A-8B93-646A0E241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0341"/>
          <a:stretch/>
        </p:blipFill>
        <p:spPr>
          <a:xfrm>
            <a:off x="11494523" y="2664767"/>
            <a:ext cx="635958" cy="764233"/>
          </a:xfrm>
          <a:custGeom>
            <a:avLst/>
            <a:gdLst>
              <a:gd name="connsiteX0" fmla="*/ 0 w 984308"/>
              <a:gd name="connsiteY0" fmla="*/ 0 h 1182847"/>
              <a:gd name="connsiteX1" fmla="*/ 984308 w 984308"/>
              <a:gd name="connsiteY1" fmla="*/ 0 h 1182847"/>
              <a:gd name="connsiteX2" fmla="*/ 984308 w 984308"/>
              <a:gd name="connsiteY2" fmla="*/ 1161661 h 1182847"/>
              <a:gd name="connsiteX3" fmla="*/ 966627 w 984308"/>
              <a:gd name="connsiteY3" fmla="*/ 1165915 h 1182847"/>
              <a:gd name="connsiteX4" fmla="*/ 787132 w 984308"/>
              <a:gd name="connsiteY4" fmla="*/ 1182847 h 1182847"/>
              <a:gd name="connsiteX5" fmla="*/ 48601 w 984308"/>
              <a:gd name="connsiteY5" fmla="*/ 815395 h 1182847"/>
              <a:gd name="connsiteX6" fmla="*/ 0 w 984308"/>
              <a:gd name="connsiteY6" fmla="*/ 731606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4308" h="1182847">
                <a:moveTo>
                  <a:pt x="0" y="0"/>
                </a:moveTo>
                <a:lnTo>
                  <a:pt x="984308" y="0"/>
                </a:lnTo>
                <a:lnTo>
                  <a:pt x="984308" y="1161661"/>
                </a:lnTo>
                <a:lnTo>
                  <a:pt x="966627" y="1165915"/>
                </a:lnTo>
                <a:cubicBezTo>
                  <a:pt x="908648" y="1177017"/>
                  <a:pt x="848618" y="1182847"/>
                  <a:pt x="787132" y="1182847"/>
                </a:cubicBezTo>
                <a:cubicBezTo>
                  <a:pt x="479703" y="1182847"/>
                  <a:pt x="208655" y="1037089"/>
                  <a:pt x="48601" y="815395"/>
                </a:cubicBezTo>
                <a:lnTo>
                  <a:pt x="0" y="731606"/>
                </a:lnTo>
                <a:close/>
              </a:path>
            </a:pathLst>
          </a:cu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6528FBF-1727-4546-8131-BA22ED8B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8887626" y="5982056"/>
            <a:ext cx="1192806" cy="875944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88192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2800" b="1"/>
              <a:t>SVD-</a:t>
            </a:r>
            <a:r>
              <a:rPr lang="en-US" altLang="zh-CN" sz="2800" b="1"/>
              <a:t>Singular</a:t>
            </a:r>
            <a:r>
              <a:rPr lang="zh-CN" altLang="en-US" sz="2800" b="1"/>
              <a:t> </a:t>
            </a:r>
            <a:r>
              <a:rPr lang="en-US" altLang="zh-CN" sz="2800" b="1"/>
              <a:t>Value</a:t>
            </a:r>
            <a:r>
              <a:rPr lang="zh-CN" altLang="en-US" sz="2800" b="1"/>
              <a:t> </a:t>
            </a:r>
            <a:r>
              <a:rPr lang="en-US" altLang="zh-CN" sz="2800" b="1"/>
              <a:t>Decomposition</a:t>
            </a:r>
            <a:endParaRPr kumimoji="1" lang="zh-CN" altLang="en-US" sz="2800" b="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032AEA33-4F40-2D66-4F4A-94DC1ABF44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352271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78610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32161-8894-C639-CAF8-3CAD12081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3740509" cy="3881309"/>
          </a:xfrm>
        </p:spPr>
        <p:txBody>
          <a:bodyPr>
            <a:normAutofit/>
          </a:bodyPr>
          <a:lstStyle/>
          <a:p>
            <a:pPr marL="3200400" lvl="7" indent="0">
              <a:buNone/>
            </a:pPr>
            <a:r>
              <a:rPr kumimoji="1" lang="en-US" altLang="zh-CN" sz="1800"/>
              <a:t>	</a:t>
            </a:r>
            <a:endParaRPr kumimoji="1" lang="en-US" altLang="zh-CN" sz="1800" b="0">
              <a:ea typeface="Cambria Math" panose="02040503050406030204" pitchFamily="18" charset="0"/>
            </a:endParaRPr>
          </a:p>
          <a:p>
            <a:pPr marL="457200" lvl="1" indent="0">
              <a:buNone/>
            </a:pPr>
            <a:endParaRPr kumimoji="1" lang="en-US" altLang="zh-CN"/>
          </a:p>
          <a:p>
            <a:pPr marL="914400" lvl="2" indent="0">
              <a:buNone/>
            </a:pPr>
            <a:endParaRPr kumimoji="1" lang="en-US" altLang="zh-CN" sz="1800"/>
          </a:p>
          <a:p>
            <a:pPr lvl="1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b="1"/>
              <a:t>ALS</a:t>
            </a:r>
            <a:r>
              <a:rPr kumimoji="1" lang="zh-CN" altLang="en-US" b="1"/>
              <a:t> </a:t>
            </a:r>
            <a:r>
              <a:rPr kumimoji="1" lang="en-US" altLang="zh-CN" b="1"/>
              <a:t>vs</a:t>
            </a:r>
            <a:r>
              <a:rPr kumimoji="1" lang="zh-CN" altLang="en-US" b="1"/>
              <a:t> </a:t>
            </a:r>
            <a:r>
              <a:rPr kumimoji="1" lang="en-US" altLang="zh-CN" b="1"/>
              <a:t>SVD</a:t>
            </a:r>
            <a:endParaRPr kumimoji="1" lang="zh-CN" altLang="en-US" b="1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40F4BC5-DD41-EF10-2B6B-1F5595C9E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51974"/>
              </p:ext>
            </p:extLst>
          </p:nvPr>
        </p:nvGraphicFramePr>
        <p:xfrm>
          <a:off x="5248643" y="1286130"/>
          <a:ext cx="6299888" cy="417079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634718">
                  <a:extLst>
                    <a:ext uri="{9D8B030D-6E8A-4147-A177-3AD203B41FA5}">
                      <a16:colId xmlns:a16="http://schemas.microsoft.com/office/drawing/2014/main" val="3722004093"/>
                    </a:ext>
                  </a:extLst>
                </a:gridCol>
                <a:gridCol w="2485655">
                  <a:extLst>
                    <a:ext uri="{9D8B030D-6E8A-4147-A177-3AD203B41FA5}">
                      <a16:colId xmlns:a16="http://schemas.microsoft.com/office/drawing/2014/main" val="3316790477"/>
                    </a:ext>
                  </a:extLst>
                </a:gridCol>
                <a:gridCol w="2179515">
                  <a:extLst>
                    <a:ext uri="{9D8B030D-6E8A-4147-A177-3AD203B41FA5}">
                      <a16:colId xmlns:a16="http://schemas.microsoft.com/office/drawing/2014/main" val="1482270193"/>
                    </a:ext>
                  </a:extLst>
                </a:gridCol>
              </a:tblGrid>
              <a:tr h="442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cap="none" spc="0">
                          <a:solidFill>
                            <a:srgbClr val="FFFFFF"/>
                          </a:solidFill>
                        </a:rPr>
                        <a:t>Feature</a:t>
                      </a:r>
                      <a:endParaRPr lang="zh-CN" altLang="en-US" sz="1200" b="1" cap="none" spc="0">
                        <a:solidFill>
                          <a:srgbClr val="FFFFFF"/>
                        </a:solidFill>
                      </a:endParaRPr>
                    </a:p>
                  </a:txBody>
                  <a:tcPr marL="178991" marR="107394" marT="107394" marB="107394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cap="none" spc="0">
                          <a:solidFill>
                            <a:srgbClr val="FFFFFF"/>
                          </a:solidFill>
                        </a:rPr>
                        <a:t>ALS</a:t>
                      </a:r>
                      <a:endParaRPr lang="zh-CN" altLang="en-US" sz="1200" b="1" cap="none" spc="0">
                        <a:solidFill>
                          <a:srgbClr val="FFFFFF"/>
                        </a:solidFill>
                      </a:endParaRPr>
                    </a:p>
                  </a:txBody>
                  <a:tcPr marL="178991" marR="107394" marT="107394" marB="10739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cap="none" spc="0">
                          <a:solidFill>
                            <a:srgbClr val="FFFFFF"/>
                          </a:solidFill>
                        </a:rPr>
                        <a:t>SVD</a:t>
                      </a:r>
                      <a:endParaRPr lang="zh-CN" altLang="en-US" sz="1200" b="1" cap="none" spc="0">
                        <a:solidFill>
                          <a:srgbClr val="FFFFFF"/>
                        </a:solidFill>
                      </a:endParaRPr>
                    </a:p>
                  </a:txBody>
                  <a:tcPr marL="178991" marR="107394" marT="107394" marB="10739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24091"/>
                  </a:ext>
                </a:extLst>
              </a:tr>
              <a:tr h="631929">
                <a:tc>
                  <a:txBody>
                    <a:bodyPr/>
                    <a:lstStyle/>
                    <a:p>
                      <a:r>
                        <a:rPr lang="en-US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Supported</a:t>
                      </a:r>
                      <a:r>
                        <a:rPr lang="zh-CN" altLang="en-US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Data</a:t>
                      </a:r>
                      <a:r>
                        <a:rPr lang="zh-CN" altLang="en-US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Type</a:t>
                      </a:r>
                      <a:endParaRPr lang="zh-CN" altLang="en-US" sz="12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8991" marR="107394" marT="107394" marB="107394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Implicit + explicit feedback</a:t>
                      </a:r>
                      <a:endParaRPr lang="zh-CN" altLang="en-US" sz="12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8991" marR="107394" marT="107394" marB="10739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Typically used for explicit rating data</a:t>
                      </a:r>
                      <a:endParaRPr lang="zh-CN" altLang="en-US" sz="12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8991" marR="107394" marT="107394" marB="10739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732305"/>
                  </a:ext>
                </a:extLst>
              </a:tr>
              <a:tr h="821538">
                <a:tc>
                  <a:txBody>
                    <a:bodyPr/>
                    <a:lstStyle/>
                    <a:p>
                      <a:r>
                        <a:rPr lang="en-US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Handling</a:t>
                      </a:r>
                      <a:r>
                        <a:rPr lang="zh-CN" altLang="en-US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of</a:t>
                      </a:r>
                      <a:r>
                        <a:rPr lang="zh-CN" altLang="en-US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Sparse</a:t>
                      </a:r>
                      <a:r>
                        <a:rPr lang="zh-CN" altLang="en-US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Data</a:t>
                      </a:r>
                      <a:endParaRPr lang="zh-CN" altLang="en-US" sz="12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8991" marR="107394" marT="107394" marB="107394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Strong(especially</a:t>
                      </a:r>
                      <a:r>
                        <a:rPr lang="zh-CN" altLang="en-US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suited</a:t>
                      </a:r>
                      <a:r>
                        <a:rPr lang="zh-CN" altLang="en-US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for</a:t>
                      </a:r>
                      <a:r>
                        <a:rPr lang="zh-CN" altLang="en-US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Spark)</a:t>
                      </a:r>
                      <a:endParaRPr lang="zh-CN" altLang="en-US" sz="12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8991" marR="107394" marT="107394" marB="10739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Moderate</a:t>
                      </a:r>
                      <a:r>
                        <a:rPr lang="zh-CN" altLang="en-US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(requires</a:t>
                      </a:r>
                      <a:r>
                        <a:rPr lang="zh-CN" altLang="en-US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prepocessing</a:t>
                      </a:r>
                      <a:r>
                        <a:rPr lang="zh-CN" altLang="en-US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for</a:t>
                      </a:r>
                      <a:r>
                        <a:rPr lang="zh-CN" altLang="en-US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missing</a:t>
                      </a:r>
                      <a:r>
                        <a:rPr lang="zh-CN" altLang="en-US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values)</a:t>
                      </a:r>
                      <a:endParaRPr lang="zh-CN" altLang="en-US" sz="12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8991" marR="107394" marT="107394" marB="10739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487688"/>
                  </a:ext>
                </a:extLst>
              </a:tr>
              <a:tr h="821538">
                <a:tc>
                  <a:txBody>
                    <a:bodyPr/>
                    <a:lstStyle/>
                    <a:p>
                      <a:r>
                        <a:rPr lang="en-US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Scalability</a:t>
                      </a:r>
                      <a:endParaRPr lang="zh-CN" altLang="en-US" sz="12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8991" marR="107394" marT="107394" marB="107394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Very</a:t>
                      </a:r>
                      <a:r>
                        <a:rPr lang="zh-CN" altLang="en-US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strong(supports</a:t>
                      </a:r>
                      <a:r>
                        <a:rPr lang="zh-CN" altLang="en-US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distributed</a:t>
                      </a:r>
                      <a:r>
                        <a:rPr lang="zh-CN" altLang="en-US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implementation)</a:t>
                      </a:r>
                      <a:endParaRPr lang="zh-CN" altLang="en-US" sz="12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8991" marR="107394" marT="107394" marB="10739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Limited (more suitable for single-machine or small datasets)</a:t>
                      </a:r>
                      <a:endParaRPr lang="zh-CN" altLang="en-US" sz="12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8991" marR="107394" marT="107394" marB="10739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156593"/>
                  </a:ext>
                </a:extLst>
              </a:tr>
              <a:tr h="821538">
                <a:tc>
                  <a:txBody>
                    <a:bodyPr/>
                    <a:lstStyle/>
                    <a:p>
                      <a:r>
                        <a:rPr lang="en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Support in Spark</a:t>
                      </a:r>
                      <a:endParaRPr lang="zh-CN" altLang="en-US" sz="12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8991" marR="107394" marT="107394" marB="107394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✔ Fully supported (pyspark.ml.recommendation)</a:t>
                      </a:r>
                      <a:endParaRPr lang="zh-CN" altLang="en-US" sz="12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8991" marR="107394" marT="107394" marB="10739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❌ </a:t>
                      </a:r>
                      <a:r>
                        <a:rPr lang="en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Requires manual implementation or third-party libraries</a:t>
                      </a:r>
                      <a:endParaRPr lang="zh-CN" altLang="en-US" sz="12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8991" marR="107394" marT="107394" marB="10739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364540"/>
                  </a:ext>
                </a:extLst>
              </a:tr>
              <a:tr h="631929">
                <a:tc>
                  <a:txBody>
                    <a:bodyPr/>
                    <a:lstStyle/>
                    <a:p>
                      <a:r>
                        <a:rPr lang="en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Recommendation Accuracy</a:t>
                      </a:r>
                      <a:endParaRPr lang="zh-CN" altLang="en-US" sz="12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8991" marR="107394" marT="107394" marB="107394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High</a:t>
                      </a:r>
                      <a:endParaRPr lang="zh-CN" altLang="en-US" sz="12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8991" marR="107394" marT="107394" marB="10739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Usually higher (but with higher computational cost)</a:t>
                      </a:r>
                      <a:endParaRPr lang="zh-CN" altLang="en-US" sz="12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8991" marR="107394" marT="107394" marB="10739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831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10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D4DCF-D8A4-0FFE-BF55-D48AE06DF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lang="en" altLang="zh-CN" dirty="0"/>
              <a:t>Applicable Scenarios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ALS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SVD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384DFE6-7BC1-5CA0-B382-B01EEE8EB7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499635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4675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1AA009-40AD-4098-8AE7-680CA35C6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3B6C0C-65BB-4F38-9C8A-0892266F8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D77137-01B7-45E4-AA14-CD9E779B4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E76A3D4-1E8D-EC5C-E007-08472759D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365957"/>
            <a:ext cx="10364452" cy="40414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8000"/>
              <a:t>实现框架</a:t>
            </a:r>
          </a:p>
        </p:txBody>
      </p:sp>
    </p:spTree>
    <p:extLst>
      <p:ext uri="{BB962C8B-B14F-4D97-AF65-F5344CB8AC3E}">
        <p14:creationId xmlns:p14="http://schemas.microsoft.com/office/powerpoint/2010/main" val="225312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1CA2540-FD07-4286-91E4-8D0DE4E50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2538F-750B-15B0-7880-385579547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130351"/>
            <a:ext cx="10151464" cy="10990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/>
              <a:t>Comparison of Distributed Machine Learning Solutions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14924F5-CDC2-4DFA-82F3-4843ADD67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95" t="89389" r="26987" b="24"/>
          <a:stretch/>
        </p:blipFill>
        <p:spPr>
          <a:xfrm>
            <a:off x="9595556" y="-1"/>
            <a:ext cx="2596444" cy="87270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ED59812-6820-446C-B994-0D059C97D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3751"/>
          <a:stretch/>
        </p:blipFill>
        <p:spPr>
          <a:xfrm>
            <a:off x="150925" y="5564567"/>
            <a:ext cx="1341545" cy="1293433"/>
          </a:xfrm>
          <a:custGeom>
            <a:avLst/>
            <a:gdLst>
              <a:gd name="connsiteX0" fmla="*/ 0 w 1341545"/>
              <a:gd name="connsiteY0" fmla="*/ 0 h 1293433"/>
              <a:gd name="connsiteX1" fmla="*/ 1341545 w 1341545"/>
              <a:gd name="connsiteY1" fmla="*/ 0 h 1293433"/>
              <a:gd name="connsiteX2" fmla="*/ 1341545 w 1341545"/>
              <a:gd name="connsiteY2" fmla="*/ 1293433 h 1293433"/>
              <a:gd name="connsiteX3" fmla="*/ 150847 w 1341545"/>
              <a:gd name="connsiteY3" fmla="*/ 1293433 h 1293433"/>
              <a:gd name="connsiteX4" fmla="*/ 66240 w 1341545"/>
              <a:gd name="connsiteY4" fmla="*/ 1183451 h 1293433"/>
              <a:gd name="connsiteX5" fmla="*/ 0 w 1341545"/>
              <a:gd name="connsiteY5" fmla="*/ 1061841 h 129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545" h="1293433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844ED7C-1917-40D8-8B42-1B1C27BC5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8252"/>
          <a:stretch/>
        </p:blipFill>
        <p:spPr>
          <a:xfrm>
            <a:off x="7586661" y="3142319"/>
            <a:ext cx="4605339" cy="3715682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841D369-FDC8-FB35-F09E-423DE2DE9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245645"/>
              </p:ext>
            </p:extLst>
          </p:nvPr>
        </p:nvGraphicFramePr>
        <p:xfrm>
          <a:off x="913774" y="833796"/>
          <a:ext cx="10364455" cy="2761666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902884">
                  <a:extLst>
                    <a:ext uri="{9D8B030D-6E8A-4147-A177-3AD203B41FA5}">
                      <a16:colId xmlns:a16="http://schemas.microsoft.com/office/drawing/2014/main" val="1248291317"/>
                    </a:ext>
                  </a:extLst>
                </a:gridCol>
                <a:gridCol w="1379339">
                  <a:extLst>
                    <a:ext uri="{9D8B030D-6E8A-4147-A177-3AD203B41FA5}">
                      <a16:colId xmlns:a16="http://schemas.microsoft.com/office/drawing/2014/main" val="1905160603"/>
                    </a:ext>
                  </a:extLst>
                </a:gridCol>
                <a:gridCol w="1326121">
                  <a:extLst>
                    <a:ext uri="{9D8B030D-6E8A-4147-A177-3AD203B41FA5}">
                      <a16:colId xmlns:a16="http://schemas.microsoft.com/office/drawing/2014/main" val="1044614042"/>
                    </a:ext>
                  </a:extLst>
                </a:gridCol>
                <a:gridCol w="1403789">
                  <a:extLst>
                    <a:ext uri="{9D8B030D-6E8A-4147-A177-3AD203B41FA5}">
                      <a16:colId xmlns:a16="http://schemas.microsoft.com/office/drawing/2014/main" val="814579157"/>
                    </a:ext>
                  </a:extLst>
                </a:gridCol>
                <a:gridCol w="1544744">
                  <a:extLst>
                    <a:ext uri="{9D8B030D-6E8A-4147-A177-3AD203B41FA5}">
                      <a16:colId xmlns:a16="http://schemas.microsoft.com/office/drawing/2014/main" val="4021166268"/>
                    </a:ext>
                  </a:extLst>
                </a:gridCol>
                <a:gridCol w="1403789">
                  <a:extLst>
                    <a:ext uri="{9D8B030D-6E8A-4147-A177-3AD203B41FA5}">
                      <a16:colId xmlns:a16="http://schemas.microsoft.com/office/drawing/2014/main" val="2060894643"/>
                    </a:ext>
                  </a:extLst>
                </a:gridCol>
                <a:gridCol w="1403789">
                  <a:extLst>
                    <a:ext uri="{9D8B030D-6E8A-4147-A177-3AD203B41FA5}">
                      <a16:colId xmlns:a16="http://schemas.microsoft.com/office/drawing/2014/main" val="1671925383"/>
                    </a:ext>
                  </a:extLst>
                </a:gridCol>
              </a:tblGrid>
              <a:tr h="591778"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b="1" u="none" strike="noStrike">
                          <a:effectLst/>
                        </a:rPr>
                        <a:t>Solution</a:t>
                      </a:r>
                      <a:endParaRPr lang="en-NZ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b="1" u="none" strike="noStrike">
                          <a:effectLst/>
                        </a:rPr>
                        <a:t>Real-Time Processing</a:t>
                      </a:r>
                      <a:endParaRPr lang="en-NZ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b="1" u="none" strike="noStrike">
                          <a:effectLst/>
                        </a:rPr>
                        <a:t>Deep Integration</a:t>
                      </a:r>
                      <a:endParaRPr lang="en-NZ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b="1" u="none" strike="noStrike">
                          <a:effectLst/>
                        </a:rPr>
                        <a:t>Usability</a:t>
                      </a:r>
                      <a:endParaRPr lang="en-NZ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b="1" u="none" strike="noStrike">
                          <a:effectLst/>
                        </a:rPr>
                        <a:t>Performance</a:t>
                      </a:r>
                      <a:endParaRPr lang="en-NZ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b="1" u="none" strike="noStrike">
                          <a:effectLst/>
                        </a:rPr>
                        <a:t>Maturity</a:t>
                      </a:r>
                      <a:endParaRPr lang="en-NZ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b="1" u="none" strike="noStrike">
                          <a:effectLst/>
                        </a:rPr>
                        <a:t>DevOps Cost</a:t>
                      </a:r>
                      <a:endParaRPr lang="en-NZ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extLst>
                  <a:ext uri="{0D108BD9-81ED-4DB2-BD59-A6C34878D82A}">
                    <a16:rowId xmlns:a16="http://schemas.microsoft.com/office/drawing/2014/main" val="2427113366"/>
                  </a:ext>
                </a:extLst>
              </a:tr>
              <a:tr h="315622"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AWS SageMaker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✅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✅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⭐⭐⭐⭐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⭐⭐⭐⭐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⭐⭐⭐⭐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⭐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extLst>
                  <a:ext uri="{0D108BD9-81ED-4DB2-BD59-A6C34878D82A}">
                    <a16:rowId xmlns:a16="http://schemas.microsoft.com/office/drawing/2014/main" val="3171411358"/>
                  </a:ext>
                </a:extLst>
              </a:tr>
              <a:tr h="315622"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BigQuery ML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✅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✅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⭐⭐⭐⭐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⭐⭐⭐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⭐⭐⭐⭐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⭐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extLst>
                  <a:ext uri="{0D108BD9-81ED-4DB2-BD59-A6C34878D82A}">
                    <a16:rowId xmlns:a16="http://schemas.microsoft.com/office/drawing/2014/main" val="426852738"/>
                  </a:ext>
                </a:extLst>
              </a:tr>
              <a:tr h="315622"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Spark MLlib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✅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✅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⭐⭐⭐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⭐⭐⭐⭐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⭐⭐⭐⭐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⭐⭐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extLst>
                  <a:ext uri="{0D108BD9-81ED-4DB2-BD59-A6C34878D82A}">
                    <a16:rowId xmlns:a16="http://schemas.microsoft.com/office/drawing/2014/main" val="857754681"/>
                  </a:ext>
                </a:extLst>
              </a:tr>
              <a:tr h="591778"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Hadoop + MapReduce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❌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❌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⭐⭐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⭐⭐⭐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⭐⭐⭐⭐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⭐⭐⭐⭐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extLst>
                  <a:ext uri="{0D108BD9-81ED-4DB2-BD59-A6C34878D82A}">
                    <a16:rowId xmlns:a16="http://schemas.microsoft.com/office/drawing/2014/main" val="1867435523"/>
                  </a:ext>
                </a:extLst>
              </a:tr>
              <a:tr h="315622"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Apache Flink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✅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❌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⭐⭐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⭐⭐⭐⭐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⭐⭐⭐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⭐⭐⭐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extLst>
                  <a:ext uri="{0D108BD9-81ED-4DB2-BD59-A6C34878D82A}">
                    <a16:rowId xmlns:a16="http://schemas.microsoft.com/office/drawing/2014/main" val="2969047824"/>
                  </a:ext>
                </a:extLst>
              </a:tr>
              <a:tr h="315622"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Dask + Modin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❌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✅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⭐⭐⭐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⭐⭐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⭐⭐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⭐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extLst>
                  <a:ext uri="{0D108BD9-81ED-4DB2-BD59-A6C34878D82A}">
                    <a16:rowId xmlns:a16="http://schemas.microsoft.com/office/drawing/2014/main" val="3086752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83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F77AA8-6B81-EF8B-90AB-9DC6D2DD8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BEBE-CFB9-D3C7-97C0-C6388AAF0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Suitable Scenarios for Spark MLlib</a:t>
            </a:r>
            <a:endParaRPr lang="en-US" b="1" kern="120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8" name="TextBox 3">
            <a:extLst>
              <a:ext uri="{FF2B5EF4-FFF2-40B4-BE49-F238E27FC236}">
                <a16:creationId xmlns:a16="http://schemas.microsoft.com/office/drawing/2014/main" id="{E50F6706-99E9-1CD7-9D5D-030AAFE482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8956917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38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73166F-5E61-CC78-E02D-2B17D0193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E299-8F77-002E-056A-7DF0BAE22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NZ"/>
              <a:t>What Spark MLlib Can Do</a:t>
            </a:r>
            <a:endParaRPr lang="en-US" b="1" kern="120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8" name="TextBox 3">
            <a:extLst>
              <a:ext uri="{FF2B5EF4-FFF2-40B4-BE49-F238E27FC236}">
                <a16:creationId xmlns:a16="http://schemas.microsoft.com/office/drawing/2014/main" id="{CF9EB298-21AA-94C9-6D45-E9E26CDC42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6465905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5095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kumimoji="1" lang="en-US" altLang="zh-CN" b="1"/>
              <a:t>ALS-</a:t>
            </a:r>
            <a:r>
              <a:rPr lang="en" altLang="zh-CN" b="1"/>
              <a:t>Collaborative filtering with </a:t>
            </a:r>
            <a:r>
              <a:rPr kumimoji="1" lang="en-US" altLang="zh-CN" b="1"/>
              <a:t>Alternating</a:t>
            </a:r>
            <a:r>
              <a:rPr kumimoji="1" lang="zh-CN" altLang="en-US" b="1"/>
              <a:t> </a:t>
            </a:r>
            <a:r>
              <a:rPr kumimoji="1" lang="en-US" altLang="zh-CN" b="1"/>
              <a:t>Least</a:t>
            </a:r>
            <a:r>
              <a:rPr kumimoji="1" lang="zh-CN" altLang="en-US" b="1"/>
              <a:t> </a:t>
            </a:r>
            <a:r>
              <a:rPr kumimoji="1" lang="en-US" altLang="zh-CN" b="1"/>
              <a:t>Squares</a:t>
            </a:r>
            <a:endParaRPr kumimoji="1" lang="zh-CN" altLang="en-US" b="1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C566BF25-7AC1-27C9-43FF-A1A18FA174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185012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134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F95DE6-BC61-4DB8-97B8-E32959EA0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D9C176-456B-4F71-AB87-9D14B8B3D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0" y="138157"/>
            <a:ext cx="1712063" cy="1045389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CD0E5C18-B8F6-9661-3700-FAED45D777E4}"/>
              </a:ext>
            </a:extLst>
          </p:cNvPr>
          <p:cNvSpPr txBox="1">
            <a:spLocks/>
          </p:cNvSpPr>
          <p:nvPr/>
        </p:nvSpPr>
        <p:spPr>
          <a:xfrm>
            <a:off x="913775" y="618517"/>
            <a:ext cx="7859564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kumimoji="1" lang="en-US" altLang="zh-CN" sz="3700" b="1" cap="all"/>
              <a:t>ALS-</a:t>
            </a:r>
            <a:r>
              <a:rPr lang="en-US" altLang="zh-CN" sz="3700" b="1" cap="all"/>
              <a:t>Collaborative filtering with </a:t>
            </a:r>
            <a:r>
              <a:rPr kumimoji="1" lang="en-US" altLang="zh-CN" sz="3700" b="1" cap="all"/>
              <a:t>Alternating Least Squares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F97C55-868F-4FDD-BD3C-D2F191796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3" t="89413" r="18746"/>
          <a:stretch/>
        </p:blipFill>
        <p:spPr>
          <a:xfrm>
            <a:off x="8404564" y="0"/>
            <a:ext cx="2589690" cy="5915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722FB9-EA01-42A6-96B2-185F5CC12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10471066" y="183232"/>
            <a:ext cx="1720934" cy="1683522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32161-8894-C639-CAF8-3CAD12081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3" y="2367092"/>
            <a:ext cx="7859565" cy="34241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en-US" altLang="zh-CN" sz="1800" b="1"/>
              <a:t>What is ALS?</a:t>
            </a:r>
          </a:p>
          <a:p>
            <a:endParaRPr kumimoji="1" lang="en-US" altLang="zh-CN" sz="1800" b="1"/>
          </a:p>
          <a:p>
            <a:pPr marL="457200" lvl="1"/>
            <a:r>
              <a:rPr kumimoji="1" lang="en-US" altLang="zh-CN"/>
              <a:t>Alternating Least Squares (ALS) is a matrix factorization technique used in collaborative filtering. It is particularly effective for building large-scale recommender systems.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2B4E49C-E7B4-4F6A-8B93-646A0E241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0341"/>
          <a:stretch/>
        </p:blipFill>
        <p:spPr>
          <a:xfrm>
            <a:off x="11494523" y="2664767"/>
            <a:ext cx="635958" cy="764233"/>
          </a:xfrm>
          <a:custGeom>
            <a:avLst/>
            <a:gdLst>
              <a:gd name="connsiteX0" fmla="*/ 0 w 984308"/>
              <a:gd name="connsiteY0" fmla="*/ 0 h 1182847"/>
              <a:gd name="connsiteX1" fmla="*/ 984308 w 984308"/>
              <a:gd name="connsiteY1" fmla="*/ 0 h 1182847"/>
              <a:gd name="connsiteX2" fmla="*/ 984308 w 984308"/>
              <a:gd name="connsiteY2" fmla="*/ 1161661 h 1182847"/>
              <a:gd name="connsiteX3" fmla="*/ 966627 w 984308"/>
              <a:gd name="connsiteY3" fmla="*/ 1165915 h 1182847"/>
              <a:gd name="connsiteX4" fmla="*/ 787132 w 984308"/>
              <a:gd name="connsiteY4" fmla="*/ 1182847 h 1182847"/>
              <a:gd name="connsiteX5" fmla="*/ 48601 w 984308"/>
              <a:gd name="connsiteY5" fmla="*/ 815395 h 1182847"/>
              <a:gd name="connsiteX6" fmla="*/ 0 w 984308"/>
              <a:gd name="connsiteY6" fmla="*/ 731606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4308" h="1182847">
                <a:moveTo>
                  <a:pt x="0" y="0"/>
                </a:moveTo>
                <a:lnTo>
                  <a:pt x="984308" y="0"/>
                </a:lnTo>
                <a:lnTo>
                  <a:pt x="984308" y="1161661"/>
                </a:lnTo>
                <a:lnTo>
                  <a:pt x="966627" y="1165915"/>
                </a:lnTo>
                <a:cubicBezTo>
                  <a:pt x="908648" y="1177017"/>
                  <a:pt x="848618" y="1182847"/>
                  <a:pt x="787132" y="1182847"/>
                </a:cubicBezTo>
                <a:cubicBezTo>
                  <a:pt x="479703" y="1182847"/>
                  <a:pt x="208655" y="1037089"/>
                  <a:pt x="48601" y="815395"/>
                </a:cubicBezTo>
                <a:lnTo>
                  <a:pt x="0" y="731606"/>
                </a:ln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6528FBF-1727-4546-8131-BA22ED8B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8887626" y="5982056"/>
            <a:ext cx="1192806" cy="875944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2139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4F95DE6-BC61-4DB8-97B8-E32959EA0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D9C176-456B-4F71-AB87-9D14B8B3D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0" y="138157"/>
            <a:ext cx="1712063" cy="1045389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7859564" cy="1596177"/>
          </a:xfrm>
        </p:spPr>
        <p:txBody>
          <a:bodyPr>
            <a:normAutofit/>
          </a:bodyPr>
          <a:lstStyle/>
          <a:p>
            <a:r>
              <a:rPr kumimoji="1" lang="en-US" altLang="zh-CN" sz="3700" b="1"/>
              <a:t>ALS-</a:t>
            </a:r>
            <a:r>
              <a:rPr lang="en" altLang="zh-CN" sz="3700" b="1"/>
              <a:t>Collaborative filtering with </a:t>
            </a:r>
            <a:r>
              <a:rPr kumimoji="1" lang="en-US" altLang="zh-CN" sz="3700" b="1"/>
              <a:t>Alternating</a:t>
            </a:r>
            <a:r>
              <a:rPr kumimoji="1" lang="zh-CN" altLang="en-US" sz="3700" b="1"/>
              <a:t> </a:t>
            </a:r>
            <a:r>
              <a:rPr kumimoji="1" lang="en-US" altLang="zh-CN" sz="3700" b="1"/>
              <a:t>Least</a:t>
            </a:r>
            <a:r>
              <a:rPr kumimoji="1" lang="zh-CN" altLang="en-US" sz="3700" b="1"/>
              <a:t> </a:t>
            </a:r>
            <a:r>
              <a:rPr kumimoji="1" lang="en-US" altLang="zh-CN" sz="3700" b="1"/>
              <a:t>Squares</a:t>
            </a:r>
            <a:endParaRPr kumimoji="1" lang="zh-CN" altLang="en-US" sz="3700" b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F97C55-868F-4FDD-BD3C-D2F191796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3" t="89413" r="18746"/>
          <a:stretch/>
        </p:blipFill>
        <p:spPr>
          <a:xfrm>
            <a:off x="8404564" y="0"/>
            <a:ext cx="2589690" cy="5915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722FB9-EA01-42A6-96B2-185F5CC12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10471066" y="183232"/>
            <a:ext cx="1720934" cy="16835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032161-8894-C639-CAF8-3CAD12081B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73" y="2367092"/>
                <a:ext cx="7859565" cy="342410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kumimoji="1" lang="en-US" altLang="zh-CN" sz="900" b="1" dirty="0"/>
                  <a:t>How</a:t>
                </a:r>
                <a:r>
                  <a:rPr kumimoji="1" lang="zh-CN" altLang="en-US" sz="900" b="1" dirty="0"/>
                  <a:t> </a:t>
                </a:r>
                <a:r>
                  <a:rPr kumimoji="1" lang="en-US" altLang="zh-CN" sz="900" b="1" dirty="0"/>
                  <a:t>it</a:t>
                </a:r>
                <a:r>
                  <a:rPr kumimoji="1" lang="zh-CN" altLang="en-US" sz="900" b="1" dirty="0"/>
                  <a:t> </a:t>
                </a:r>
                <a:r>
                  <a:rPr kumimoji="1" lang="en-US" altLang="zh-CN" sz="900" b="1" dirty="0"/>
                  <a:t>works?</a:t>
                </a:r>
              </a:p>
              <a:p>
                <a:pPr>
                  <a:lnSpc>
                    <a:spcPct val="110000"/>
                  </a:lnSpc>
                </a:pPr>
                <a:endParaRPr kumimoji="1" lang="en-US" altLang="zh-CN" sz="900" b="1" dirty="0"/>
              </a:p>
              <a:p>
                <a:pPr lvl="1">
                  <a:lnSpc>
                    <a:spcPct val="110000"/>
                  </a:lnSpc>
                </a:pPr>
                <a:r>
                  <a:rPr kumimoji="1" lang="en-US" altLang="zh-CN" sz="900" dirty="0"/>
                  <a:t>Given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a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sparse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user-item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rating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matrix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R,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ALS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aims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to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approximate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it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as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the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product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of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two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lower-dimensional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matrices:</a:t>
                </a:r>
              </a:p>
              <a:p>
                <a:pPr lvl="1">
                  <a:lnSpc>
                    <a:spcPct val="110000"/>
                  </a:lnSpc>
                </a:pPr>
                <a:endParaRPr kumimoji="1" lang="en-US" altLang="zh-CN" sz="900" dirty="0"/>
              </a:p>
              <a:p>
                <a:pPr marL="3200400" lvl="7" indent="0">
                  <a:lnSpc>
                    <a:spcPct val="110000"/>
                  </a:lnSpc>
                  <a:buNone/>
                </a:pPr>
                <a:r>
                  <a:rPr kumimoji="1" lang="en-US" altLang="zh-CN" sz="9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9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sz="900" i="1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kumimoji="1" lang="en-US" altLang="zh-CN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sz="9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sz="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kumimoji="1" lang="en-US" altLang="zh-CN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9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sz="9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sz="9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sz="9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zh-CN" altLang="en-US" sz="9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9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zh-CN" altLang="en-US" sz="9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sz="9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kumimoji="1" lang="en-US" altLang="zh-CN" sz="9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sz="9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sz="9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zh-CN" sz="900" b="0" dirty="0">
                  <a:ea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10000"/>
                  </a:lnSpc>
                  <a:buNone/>
                </a:pPr>
                <a:endParaRPr kumimoji="1" lang="en-US" altLang="zh-CN" sz="900" dirty="0"/>
              </a:p>
              <a:p>
                <a:pPr lvl="1">
                  <a:lnSpc>
                    <a:spcPct val="110000"/>
                  </a:lnSpc>
                </a:pPr>
                <a:r>
                  <a:rPr kumimoji="1" lang="en-US" altLang="zh-CN" sz="900" dirty="0"/>
                  <a:t>Where</a:t>
                </a:r>
              </a:p>
              <a:p>
                <a:pPr lvl="2">
                  <a:lnSpc>
                    <a:spcPct val="110000"/>
                  </a:lnSpc>
                </a:pPr>
                <a:r>
                  <a:rPr kumimoji="1" lang="en-US" altLang="zh-CN" sz="900" dirty="0"/>
                  <a:t>R: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The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original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rating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matrix,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m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is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the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number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of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users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and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n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is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the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number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of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items.</a:t>
                </a:r>
              </a:p>
              <a:p>
                <a:pPr lvl="2">
                  <a:lnSpc>
                    <a:spcPct val="110000"/>
                  </a:lnSpc>
                </a:pPr>
                <a:r>
                  <a:rPr kumimoji="1" lang="en-US" altLang="zh-CN" sz="900" dirty="0"/>
                  <a:t>U: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User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latent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feature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matrix</a:t>
                </a:r>
              </a:p>
              <a:p>
                <a:pPr lvl="2">
                  <a:lnSpc>
                    <a:spcPct val="110000"/>
                  </a:lnSpc>
                </a:pPr>
                <a:r>
                  <a:rPr kumimoji="1" lang="en-US" altLang="zh-CN" sz="900" dirty="0"/>
                  <a:t>P: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Product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latent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feature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matrix</a:t>
                </a:r>
              </a:p>
              <a:p>
                <a:pPr lvl="2">
                  <a:lnSpc>
                    <a:spcPct val="110000"/>
                  </a:lnSpc>
                </a:pPr>
                <a:endParaRPr kumimoji="1" lang="en-US" altLang="zh-CN" sz="900" dirty="0"/>
              </a:p>
              <a:p>
                <a:pPr lvl="1">
                  <a:lnSpc>
                    <a:spcPct val="110000"/>
                  </a:lnSpc>
                </a:pPr>
                <a:r>
                  <a:rPr kumimoji="1" lang="en-US" altLang="zh-CN" sz="900" dirty="0"/>
                  <a:t>ALS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optimizes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these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 err="1"/>
                  <a:t>matrics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iteratively:</a:t>
                </a:r>
              </a:p>
              <a:p>
                <a:pPr lvl="2">
                  <a:lnSpc>
                    <a:spcPct val="110000"/>
                  </a:lnSpc>
                </a:pPr>
                <a:r>
                  <a:rPr kumimoji="1" lang="en-US" altLang="zh-CN" sz="900" dirty="0"/>
                  <a:t>Fix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P,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solve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for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U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using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least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Squares</a:t>
                </a:r>
              </a:p>
              <a:p>
                <a:pPr lvl="2">
                  <a:lnSpc>
                    <a:spcPct val="110000"/>
                  </a:lnSpc>
                </a:pPr>
                <a:r>
                  <a:rPr kumimoji="1" lang="en-US" altLang="zh-CN" sz="900" dirty="0"/>
                  <a:t>Fix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U,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 err="1"/>
                  <a:t>slove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for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P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using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least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Squares</a:t>
                </a:r>
              </a:p>
              <a:p>
                <a:pPr lvl="2">
                  <a:lnSpc>
                    <a:spcPct val="110000"/>
                  </a:lnSpc>
                </a:pPr>
                <a:r>
                  <a:rPr kumimoji="1" lang="en-US" altLang="zh-CN" sz="900" dirty="0"/>
                  <a:t>Repeat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until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convergence</a:t>
                </a:r>
                <a:endParaRPr kumimoji="1" lang="zh-CN" altLang="en-US" sz="9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032161-8894-C639-CAF8-3CAD12081B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3" y="2367092"/>
                <a:ext cx="7859565" cy="3424107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D2B4E49C-E7B4-4F6A-8B93-646A0E241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0341"/>
          <a:stretch/>
        </p:blipFill>
        <p:spPr>
          <a:xfrm>
            <a:off x="11494523" y="2664767"/>
            <a:ext cx="635958" cy="764233"/>
          </a:xfrm>
          <a:custGeom>
            <a:avLst/>
            <a:gdLst>
              <a:gd name="connsiteX0" fmla="*/ 0 w 984308"/>
              <a:gd name="connsiteY0" fmla="*/ 0 h 1182847"/>
              <a:gd name="connsiteX1" fmla="*/ 984308 w 984308"/>
              <a:gd name="connsiteY1" fmla="*/ 0 h 1182847"/>
              <a:gd name="connsiteX2" fmla="*/ 984308 w 984308"/>
              <a:gd name="connsiteY2" fmla="*/ 1161661 h 1182847"/>
              <a:gd name="connsiteX3" fmla="*/ 966627 w 984308"/>
              <a:gd name="connsiteY3" fmla="*/ 1165915 h 1182847"/>
              <a:gd name="connsiteX4" fmla="*/ 787132 w 984308"/>
              <a:gd name="connsiteY4" fmla="*/ 1182847 h 1182847"/>
              <a:gd name="connsiteX5" fmla="*/ 48601 w 984308"/>
              <a:gd name="connsiteY5" fmla="*/ 815395 h 1182847"/>
              <a:gd name="connsiteX6" fmla="*/ 0 w 984308"/>
              <a:gd name="connsiteY6" fmla="*/ 731606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4308" h="1182847">
                <a:moveTo>
                  <a:pt x="0" y="0"/>
                </a:moveTo>
                <a:lnTo>
                  <a:pt x="984308" y="0"/>
                </a:lnTo>
                <a:lnTo>
                  <a:pt x="984308" y="1161661"/>
                </a:lnTo>
                <a:lnTo>
                  <a:pt x="966627" y="1165915"/>
                </a:lnTo>
                <a:cubicBezTo>
                  <a:pt x="908648" y="1177017"/>
                  <a:pt x="848618" y="1182847"/>
                  <a:pt x="787132" y="1182847"/>
                </a:cubicBezTo>
                <a:cubicBezTo>
                  <a:pt x="479703" y="1182847"/>
                  <a:pt x="208655" y="1037089"/>
                  <a:pt x="48601" y="815395"/>
                </a:cubicBezTo>
                <a:lnTo>
                  <a:pt x="0" y="731606"/>
                </a:lnTo>
                <a:close/>
              </a:path>
            </a:pathLst>
          </a:cu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6528FBF-1727-4546-8131-BA22ED8B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8887626" y="5982056"/>
            <a:ext cx="1192806" cy="875944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75314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4F95DE6-BC61-4DB8-97B8-E32959EA0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D9C176-456B-4F71-AB87-9D14B8B3D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0" y="138157"/>
            <a:ext cx="1712063" cy="1045389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7859564" cy="1596177"/>
          </a:xfrm>
        </p:spPr>
        <p:txBody>
          <a:bodyPr>
            <a:normAutofit/>
          </a:bodyPr>
          <a:lstStyle/>
          <a:p>
            <a:r>
              <a:rPr kumimoji="1" lang="en-US" altLang="zh-CN" sz="3700" b="1"/>
              <a:t>ALS-</a:t>
            </a:r>
            <a:r>
              <a:rPr lang="en" altLang="zh-CN" sz="3700" b="1"/>
              <a:t>Collaborative filtering with </a:t>
            </a:r>
            <a:r>
              <a:rPr kumimoji="1" lang="en-US" altLang="zh-CN" sz="3700" b="1"/>
              <a:t>Alternating</a:t>
            </a:r>
            <a:r>
              <a:rPr kumimoji="1" lang="zh-CN" altLang="en-US" sz="3700" b="1"/>
              <a:t> </a:t>
            </a:r>
            <a:r>
              <a:rPr kumimoji="1" lang="en-US" altLang="zh-CN" sz="3700" b="1"/>
              <a:t>Least</a:t>
            </a:r>
            <a:r>
              <a:rPr kumimoji="1" lang="zh-CN" altLang="en-US" sz="3700" b="1"/>
              <a:t> </a:t>
            </a:r>
            <a:r>
              <a:rPr kumimoji="1" lang="en-US" altLang="zh-CN" sz="3700" b="1"/>
              <a:t>Squares</a:t>
            </a:r>
            <a:endParaRPr kumimoji="1" lang="zh-CN" altLang="en-US" sz="3700" b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F97C55-868F-4FDD-BD3C-D2F191796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3" t="89413" r="18746"/>
          <a:stretch/>
        </p:blipFill>
        <p:spPr>
          <a:xfrm>
            <a:off x="8404564" y="0"/>
            <a:ext cx="2589690" cy="5915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722FB9-EA01-42A6-96B2-185F5CC12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10471066" y="183232"/>
            <a:ext cx="1720934" cy="1683522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32161-8894-C639-CAF8-3CAD12081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3" y="2367092"/>
            <a:ext cx="7859565" cy="342410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000" b="1"/>
              <a:t>Advantages</a:t>
            </a:r>
          </a:p>
          <a:p>
            <a:pPr>
              <a:lnSpc>
                <a:spcPct val="110000"/>
              </a:lnSpc>
            </a:pPr>
            <a:endParaRPr kumimoji="1" lang="en-US" altLang="zh-CN" sz="1000" b="1"/>
          </a:p>
          <a:p>
            <a:pPr lvl="1">
              <a:lnSpc>
                <a:spcPct val="110000"/>
              </a:lnSpc>
            </a:pPr>
            <a:r>
              <a:rPr lang="en" altLang="zh-CN" sz="1000"/>
              <a:t>Scales well for large, sparse datasets</a:t>
            </a:r>
          </a:p>
          <a:p>
            <a:pPr lvl="1">
              <a:lnSpc>
                <a:spcPct val="110000"/>
              </a:lnSpc>
            </a:pPr>
            <a:endParaRPr lang="en" altLang="zh-CN" sz="1000"/>
          </a:p>
          <a:p>
            <a:pPr lvl="1">
              <a:lnSpc>
                <a:spcPct val="110000"/>
              </a:lnSpc>
            </a:pPr>
            <a:r>
              <a:rPr lang="en" altLang="zh-CN" sz="1000"/>
              <a:t>Efficiently implemented in distributed systems like </a:t>
            </a:r>
            <a:r>
              <a:rPr lang="en" altLang="zh-CN" sz="1000" b="1"/>
              <a:t>Apache Spark</a:t>
            </a:r>
          </a:p>
          <a:p>
            <a:pPr lvl="1">
              <a:lnSpc>
                <a:spcPct val="110000"/>
              </a:lnSpc>
            </a:pPr>
            <a:endParaRPr lang="en" altLang="zh-CN" sz="1000" b="1"/>
          </a:p>
          <a:p>
            <a:pPr lvl="1">
              <a:lnSpc>
                <a:spcPct val="110000"/>
              </a:lnSpc>
            </a:pPr>
            <a:r>
              <a:rPr lang="en" altLang="zh-CN" sz="1000"/>
              <a:t>Supports </a:t>
            </a:r>
            <a:r>
              <a:rPr lang="en" altLang="zh-CN" sz="1000" b="1"/>
              <a:t>implicit feedback</a:t>
            </a:r>
            <a:r>
              <a:rPr lang="en" altLang="zh-CN" sz="1000"/>
              <a:t> (e.g., views, clicks, time spent)</a:t>
            </a:r>
          </a:p>
          <a:p>
            <a:pPr lvl="1">
              <a:lnSpc>
                <a:spcPct val="110000"/>
              </a:lnSpc>
            </a:pPr>
            <a:endParaRPr lang="en" altLang="zh-CN" sz="1000"/>
          </a:p>
          <a:p>
            <a:pPr>
              <a:lnSpc>
                <a:spcPct val="110000"/>
              </a:lnSpc>
            </a:pPr>
            <a:r>
              <a:rPr lang="en" altLang="zh-CN" sz="1000" b="1"/>
              <a:t>Use Case in E-commerce</a:t>
            </a:r>
          </a:p>
          <a:p>
            <a:pPr>
              <a:lnSpc>
                <a:spcPct val="110000"/>
              </a:lnSpc>
            </a:pPr>
            <a:endParaRPr lang="en" altLang="zh-CN" sz="1000"/>
          </a:p>
          <a:p>
            <a:pPr lvl="1">
              <a:lnSpc>
                <a:spcPct val="110000"/>
              </a:lnSpc>
            </a:pPr>
            <a:r>
              <a:rPr lang="en" altLang="zh-CN" sz="1000"/>
              <a:t>Predict user preferences for products based on historical interactions</a:t>
            </a:r>
          </a:p>
          <a:p>
            <a:pPr lvl="1">
              <a:lnSpc>
                <a:spcPct val="110000"/>
              </a:lnSpc>
            </a:pPr>
            <a:endParaRPr lang="en" altLang="zh-CN" sz="1000"/>
          </a:p>
          <a:p>
            <a:pPr lvl="1">
              <a:lnSpc>
                <a:spcPct val="110000"/>
              </a:lnSpc>
            </a:pPr>
            <a:r>
              <a:rPr lang="en" altLang="zh-CN" sz="1000"/>
              <a:t>Enable personalized product recommendations</a:t>
            </a:r>
            <a:endParaRPr kumimoji="1" lang="zh-CN" altLang="en-US" sz="10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2B4E49C-E7B4-4F6A-8B93-646A0E241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0341"/>
          <a:stretch/>
        </p:blipFill>
        <p:spPr>
          <a:xfrm>
            <a:off x="11494523" y="2664767"/>
            <a:ext cx="635958" cy="764233"/>
          </a:xfrm>
          <a:custGeom>
            <a:avLst/>
            <a:gdLst>
              <a:gd name="connsiteX0" fmla="*/ 0 w 984308"/>
              <a:gd name="connsiteY0" fmla="*/ 0 h 1182847"/>
              <a:gd name="connsiteX1" fmla="*/ 984308 w 984308"/>
              <a:gd name="connsiteY1" fmla="*/ 0 h 1182847"/>
              <a:gd name="connsiteX2" fmla="*/ 984308 w 984308"/>
              <a:gd name="connsiteY2" fmla="*/ 1161661 h 1182847"/>
              <a:gd name="connsiteX3" fmla="*/ 966627 w 984308"/>
              <a:gd name="connsiteY3" fmla="*/ 1165915 h 1182847"/>
              <a:gd name="connsiteX4" fmla="*/ 787132 w 984308"/>
              <a:gd name="connsiteY4" fmla="*/ 1182847 h 1182847"/>
              <a:gd name="connsiteX5" fmla="*/ 48601 w 984308"/>
              <a:gd name="connsiteY5" fmla="*/ 815395 h 1182847"/>
              <a:gd name="connsiteX6" fmla="*/ 0 w 984308"/>
              <a:gd name="connsiteY6" fmla="*/ 731606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4308" h="1182847">
                <a:moveTo>
                  <a:pt x="0" y="0"/>
                </a:moveTo>
                <a:lnTo>
                  <a:pt x="984308" y="0"/>
                </a:lnTo>
                <a:lnTo>
                  <a:pt x="984308" y="1161661"/>
                </a:lnTo>
                <a:lnTo>
                  <a:pt x="966627" y="1165915"/>
                </a:lnTo>
                <a:cubicBezTo>
                  <a:pt x="908648" y="1177017"/>
                  <a:pt x="848618" y="1182847"/>
                  <a:pt x="787132" y="1182847"/>
                </a:cubicBezTo>
                <a:cubicBezTo>
                  <a:pt x="479703" y="1182847"/>
                  <a:pt x="208655" y="1037089"/>
                  <a:pt x="48601" y="815395"/>
                </a:cubicBezTo>
                <a:lnTo>
                  <a:pt x="0" y="731606"/>
                </a:lnTo>
                <a:close/>
              </a:path>
            </a:pathLst>
          </a:cu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6528FBF-1727-4546-8131-BA22ED8B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8887626" y="5982056"/>
            <a:ext cx="1192806" cy="875944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0954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kumimoji="1" lang="en-US" altLang="zh-CN" b="1"/>
              <a:t>SVD-</a:t>
            </a:r>
            <a:r>
              <a:rPr lang="en-US" altLang="zh-CN" b="1"/>
              <a:t>Singular</a:t>
            </a:r>
            <a:r>
              <a:rPr lang="zh-CN" altLang="en-US" b="1"/>
              <a:t> </a:t>
            </a:r>
            <a:r>
              <a:rPr lang="en-US" altLang="zh-CN" b="1"/>
              <a:t>Value</a:t>
            </a:r>
            <a:r>
              <a:rPr lang="zh-CN" altLang="en-US" b="1"/>
              <a:t> </a:t>
            </a:r>
            <a:r>
              <a:rPr lang="en-US" altLang="zh-CN" b="1"/>
              <a:t>Decomposition</a:t>
            </a:r>
            <a:endParaRPr kumimoji="1" lang="zh-CN" altLang="en-US" b="1"/>
          </a:p>
        </p:txBody>
      </p:sp>
      <p:graphicFrame>
        <p:nvGraphicFramePr>
          <p:cNvPr id="7" name="内容占位符 4">
            <a:extLst>
              <a:ext uri="{FF2B5EF4-FFF2-40B4-BE49-F238E27FC236}">
                <a16:creationId xmlns:a16="http://schemas.microsoft.com/office/drawing/2014/main" id="{28737FE7-145F-18B2-6260-C3D07D4D49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8325332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788579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793</TotalTime>
  <Words>727</Words>
  <Application>Microsoft Office PowerPoint</Application>
  <PresentationFormat>Widescreen</PresentationFormat>
  <Paragraphs>163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等线</vt:lpstr>
      <vt:lpstr>Arial</vt:lpstr>
      <vt:lpstr>Cambria Math</vt:lpstr>
      <vt:lpstr>Tw Cen MT</vt:lpstr>
      <vt:lpstr>Droplet</vt:lpstr>
      <vt:lpstr>Commerce Product Recommendation with Spark ML</vt:lpstr>
      <vt:lpstr>Comparison of Distributed Machine Learning Solutions</vt:lpstr>
      <vt:lpstr>Suitable Scenarios for Spark MLlib</vt:lpstr>
      <vt:lpstr>What Spark MLlib Can Do</vt:lpstr>
      <vt:lpstr>ALS-Collaborative filtering with Alternating Least Squares</vt:lpstr>
      <vt:lpstr>PowerPoint Presentation</vt:lpstr>
      <vt:lpstr>ALS-Collaborative filtering with Alternating Least Squares</vt:lpstr>
      <vt:lpstr>ALS-Collaborative filtering with Alternating Least Squares</vt:lpstr>
      <vt:lpstr>SVD-Singular Value Decomposition</vt:lpstr>
      <vt:lpstr>SVD-Singular Value Decomposition</vt:lpstr>
      <vt:lpstr>SVD-Singular Value Decomposition</vt:lpstr>
      <vt:lpstr>SVD-Singular Value Decomposition</vt:lpstr>
      <vt:lpstr>ALS vs SVD</vt:lpstr>
      <vt:lpstr>The Applicable Scenarios of ALS &amp; SVD</vt:lpstr>
      <vt:lpstr>实现框架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Commerce Product Recommendation with Spark ML</dc:title>
  <dc:creator>Susie Shi</dc:creator>
  <cp:lastModifiedBy>Zhenglin Yang</cp:lastModifiedBy>
  <cp:revision>18</cp:revision>
  <dcterms:created xsi:type="dcterms:W3CDTF">2025-05-12T02:44:43Z</dcterms:created>
  <dcterms:modified xsi:type="dcterms:W3CDTF">2025-05-20T22:23:32Z</dcterms:modified>
</cp:coreProperties>
</file>