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160" autoAdjust="0"/>
  </p:normalViewPr>
  <p:slideViewPr>
    <p:cSldViewPr snapToGrid="0" snapToObjects="1">
      <p:cViewPr varScale="1">
        <p:scale>
          <a:sx n="86" d="100"/>
          <a:sy n="86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70616-89DF-984D-B557-9236F3BE5553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CE72E-9B3B-0945-8AB1-DB062F3386F5}">
      <dgm:prSet phldrT="[Text]" custT="1"/>
      <dgm:spPr/>
      <dgm:t>
        <a:bodyPr/>
        <a:lstStyle/>
        <a:p>
          <a:r>
            <a:rPr lang="en-US" sz="2000" dirty="0" smtClean="0"/>
            <a:t>User 0</a:t>
          </a:r>
          <a:endParaRPr lang="en-US" sz="2000" dirty="0"/>
        </a:p>
      </dgm:t>
    </dgm:pt>
    <dgm:pt modelId="{2F8C0DD7-3895-0A41-BC15-9658F6639159}" type="parTrans" cxnId="{4FF01B47-6CDF-9843-B916-ABAF1C678DDF}">
      <dgm:prSet/>
      <dgm:spPr/>
      <dgm:t>
        <a:bodyPr/>
        <a:lstStyle/>
        <a:p>
          <a:endParaRPr lang="en-US"/>
        </a:p>
      </dgm:t>
    </dgm:pt>
    <dgm:pt modelId="{0D6B8B48-C9E4-9241-AD97-7EE055781B49}" type="sibTrans" cxnId="{4FF01B47-6CDF-9843-B916-ABAF1C678DDF}">
      <dgm:prSet/>
      <dgm:spPr/>
      <dgm:t>
        <a:bodyPr/>
        <a:lstStyle/>
        <a:p>
          <a:endParaRPr lang="en-US"/>
        </a:p>
      </dgm:t>
    </dgm:pt>
    <dgm:pt modelId="{CD58A5D5-EF68-9949-9827-C261FDD96D95}">
      <dgm:prSet phldrT="[Text]" custT="1"/>
      <dgm:spPr/>
      <dgm:t>
        <a:bodyPr/>
        <a:lstStyle/>
        <a:p>
          <a:r>
            <a:rPr lang="en-US" sz="1800" dirty="0" smtClean="0"/>
            <a:t>User 1A</a:t>
          </a:r>
          <a:endParaRPr lang="en-US" sz="1800" dirty="0"/>
        </a:p>
      </dgm:t>
    </dgm:pt>
    <dgm:pt modelId="{A195B8F1-B68A-6644-B11E-B86C2352D86D}" type="parTrans" cxnId="{0A33A6F7-5A4D-8348-8FA5-9FA9999E9455}">
      <dgm:prSet/>
      <dgm:spPr/>
      <dgm:t>
        <a:bodyPr/>
        <a:lstStyle/>
        <a:p>
          <a:endParaRPr lang="en-US" dirty="0"/>
        </a:p>
      </dgm:t>
    </dgm:pt>
    <dgm:pt modelId="{5E2F2856-BAE5-F347-90B0-03DAFE33D4F3}" type="sibTrans" cxnId="{0A33A6F7-5A4D-8348-8FA5-9FA9999E9455}">
      <dgm:prSet/>
      <dgm:spPr/>
      <dgm:t>
        <a:bodyPr/>
        <a:lstStyle/>
        <a:p>
          <a:endParaRPr lang="en-US"/>
        </a:p>
      </dgm:t>
    </dgm:pt>
    <dgm:pt modelId="{39F7CD78-78D0-4A4F-87F7-B3D65B44DC20}">
      <dgm:prSet phldrT="[Text]" custT="1"/>
      <dgm:spPr/>
      <dgm:t>
        <a:bodyPr/>
        <a:lstStyle/>
        <a:p>
          <a:r>
            <a:rPr lang="en-US" sz="2000" dirty="0" smtClean="0"/>
            <a:t>User 2A</a:t>
          </a:r>
          <a:endParaRPr lang="en-US" sz="2000" dirty="0"/>
        </a:p>
      </dgm:t>
    </dgm:pt>
    <dgm:pt modelId="{FCF2F647-A530-704F-86E3-C75A448F99AF}" type="parTrans" cxnId="{6CE600C2-694D-8341-8CE5-B01278001A93}">
      <dgm:prSet/>
      <dgm:spPr/>
      <dgm:t>
        <a:bodyPr/>
        <a:lstStyle/>
        <a:p>
          <a:endParaRPr lang="en-US"/>
        </a:p>
      </dgm:t>
    </dgm:pt>
    <dgm:pt modelId="{7E59C9D4-0345-524F-9C18-F6EDA5B8ADA6}" type="sibTrans" cxnId="{6CE600C2-694D-8341-8CE5-B01278001A93}">
      <dgm:prSet/>
      <dgm:spPr/>
      <dgm:t>
        <a:bodyPr/>
        <a:lstStyle/>
        <a:p>
          <a:endParaRPr lang="en-US"/>
        </a:p>
      </dgm:t>
    </dgm:pt>
    <dgm:pt modelId="{E323FA9C-C5C0-FE4E-AB53-A24159A43B3E}">
      <dgm:prSet phldrT="[Text]" custT="1"/>
      <dgm:spPr/>
      <dgm:t>
        <a:bodyPr/>
        <a:lstStyle/>
        <a:p>
          <a:r>
            <a:rPr lang="en-US" sz="2000" dirty="0" smtClean="0"/>
            <a:t>Who did User 1A </a:t>
          </a:r>
          <a:r>
            <a:rPr lang="en-US" sz="2000" dirty="0" err="1" smtClean="0"/>
            <a:t>retweet</a:t>
          </a:r>
          <a:r>
            <a:rPr lang="en-US" sz="2000" dirty="0" smtClean="0"/>
            <a:t> the most?</a:t>
          </a:r>
          <a:endParaRPr lang="en-US" sz="2000" dirty="0"/>
        </a:p>
      </dgm:t>
    </dgm:pt>
    <dgm:pt modelId="{449E8940-6874-D142-B1E6-C7811306AC5A}" type="parTrans" cxnId="{B397C8F8-A1DF-6E4E-B008-C05489E939D6}">
      <dgm:prSet/>
      <dgm:spPr/>
      <dgm:t>
        <a:bodyPr/>
        <a:lstStyle/>
        <a:p>
          <a:endParaRPr lang="en-US"/>
        </a:p>
      </dgm:t>
    </dgm:pt>
    <dgm:pt modelId="{003AF259-212E-324D-92C4-218BB2F2CD71}" type="sibTrans" cxnId="{B397C8F8-A1DF-6E4E-B008-C05489E939D6}">
      <dgm:prSet/>
      <dgm:spPr/>
      <dgm:t>
        <a:bodyPr/>
        <a:lstStyle/>
        <a:p>
          <a:endParaRPr lang="en-US"/>
        </a:p>
      </dgm:t>
    </dgm:pt>
    <dgm:pt modelId="{EB4ECE0D-FA82-414E-A6AB-BFDC17E1645D}">
      <dgm:prSet phldrT="[Text]" custT="1"/>
      <dgm:spPr/>
      <dgm:t>
        <a:bodyPr/>
        <a:lstStyle/>
        <a:p>
          <a:r>
            <a:rPr lang="en-US" sz="2000" dirty="0" smtClean="0"/>
            <a:t>Who did User 0 </a:t>
          </a:r>
          <a:r>
            <a:rPr lang="en-US" sz="2000" dirty="0" err="1" smtClean="0"/>
            <a:t>retweet</a:t>
          </a:r>
          <a:r>
            <a:rPr lang="en-US" sz="2000" dirty="0" smtClean="0"/>
            <a:t> most</a:t>
          </a:r>
          <a:r>
            <a:rPr lang="en-US" sz="1800" dirty="0" smtClean="0"/>
            <a:t>? </a:t>
          </a:r>
          <a:endParaRPr lang="en-US" sz="1800" dirty="0"/>
        </a:p>
      </dgm:t>
    </dgm:pt>
    <dgm:pt modelId="{8589DA64-2A98-CB41-B54C-7729DBD0ECFA}" type="sibTrans" cxnId="{CC671536-6076-7242-9FAF-F64C68DE258A}">
      <dgm:prSet/>
      <dgm:spPr/>
      <dgm:t>
        <a:bodyPr/>
        <a:lstStyle/>
        <a:p>
          <a:endParaRPr lang="en-US"/>
        </a:p>
      </dgm:t>
    </dgm:pt>
    <dgm:pt modelId="{7C2770DE-B577-9B4D-BAC1-52DE2F1257E9}" type="parTrans" cxnId="{CC671536-6076-7242-9FAF-F64C68DE258A}">
      <dgm:prSet/>
      <dgm:spPr/>
      <dgm:t>
        <a:bodyPr/>
        <a:lstStyle/>
        <a:p>
          <a:endParaRPr lang="en-US"/>
        </a:p>
      </dgm:t>
    </dgm:pt>
    <dgm:pt modelId="{75D2C0F6-04EE-AE4F-9C0A-E133DCDE059F}">
      <dgm:prSet phldrT="[Text]" custT="1"/>
      <dgm:spPr/>
      <dgm:t>
        <a:bodyPr/>
        <a:lstStyle/>
        <a:p>
          <a:r>
            <a:rPr lang="en-US" sz="1800" dirty="0" smtClean="0"/>
            <a:t>User 2B</a:t>
          </a:r>
          <a:endParaRPr lang="en-US" sz="1800" dirty="0"/>
        </a:p>
      </dgm:t>
    </dgm:pt>
    <dgm:pt modelId="{8B3F06D4-2B14-AA47-9A9F-088E5FFD540B}" type="parTrans" cxnId="{925BDC95-77F5-7647-AF79-2A1562BB7F61}">
      <dgm:prSet/>
      <dgm:spPr/>
      <dgm:t>
        <a:bodyPr/>
        <a:lstStyle/>
        <a:p>
          <a:endParaRPr lang="en-US"/>
        </a:p>
      </dgm:t>
    </dgm:pt>
    <dgm:pt modelId="{CAFFF348-D088-254F-A157-DEA365544481}" type="sibTrans" cxnId="{925BDC95-77F5-7647-AF79-2A1562BB7F61}">
      <dgm:prSet/>
      <dgm:spPr/>
      <dgm:t>
        <a:bodyPr/>
        <a:lstStyle/>
        <a:p>
          <a:endParaRPr lang="en-US"/>
        </a:p>
      </dgm:t>
    </dgm:pt>
    <dgm:pt modelId="{9268DFDE-D96D-4D44-A55E-D9816B7B2339}">
      <dgm:prSet phldrT="[Text]" custT="1"/>
      <dgm:spPr/>
      <dgm:t>
        <a:bodyPr/>
        <a:lstStyle/>
        <a:p>
          <a:r>
            <a:rPr lang="en-US" sz="1800" dirty="0" smtClean="0"/>
            <a:t>User 2C</a:t>
          </a:r>
          <a:endParaRPr lang="en-US" sz="1800" dirty="0"/>
        </a:p>
      </dgm:t>
    </dgm:pt>
    <dgm:pt modelId="{68DFFFA5-F822-B447-8D96-E4992B1B3801}" type="parTrans" cxnId="{571981B6-F0C7-B140-8386-7B2338B13906}">
      <dgm:prSet/>
      <dgm:spPr/>
      <dgm:t>
        <a:bodyPr/>
        <a:lstStyle/>
        <a:p>
          <a:endParaRPr lang="en-US"/>
        </a:p>
      </dgm:t>
    </dgm:pt>
    <dgm:pt modelId="{ECC92E56-B8E5-9642-A5F7-2D9D218AE687}" type="sibTrans" cxnId="{571981B6-F0C7-B140-8386-7B2338B13906}">
      <dgm:prSet/>
      <dgm:spPr/>
      <dgm:t>
        <a:bodyPr/>
        <a:lstStyle/>
        <a:p>
          <a:endParaRPr lang="en-US"/>
        </a:p>
      </dgm:t>
    </dgm:pt>
    <dgm:pt modelId="{CA190F7E-A724-724D-B21C-82BAA5BDF9CE}">
      <dgm:prSet phldrT="[Text]" custT="1"/>
      <dgm:spPr/>
      <dgm:t>
        <a:bodyPr/>
        <a:lstStyle/>
        <a:p>
          <a:r>
            <a:rPr lang="en-US" sz="2000" dirty="0" smtClean="0"/>
            <a:t>User 1B</a:t>
          </a:r>
          <a:endParaRPr lang="en-US" sz="2000" dirty="0"/>
        </a:p>
      </dgm:t>
    </dgm:pt>
    <dgm:pt modelId="{10119654-60DB-4343-BF25-8E92AE543F7D}" type="parTrans" cxnId="{49D0E546-BE72-EC4E-BF50-6A9CAA0E65EF}">
      <dgm:prSet/>
      <dgm:spPr/>
      <dgm:t>
        <a:bodyPr/>
        <a:lstStyle/>
        <a:p>
          <a:endParaRPr lang="en-US"/>
        </a:p>
      </dgm:t>
    </dgm:pt>
    <dgm:pt modelId="{E098E12D-9DF3-C54B-A416-4899E12A420F}" type="sibTrans" cxnId="{49D0E546-BE72-EC4E-BF50-6A9CAA0E65EF}">
      <dgm:prSet/>
      <dgm:spPr/>
      <dgm:t>
        <a:bodyPr/>
        <a:lstStyle/>
        <a:p>
          <a:endParaRPr lang="en-US"/>
        </a:p>
      </dgm:t>
    </dgm:pt>
    <dgm:pt modelId="{E93A5E2E-7836-FB48-A2F1-8EAE29E2319C}">
      <dgm:prSet phldrT="[Text]" custT="1"/>
      <dgm:spPr/>
      <dgm:t>
        <a:bodyPr/>
        <a:lstStyle/>
        <a:p>
          <a:r>
            <a:rPr lang="en-US" sz="2000" dirty="0" smtClean="0"/>
            <a:t>User 1C</a:t>
          </a:r>
          <a:endParaRPr lang="en-US" sz="2000" dirty="0"/>
        </a:p>
      </dgm:t>
    </dgm:pt>
    <dgm:pt modelId="{B93964CA-E6FF-074B-AF9C-B9EE2879B3D5}" type="parTrans" cxnId="{429B9B1F-BAAD-7744-BA44-DEF4F06C3946}">
      <dgm:prSet/>
      <dgm:spPr/>
      <dgm:t>
        <a:bodyPr/>
        <a:lstStyle/>
        <a:p>
          <a:endParaRPr lang="en-US"/>
        </a:p>
      </dgm:t>
    </dgm:pt>
    <dgm:pt modelId="{BD33E4A2-19E6-8F49-A146-510EF082B5C7}" type="sibTrans" cxnId="{429B9B1F-BAAD-7744-BA44-DEF4F06C3946}">
      <dgm:prSet/>
      <dgm:spPr/>
      <dgm:t>
        <a:bodyPr/>
        <a:lstStyle/>
        <a:p>
          <a:endParaRPr lang="en-US"/>
        </a:p>
      </dgm:t>
    </dgm:pt>
    <dgm:pt modelId="{B729BCE9-D2D8-B04B-82B5-635907F0F935}">
      <dgm:prSet phldrT="[Text]"/>
      <dgm:spPr/>
      <dgm:t>
        <a:bodyPr/>
        <a:lstStyle/>
        <a:p>
          <a:endParaRPr lang="en-US" dirty="0"/>
        </a:p>
      </dgm:t>
    </dgm:pt>
    <dgm:pt modelId="{97624633-2192-8E4A-871F-E9FBD6E2E92E}" type="sibTrans" cxnId="{AECC1EA8-1DC4-474B-B98E-F650D4148550}">
      <dgm:prSet/>
      <dgm:spPr/>
      <dgm:t>
        <a:bodyPr/>
        <a:lstStyle/>
        <a:p>
          <a:endParaRPr lang="en-US"/>
        </a:p>
      </dgm:t>
    </dgm:pt>
    <dgm:pt modelId="{4FE1F329-CA4C-6740-BB4A-CEA7095E1E6A}" type="parTrans" cxnId="{AECC1EA8-1DC4-474B-B98E-F650D4148550}">
      <dgm:prSet/>
      <dgm:spPr/>
      <dgm:t>
        <a:bodyPr/>
        <a:lstStyle/>
        <a:p>
          <a:endParaRPr lang="en-US"/>
        </a:p>
      </dgm:t>
    </dgm:pt>
    <dgm:pt modelId="{45607BCA-3B07-2743-8173-D581C121F83A}" type="pres">
      <dgm:prSet presAssocID="{19570616-89DF-984D-B557-9236F3BE55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57DB9-9BDC-D143-9A7D-0FA2DCF6CAD4}" type="pres">
      <dgm:prSet presAssocID="{19570616-89DF-984D-B557-9236F3BE5553}" presName="hierFlow" presStyleCnt="0"/>
      <dgm:spPr/>
    </dgm:pt>
    <dgm:pt modelId="{86DFB3DC-9912-D049-8231-CAD511924AA2}" type="pres">
      <dgm:prSet presAssocID="{19570616-89DF-984D-B557-9236F3BE5553}" presName="firstBuf" presStyleCnt="0"/>
      <dgm:spPr/>
    </dgm:pt>
    <dgm:pt modelId="{2085662A-4367-5C41-9D28-9ED7BAE1D0AD}" type="pres">
      <dgm:prSet presAssocID="{19570616-89DF-984D-B557-9236F3BE55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C2015E-62C7-6F42-94ED-459C7E9B0081}" type="pres">
      <dgm:prSet presAssocID="{A4ECE72E-9B3B-0945-8AB1-DB062F3386F5}" presName="Name17" presStyleCnt="0"/>
      <dgm:spPr/>
    </dgm:pt>
    <dgm:pt modelId="{4C28E6C4-E36B-4347-AE41-407E2608DBE1}" type="pres">
      <dgm:prSet presAssocID="{A4ECE72E-9B3B-0945-8AB1-DB062F3386F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401BD-5465-F24F-9F47-CC6385F6ECED}" type="pres">
      <dgm:prSet presAssocID="{A4ECE72E-9B3B-0945-8AB1-DB062F3386F5}" presName="hierChild2" presStyleCnt="0"/>
      <dgm:spPr/>
    </dgm:pt>
    <dgm:pt modelId="{70AEB20C-AB8E-524F-BB2C-F2B6E013C712}" type="pres">
      <dgm:prSet presAssocID="{A195B8F1-B68A-6644-B11E-B86C2352D86D}" presName="Name25" presStyleLbl="parChTrans1D2" presStyleIdx="0" presStyleCnt="3"/>
      <dgm:spPr/>
      <dgm:t>
        <a:bodyPr/>
        <a:lstStyle/>
        <a:p>
          <a:endParaRPr lang="en-US"/>
        </a:p>
      </dgm:t>
    </dgm:pt>
    <dgm:pt modelId="{BA8E6088-08E5-8F4A-A21B-E1934DB2BD81}" type="pres">
      <dgm:prSet presAssocID="{A195B8F1-B68A-6644-B11E-B86C2352D86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C8FA2575-5A29-694F-B87B-04745708588D}" type="pres">
      <dgm:prSet presAssocID="{CD58A5D5-EF68-9949-9827-C261FDD96D95}" presName="Name30" presStyleCnt="0"/>
      <dgm:spPr/>
    </dgm:pt>
    <dgm:pt modelId="{8BF553AC-6D06-C347-9B0C-1269F8C4E071}" type="pres">
      <dgm:prSet presAssocID="{CD58A5D5-EF68-9949-9827-C261FDD96D95}" presName="level2Shape" presStyleLbl="node2" presStyleIdx="0" presStyleCnt="3"/>
      <dgm:spPr/>
      <dgm:t>
        <a:bodyPr/>
        <a:lstStyle/>
        <a:p>
          <a:endParaRPr lang="en-US"/>
        </a:p>
      </dgm:t>
    </dgm:pt>
    <dgm:pt modelId="{67A2FFD0-3565-C540-92A4-9DCAA221BD84}" type="pres">
      <dgm:prSet presAssocID="{CD58A5D5-EF68-9949-9827-C261FDD96D95}" presName="hierChild3" presStyleCnt="0"/>
      <dgm:spPr/>
    </dgm:pt>
    <dgm:pt modelId="{746E20DF-BA92-0345-885A-7F888819986E}" type="pres">
      <dgm:prSet presAssocID="{FCF2F647-A530-704F-86E3-C75A448F99AF}" presName="Name25" presStyleLbl="parChTrans1D3" presStyleIdx="0" presStyleCnt="3"/>
      <dgm:spPr/>
      <dgm:t>
        <a:bodyPr/>
        <a:lstStyle/>
        <a:p>
          <a:endParaRPr lang="en-US"/>
        </a:p>
      </dgm:t>
    </dgm:pt>
    <dgm:pt modelId="{3D05CB80-21FD-2442-9C48-FC44DD3D060E}" type="pres">
      <dgm:prSet presAssocID="{FCF2F647-A530-704F-86E3-C75A448F99A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0186C6F-86E3-824C-A433-373CE467369B}" type="pres">
      <dgm:prSet presAssocID="{39F7CD78-78D0-4A4F-87F7-B3D65B44DC20}" presName="Name30" presStyleCnt="0"/>
      <dgm:spPr/>
    </dgm:pt>
    <dgm:pt modelId="{A5CD07A4-B783-5A4F-A398-B2C3D3DBDF6A}" type="pres">
      <dgm:prSet presAssocID="{39F7CD78-78D0-4A4F-87F7-B3D65B44DC20}" presName="level2Shape" presStyleLbl="node3" presStyleIdx="0" presStyleCnt="3"/>
      <dgm:spPr/>
      <dgm:t>
        <a:bodyPr/>
        <a:lstStyle/>
        <a:p>
          <a:endParaRPr lang="en-US"/>
        </a:p>
      </dgm:t>
    </dgm:pt>
    <dgm:pt modelId="{57ABC4BC-6DD3-AF4C-80AA-70DACD992D94}" type="pres">
      <dgm:prSet presAssocID="{39F7CD78-78D0-4A4F-87F7-B3D65B44DC20}" presName="hierChild3" presStyleCnt="0"/>
      <dgm:spPr/>
    </dgm:pt>
    <dgm:pt modelId="{D0607AA7-9F2E-D844-9F7D-82439C620479}" type="pres">
      <dgm:prSet presAssocID="{8B3F06D4-2B14-AA47-9A9F-088E5FFD540B}" presName="Name25" presStyleLbl="parChTrans1D3" presStyleIdx="1" presStyleCnt="3"/>
      <dgm:spPr/>
      <dgm:t>
        <a:bodyPr/>
        <a:lstStyle/>
        <a:p>
          <a:endParaRPr lang="en-US"/>
        </a:p>
      </dgm:t>
    </dgm:pt>
    <dgm:pt modelId="{DBB2C7E0-75C7-EE48-9749-85B6D730FB93}" type="pres">
      <dgm:prSet presAssocID="{8B3F06D4-2B14-AA47-9A9F-088E5FFD540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86AEA0CA-7353-E041-8CA2-92D164AC168D}" type="pres">
      <dgm:prSet presAssocID="{75D2C0F6-04EE-AE4F-9C0A-E133DCDE059F}" presName="Name30" presStyleCnt="0"/>
      <dgm:spPr/>
    </dgm:pt>
    <dgm:pt modelId="{2762E4A0-6064-4C46-BCA4-C6B787641ABE}" type="pres">
      <dgm:prSet presAssocID="{75D2C0F6-04EE-AE4F-9C0A-E133DCDE059F}" presName="level2Shape" presStyleLbl="node3" presStyleIdx="1" presStyleCnt="3"/>
      <dgm:spPr/>
      <dgm:t>
        <a:bodyPr/>
        <a:lstStyle/>
        <a:p>
          <a:endParaRPr lang="en-US"/>
        </a:p>
      </dgm:t>
    </dgm:pt>
    <dgm:pt modelId="{7FE164E2-3991-4646-95E1-C6021A3EEA5F}" type="pres">
      <dgm:prSet presAssocID="{75D2C0F6-04EE-AE4F-9C0A-E133DCDE059F}" presName="hierChild3" presStyleCnt="0"/>
      <dgm:spPr/>
    </dgm:pt>
    <dgm:pt modelId="{6862E662-F7F0-2145-9C24-C5165BF67E5D}" type="pres">
      <dgm:prSet presAssocID="{68DFFFA5-F822-B447-8D96-E4992B1B3801}" presName="Name25" presStyleLbl="parChTrans1D3" presStyleIdx="2" presStyleCnt="3"/>
      <dgm:spPr/>
      <dgm:t>
        <a:bodyPr/>
        <a:lstStyle/>
        <a:p>
          <a:endParaRPr lang="en-US"/>
        </a:p>
      </dgm:t>
    </dgm:pt>
    <dgm:pt modelId="{1CA69D47-A977-DC41-BD13-0A9DEC1BD3DB}" type="pres">
      <dgm:prSet presAssocID="{68DFFFA5-F822-B447-8D96-E4992B1B38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8AD3D1F-6F4C-6649-8ED3-DE6252C0F28F}" type="pres">
      <dgm:prSet presAssocID="{9268DFDE-D96D-4D44-A55E-D9816B7B2339}" presName="Name30" presStyleCnt="0"/>
      <dgm:spPr/>
    </dgm:pt>
    <dgm:pt modelId="{30DCFB3E-18E8-1A44-998D-17F5D92FE79B}" type="pres">
      <dgm:prSet presAssocID="{9268DFDE-D96D-4D44-A55E-D9816B7B2339}" presName="level2Shape" presStyleLbl="node3" presStyleIdx="2" presStyleCnt="3"/>
      <dgm:spPr/>
      <dgm:t>
        <a:bodyPr/>
        <a:lstStyle/>
        <a:p>
          <a:endParaRPr lang="en-US"/>
        </a:p>
      </dgm:t>
    </dgm:pt>
    <dgm:pt modelId="{C41AD963-1106-6143-8441-212941296733}" type="pres">
      <dgm:prSet presAssocID="{9268DFDE-D96D-4D44-A55E-D9816B7B2339}" presName="hierChild3" presStyleCnt="0"/>
      <dgm:spPr/>
    </dgm:pt>
    <dgm:pt modelId="{884C81A3-82D2-504E-A9E7-661D9D4D1A8D}" type="pres">
      <dgm:prSet presAssocID="{10119654-60DB-4343-BF25-8E92AE543F7D}" presName="Name25" presStyleLbl="parChTrans1D2" presStyleIdx="1" presStyleCnt="3"/>
      <dgm:spPr/>
      <dgm:t>
        <a:bodyPr/>
        <a:lstStyle/>
        <a:p>
          <a:endParaRPr lang="en-US"/>
        </a:p>
      </dgm:t>
    </dgm:pt>
    <dgm:pt modelId="{FC0F2799-B1E2-8E4E-9414-525FDA6D0A0B}" type="pres">
      <dgm:prSet presAssocID="{10119654-60DB-4343-BF25-8E92AE543F7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7B9314E-041F-1648-9BB0-50DE961E8AE3}" type="pres">
      <dgm:prSet presAssocID="{CA190F7E-A724-724D-B21C-82BAA5BDF9CE}" presName="Name30" presStyleCnt="0"/>
      <dgm:spPr/>
    </dgm:pt>
    <dgm:pt modelId="{CFC7643E-9282-4946-9EB4-BB90158EDABA}" type="pres">
      <dgm:prSet presAssocID="{CA190F7E-A724-724D-B21C-82BAA5BDF9CE}" presName="level2Shape" presStyleLbl="node2" presStyleIdx="1" presStyleCnt="3"/>
      <dgm:spPr/>
      <dgm:t>
        <a:bodyPr/>
        <a:lstStyle/>
        <a:p>
          <a:endParaRPr lang="en-US"/>
        </a:p>
      </dgm:t>
    </dgm:pt>
    <dgm:pt modelId="{DE9DDF61-61D5-A14F-BFF9-3071F7F29584}" type="pres">
      <dgm:prSet presAssocID="{CA190F7E-A724-724D-B21C-82BAA5BDF9CE}" presName="hierChild3" presStyleCnt="0"/>
      <dgm:spPr/>
    </dgm:pt>
    <dgm:pt modelId="{F8BC2DB8-75AC-DB41-A828-2E95F18484DB}" type="pres">
      <dgm:prSet presAssocID="{B93964CA-E6FF-074B-AF9C-B9EE2879B3D5}" presName="Name25" presStyleLbl="parChTrans1D2" presStyleIdx="2" presStyleCnt="3"/>
      <dgm:spPr/>
      <dgm:t>
        <a:bodyPr/>
        <a:lstStyle/>
        <a:p>
          <a:endParaRPr lang="en-US"/>
        </a:p>
      </dgm:t>
    </dgm:pt>
    <dgm:pt modelId="{FDC85218-8D03-FC44-A8AD-FA9F8AFAC1D4}" type="pres">
      <dgm:prSet presAssocID="{B93964CA-E6FF-074B-AF9C-B9EE2879B3D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3C698CB-42E5-3240-9FD3-55939A199BB4}" type="pres">
      <dgm:prSet presAssocID="{E93A5E2E-7836-FB48-A2F1-8EAE29E2319C}" presName="Name30" presStyleCnt="0"/>
      <dgm:spPr/>
    </dgm:pt>
    <dgm:pt modelId="{473D2140-468C-1445-B5E7-7EAD238C6045}" type="pres">
      <dgm:prSet presAssocID="{E93A5E2E-7836-FB48-A2F1-8EAE29E2319C}" presName="level2Shape" presStyleLbl="node2" presStyleIdx="2" presStyleCnt="3"/>
      <dgm:spPr/>
      <dgm:t>
        <a:bodyPr/>
        <a:lstStyle/>
        <a:p>
          <a:endParaRPr lang="en-US"/>
        </a:p>
      </dgm:t>
    </dgm:pt>
    <dgm:pt modelId="{B7B7E4EF-7A87-6F48-B74C-E6A5F986F6E6}" type="pres">
      <dgm:prSet presAssocID="{E93A5E2E-7836-FB48-A2F1-8EAE29E2319C}" presName="hierChild3" presStyleCnt="0"/>
      <dgm:spPr/>
    </dgm:pt>
    <dgm:pt modelId="{EC533148-A3E7-254F-8062-FDD4970F2970}" type="pres">
      <dgm:prSet presAssocID="{19570616-89DF-984D-B557-9236F3BE5553}" presName="bgShapesFlow" presStyleCnt="0"/>
      <dgm:spPr/>
    </dgm:pt>
    <dgm:pt modelId="{6D496828-7F48-CF43-9519-4D296D7394CB}" type="pres">
      <dgm:prSet presAssocID="{EB4ECE0D-FA82-414E-A6AB-BFDC17E1645D}" presName="rectComp" presStyleCnt="0"/>
      <dgm:spPr/>
    </dgm:pt>
    <dgm:pt modelId="{FCF4EF1B-EC6E-4145-9147-2467628C40B8}" type="pres">
      <dgm:prSet presAssocID="{EB4ECE0D-FA82-414E-A6AB-BFDC17E1645D}" presName="bgRect" presStyleLbl="bgShp" presStyleIdx="0" presStyleCnt="3"/>
      <dgm:spPr/>
      <dgm:t>
        <a:bodyPr/>
        <a:lstStyle/>
        <a:p>
          <a:endParaRPr lang="en-US"/>
        </a:p>
      </dgm:t>
    </dgm:pt>
    <dgm:pt modelId="{9AD0EFE8-22D7-374C-9F88-AA4FAC47DDF0}" type="pres">
      <dgm:prSet presAssocID="{EB4ECE0D-FA82-414E-A6AB-BFDC17E1645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8AEE8-4414-CE48-9D6D-5F18976CE559}" type="pres">
      <dgm:prSet presAssocID="{EB4ECE0D-FA82-414E-A6AB-BFDC17E1645D}" presName="spComp" presStyleCnt="0"/>
      <dgm:spPr/>
    </dgm:pt>
    <dgm:pt modelId="{B3190978-A10F-9D47-A681-C4BCD3BDB36C}" type="pres">
      <dgm:prSet presAssocID="{EB4ECE0D-FA82-414E-A6AB-BFDC17E1645D}" presName="hSp" presStyleCnt="0"/>
      <dgm:spPr/>
    </dgm:pt>
    <dgm:pt modelId="{C1FBE683-78E6-094A-91D4-4AD43E570E35}" type="pres">
      <dgm:prSet presAssocID="{E323FA9C-C5C0-FE4E-AB53-A24159A43B3E}" presName="rectComp" presStyleCnt="0"/>
      <dgm:spPr/>
    </dgm:pt>
    <dgm:pt modelId="{111753B7-542A-EA4F-81E6-BE956EC3B1AC}" type="pres">
      <dgm:prSet presAssocID="{E323FA9C-C5C0-FE4E-AB53-A24159A43B3E}" presName="bgRect" presStyleLbl="bgShp" presStyleIdx="1" presStyleCnt="3"/>
      <dgm:spPr/>
      <dgm:t>
        <a:bodyPr/>
        <a:lstStyle/>
        <a:p>
          <a:endParaRPr lang="en-US"/>
        </a:p>
      </dgm:t>
    </dgm:pt>
    <dgm:pt modelId="{DCF361DE-363C-844D-8EA0-8AA3855E8359}" type="pres">
      <dgm:prSet presAssocID="{E323FA9C-C5C0-FE4E-AB53-A24159A43B3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F8F7C-B05C-0F4D-BE80-812AD3FC7EDD}" type="pres">
      <dgm:prSet presAssocID="{E323FA9C-C5C0-FE4E-AB53-A24159A43B3E}" presName="spComp" presStyleCnt="0"/>
      <dgm:spPr/>
    </dgm:pt>
    <dgm:pt modelId="{0E96D184-B2F7-B043-A38E-2A0B6A57AC8B}" type="pres">
      <dgm:prSet presAssocID="{E323FA9C-C5C0-FE4E-AB53-A24159A43B3E}" presName="hSp" presStyleCnt="0"/>
      <dgm:spPr/>
    </dgm:pt>
    <dgm:pt modelId="{0EA5599A-186A-CF44-9EF7-33B35845A80C}" type="pres">
      <dgm:prSet presAssocID="{B729BCE9-D2D8-B04B-82B5-635907F0F935}" presName="rectComp" presStyleCnt="0"/>
      <dgm:spPr/>
    </dgm:pt>
    <dgm:pt modelId="{C2208422-3FDE-424F-8933-ABBA3C2E3C9F}" type="pres">
      <dgm:prSet presAssocID="{B729BCE9-D2D8-B04B-82B5-635907F0F935}" presName="bgRect" presStyleLbl="bgShp" presStyleIdx="2" presStyleCnt="3" custLinFactNeighborX="84" custLinFactNeighborY="1159"/>
      <dgm:spPr/>
      <dgm:t>
        <a:bodyPr/>
        <a:lstStyle/>
        <a:p>
          <a:endParaRPr lang="en-US"/>
        </a:p>
      </dgm:t>
    </dgm:pt>
    <dgm:pt modelId="{B1578A12-7BFA-974A-8EE1-2D5F1C8B01E5}" type="pres">
      <dgm:prSet presAssocID="{B729BCE9-D2D8-B04B-82B5-635907F0F93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600C2-694D-8341-8CE5-B01278001A93}" srcId="{CD58A5D5-EF68-9949-9827-C261FDD96D95}" destId="{39F7CD78-78D0-4A4F-87F7-B3D65B44DC20}" srcOrd="0" destOrd="0" parTransId="{FCF2F647-A530-704F-86E3-C75A448F99AF}" sibTransId="{7E59C9D4-0345-524F-9C18-F6EDA5B8ADA6}"/>
    <dgm:cxn modelId="{925BDC95-77F5-7647-AF79-2A1562BB7F61}" srcId="{CD58A5D5-EF68-9949-9827-C261FDD96D95}" destId="{75D2C0F6-04EE-AE4F-9C0A-E133DCDE059F}" srcOrd="1" destOrd="0" parTransId="{8B3F06D4-2B14-AA47-9A9F-088E5FFD540B}" sibTransId="{CAFFF348-D088-254F-A157-DEA365544481}"/>
    <dgm:cxn modelId="{AECC1EA8-1DC4-474B-B98E-F650D4148550}" srcId="{19570616-89DF-984D-B557-9236F3BE5553}" destId="{B729BCE9-D2D8-B04B-82B5-635907F0F935}" srcOrd="3" destOrd="0" parTransId="{4FE1F329-CA4C-6740-BB4A-CEA7095E1E6A}" sibTransId="{97624633-2192-8E4A-871F-E9FBD6E2E92E}"/>
    <dgm:cxn modelId="{B26A310A-4B35-3D4D-87BB-766110D9C0C5}" type="presOf" srcId="{8B3F06D4-2B14-AA47-9A9F-088E5FFD540B}" destId="{D0607AA7-9F2E-D844-9F7D-82439C620479}" srcOrd="0" destOrd="0" presId="urn:microsoft.com/office/officeart/2005/8/layout/hierarchy5"/>
    <dgm:cxn modelId="{250FDD57-5A3E-E24F-B872-FFC0F54B8703}" type="presOf" srcId="{75D2C0F6-04EE-AE4F-9C0A-E133DCDE059F}" destId="{2762E4A0-6064-4C46-BCA4-C6B787641ABE}" srcOrd="0" destOrd="0" presId="urn:microsoft.com/office/officeart/2005/8/layout/hierarchy5"/>
    <dgm:cxn modelId="{8B5430F1-EC11-DF47-8BAB-24FC3A58F0C6}" type="presOf" srcId="{FCF2F647-A530-704F-86E3-C75A448F99AF}" destId="{746E20DF-BA92-0345-885A-7F888819986E}" srcOrd="0" destOrd="0" presId="urn:microsoft.com/office/officeart/2005/8/layout/hierarchy5"/>
    <dgm:cxn modelId="{127C2208-1A19-9A43-B844-9472496BBA65}" type="presOf" srcId="{A195B8F1-B68A-6644-B11E-B86C2352D86D}" destId="{BA8E6088-08E5-8F4A-A21B-E1934DB2BD81}" srcOrd="1" destOrd="0" presId="urn:microsoft.com/office/officeart/2005/8/layout/hierarchy5"/>
    <dgm:cxn modelId="{CDC6C589-649C-AA4F-904B-F0AF67973855}" type="presOf" srcId="{10119654-60DB-4343-BF25-8E92AE543F7D}" destId="{884C81A3-82D2-504E-A9E7-661D9D4D1A8D}" srcOrd="0" destOrd="0" presId="urn:microsoft.com/office/officeart/2005/8/layout/hierarchy5"/>
    <dgm:cxn modelId="{4462CB5E-5E83-2443-8E46-225B7A322DE6}" type="presOf" srcId="{9268DFDE-D96D-4D44-A55E-D9816B7B2339}" destId="{30DCFB3E-18E8-1A44-998D-17F5D92FE79B}" srcOrd="0" destOrd="0" presId="urn:microsoft.com/office/officeart/2005/8/layout/hierarchy5"/>
    <dgm:cxn modelId="{A7ED1078-E966-B447-8004-577FD7D4CEA4}" type="presOf" srcId="{CD58A5D5-EF68-9949-9827-C261FDD96D95}" destId="{8BF553AC-6D06-C347-9B0C-1269F8C4E071}" srcOrd="0" destOrd="0" presId="urn:microsoft.com/office/officeart/2005/8/layout/hierarchy5"/>
    <dgm:cxn modelId="{571981B6-F0C7-B140-8386-7B2338B13906}" srcId="{CD58A5D5-EF68-9949-9827-C261FDD96D95}" destId="{9268DFDE-D96D-4D44-A55E-D9816B7B2339}" srcOrd="2" destOrd="0" parTransId="{68DFFFA5-F822-B447-8D96-E4992B1B3801}" sibTransId="{ECC92E56-B8E5-9642-A5F7-2D9D218AE687}"/>
    <dgm:cxn modelId="{3F322E6E-4866-F84B-AE55-4904D22F852C}" type="presOf" srcId="{B729BCE9-D2D8-B04B-82B5-635907F0F935}" destId="{B1578A12-7BFA-974A-8EE1-2D5F1C8B01E5}" srcOrd="1" destOrd="0" presId="urn:microsoft.com/office/officeart/2005/8/layout/hierarchy5"/>
    <dgm:cxn modelId="{9E62305D-81C8-E149-8543-63902F905D56}" type="presOf" srcId="{10119654-60DB-4343-BF25-8E92AE543F7D}" destId="{FC0F2799-B1E2-8E4E-9414-525FDA6D0A0B}" srcOrd="1" destOrd="0" presId="urn:microsoft.com/office/officeart/2005/8/layout/hierarchy5"/>
    <dgm:cxn modelId="{F662C296-AE96-DE48-8370-ADAFC402F1E9}" type="presOf" srcId="{B729BCE9-D2D8-B04B-82B5-635907F0F935}" destId="{C2208422-3FDE-424F-8933-ABBA3C2E3C9F}" srcOrd="0" destOrd="0" presId="urn:microsoft.com/office/officeart/2005/8/layout/hierarchy5"/>
    <dgm:cxn modelId="{0A33A6F7-5A4D-8348-8FA5-9FA9999E9455}" srcId="{A4ECE72E-9B3B-0945-8AB1-DB062F3386F5}" destId="{CD58A5D5-EF68-9949-9827-C261FDD96D95}" srcOrd="0" destOrd="0" parTransId="{A195B8F1-B68A-6644-B11E-B86C2352D86D}" sibTransId="{5E2F2856-BAE5-F347-90B0-03DAFE33D4F3}"/>
    <dgm:cxn modelId="{4FF01B47-6CDF-9843-B916-ABAF1C678DDF}" srcId="{19570616-89DF-984D-B557-9236F3BE5553}" destId="{A4ECE72E-9B3B-0945-8AB1-DB062F3386F5}" srcOrd="0" destOrd="0" parTransId="{2F8C0DD7-3895-0A41-BC15-9658F6639159}" sibTransId="{0D6B8B48-C9E4-9241-AD97-7EE055781B49}"/>
    <dgm:cxn modelId="{F4BB2E7F-949A-1248-932F-1147AB4A651C}" type="presOf" srcId="{39F7CD78-78D0-4A4F-87F7-B3D65B44DC20}" destId="{A5CD07A4-B783-5A4F-A398-B2C3D3DBDF6A}" srcOrd="0" destOrd="0" presId="urn:microsoft.com/office/officeart/2005/8/layout/hierarchy5"/>
    <dgm:cxn modelId="{7F85C5F7-CBEE-EA43-8508-142FB9A00C4C}" type="presOf" srcId="{E323FA9C-C5C0-FE4E-AB53-A24159A43B3E}" destId="{111753B7-542A-EA4F-81E6-BE956EC3B1AC}" srcOrd="0" destOrd="0" presId="urn:microsoft.com/office/officeart/2005/8/layout/hierarchy5"/>
    <dgm:cxn modelId="{34455B62-89BC-6F47-904B-3F5105CB2815}" type="presOf" srcId="{A4ECE72E-9B3B-0945-8AB1-DB062F3386F5}" destId="{4C28E6C4-E36B-4347-AE41-407E2608DBE1}" srcOrd="0" destOrd="0" presId="urn:microsoft.com/office/officeart/2005/8/layout/hierarchy5"/>
    <dgm:cxn modelId="{AA48D5DC-C0D7-3341-BC9C-4D0A91FFAB26}" type="presOf" srcId="{FCF2F647-A530-704F-86E3-C75A448F99AF}" destId="{3D05CB80-21FD-2442-9C48-FC44DD3D060E}" srcOrd="1" destOrd="0" presId="urn:microsoft.com/office/officeart/2005/8/layout/hierarchy5"/>
    <dgm:cxn modelId="{E2FF4CCB-4BC3-EF4C-9162-DE42A69B929A}" type="presOf" srcId="{A195B8F1-B68A-6644-B11E-B86C2352D86D}" destId="{70AEB20C-AB8E-524F-BB2C-F2B6E013C712}" srcOrd="0" destOrd="0" presId="urn:microsoft.com/office/officeart/2005/8/layout/hierarchy5"/>
    <dgm:cxn modelId="{429B9B1F-BAAD-7744-BA44-DEF4F06C3946}" srcId="{A4ECE72E-9B3B-0945-8AB1-DB062F3386F5}" destId="{E93A5E2E-7836-FB48-A2F1-8EAE29E2319C}" srcOrd="2" destOrd="0" parTransId="{B93964CA-E6FF-074B-AF9C-B9EE2879B3D5}" sibTransId="{BD33E4A2-19E6-8F49-A146-510EF082B5C7}"/>
    <dgm:cxn modelId="{6E4AA39C-5D1B-0049-8AC9-A0B07C421D98}" type="presOf" srcId="{B93964CA-E6FF-074B-AF9C-B9EE2879B3D5}" destId="{F8BC2DB8-75AC-DB41-A828-2E95F18484DB}" srcOrd="0" destOrd="0" presId="urn:microsoft.com/office/officeart/2005/8/layout/hierarchy5"/>
    <dgm:cxn modelId="{49D0E546-BE72-EC4E-BF50-6A9CAA0E65EF}" srcId="{A4ECE72E-9B3B-0945-8AB1-DB062F3386F5}" destId="{CA190F7E-A724-724D-B21C-82BAA5BDF9CE}" srcOrd="1" destOrd="0" parTransId="{10119654-60DB-4343-BF25-8E92AE543F7D}" sibTransId="{E098E12D-9DF3-C54B-A416-4899E12A420F}"/>
    <dgm:cxn modelId="{CC671536-6076-7242-9FAF-F64C68DE258A}" srcId="{19570616-89DF-984D-B557-9236F3BE5553}" destId="{EB4ECE0D-FA82-414E-A6AB-BFDC17E1645D}" srcOrd="1" destOrd="0" parTransId="{7C2770DE-B577-9B4D-BAC1-52DE2F1257E9}" sibTransId="{8589DA64-2A98-CB41-B54C-7729DBD0ECFA}"/>
    <dgm:cxn modelId="{8D28BD76-3870-E240-88FC-A2FF98B3C354}" type="presOf" srcId="{68DFFFA5-F822-B447-8D96-E4992B1B3801}" destId="{1CA69D47-A977-DC41-BD13-0A9DEC1BD3DB}" srcOrd="1" destOrd="0" presId="urn:microsoft.com/office/officeart/2005/8/layout/hierarchy5"/>
    <dgm:cxn modelId="{2201E591-2CC1-E046-854F-FE672A3B26FC}" type="presOf" srcId="{E93A5E2E-7836-FB48-A2F1-8EAE29E2319C}" destId="{473D2140-468C-1445-B5E7-7EAD238C6045}" srcOrd="0" destOrd="0" presId="urn:microsoft.com/office/officeart/2005/8/layout/hierarchy5"/>
    <dgm:cxn modelId="{094C5B2C-3369-C841-BC5F-FCBE615FAAEA}" type="presOf" srcId="{68DFFFA5-F822-B447-8D96-E4992B1B3801}" destId="{6862E662-F7F0-2145-9C24-C5165BF67E5D}" srcOrd="0" destOrd="0" presId="urn:microsoft.com/office/officeart/2005/8/layout/hierarchy5"/>
    <dgm:cxn modelId="{815268DD-C07D-C34A-B21E-5C4B65795BA3}" type="presOf" srcId="{EB4ECE0D-FA82-414E-A6AB-BFDC17E1645D}" destId="{9AD0EFE8-22D7-374C-9F88-AA4FAC47DDF0}" srcOrd="1" destOrd="0" presId="urn:microsoft.com/office/officeart/2005/8/layout/hierarchy5"/>
    <dgm:cxn modelId="{B397C8F8-A1DF-6E4E-B008-C05489E939D6}" srcId="{19570616-89DF-984D-B557-9236F3BE5553}" destId="{E323FA9C-C5C0-FE4E-AB53-A24159A43B3E}" srcOrd="2" destOrd="0" parTransId="{449E8940-6874-D142-B1E6-C7811306AC5A}" sibTransId="{003AF259-212E-324D-92C4-218BB2F2CD71}"/>
    <dgm:cxn modelId="{CBE0927E-5574-954A-AEB2-CE480DC67076}" type="presOf" srcId="{19570616-89DF-984D-B557-9236F3BE5553}" destId="{45607BCA-3B07-2743-8173-D581C121F83A}" srcOrd="0" destOrd="0" presId="urn:microsoft.com/office/officeart/2005/8/layout/hierarchy5"/>
    <dgm:cxn modelId="{26E7517E-075C-0E4B-80A0-0D8D640513FF}" type="presOf" srcId="{8B3F06D4-2B14-AA47-9A9F-088E5FFD540B}" destId="{DBB2C7E0-75C7-EE48-9749-85B6D730FB93}" srcOrd="1" destOrd="0" presId="urn:microsoft.com/office/officeart/2005/8/layout/hierarchy5"/>
    <dgm:cxn modelId="{8B54C395-4E3C-2D4C-B2E0-435EFFB4AA5F}" type="presOf" srcId="{CA190F7E-A724-724D-B21C-82BAA5BDF9CE}" destId="{CFC7643E-9282-4946-9EB4-BB90158EDABA}" srcOrd="0" destOrd="0" presId="urn:microsoft.com/office/officeart/2005/8/layout/hierarchy5"/>
    <dgm:cxn modelId="{5018B592-2311-9B47-8418-940E54C0DC50}" type="presOf" srcId="{B93964CA-E6FF-074B-AF9C-B9EE2879B3D5}" destId="{FDC85218-8D03-FC44-A8AD-FA9F8AFAC1D4}" srcOrd="1" destOrd="0" presId="urn:microsoft.com/office/officeart/2005/8/layout/hierarchy5"/>
    <dgm:cxn modelId="{9EA2BFF6-C3CA-6145-9B43-1A14BDF56A86}" type="presOf" srcId="{E323FA9C-C5C0-FE4E-AB53-A24159A43B3E}" destId="{DCF361DE-363C-844D-8EA0-8AA3855E8359}" srcOrd="1" destOrd="0" presId="urn:microsoft.com/office/officeart/2005/8/layout/hierarchy5"/>
    <dgm:cxn modelId="{F16D16F4-EDDD-3949-919B-F77F0418DDD3}" type="presOf" srcId="{EB4ECE0D-FA82-414E-A6AB-BFDC17E1645D}" destId="{FCF4EF1B-EC6E-4145-9147-2467628C40B8}" srcOrd="0" destOrd="0" presId="urn:microsoft.com/office/officeart/2005/8/layout/hierarchy5"/>
    <dgm:cxn modelId="{B0265640-33DB-2245-8581-BBB11B300E45}" type="presParOf" srcId="{45607BCA-3B07-2743-8173-D581C121F83A}" destId="{62B57DB9-9BDC-D143-9A7D-0FA2DCF6CAD4}" srcOrd="0" destOrd="0" presId="urn:microsoft.com/office/officeart/2005/8/layout/hierarchy5"/>
    <dgm:cxn modelId="{008B00E6-FB01-9846-A653-F4862C93BEDD}" type="presParOf" srcId="{62B57DB9-9BDC-D143-9A7D-0FA2DCF6CAD4}" destId="{86DFB3DC-9912-D049-8231-CAD511924AA2}" srcOrd="0" destOrd="0" presId="urn:microsoft.com/office/officeart/2005/8/layout/hierarchy5"/>
    <dgm:cxn modelId="{5B390801-07AE-6A41-A239-BBC244BF5C38}" type="presParOf" srcId="{62B57DB9-9BDC-D143-9A7D-0FA2DCF6CAD4}" destId="{2085662A-4367-5C41-9D28-9ED7BAE1D0AD}" srcOrd="1" destOrd="0" presId="urn:microsoft.com/office/officeart/2005/8/layout/hierarchy5"/>
    <dgm:cxn modelId="{F6084032-0521-EA4B-8716-BF214EFD9D17}" type="presParOf" srcId="{2085662A-4367-5C41-9D28-9ED7BAE1D0AD}" destId="{C6C2015E-62C7-6F42-94ED-459C7E9B0081}" srcOrd="0" destOrd="0" presId="urn:microsoft.com/office/officeart/2005/8/layout/hierarchy5"/>
    <dgm:cxn modelId="{C6A44EE9-10EE-D14A-BD94-6BBAA800FDCC}" type="presParOf" srcId="{C6C2015E-62C7-6F42-94ED-459C7E9B0081}" destId="{4C28E6C4-E36B-4347-AE41-407E2608DBE1}" srcOrd="0" destOrd="0" presId="urn:microsoft.com/office/officeart/2005/8/layout/hierarchy5"/>
    <dgm:cxn modelId="{DE332AA0-F881-5A4A-8568-199F0CA34092}" type="presParOf" srcId="{C6C2015E-62C7-6F42-94ED-459C7E9B0081}" destId="{35E401BD-5465-F24F-9F47-CC6385F6ECED}" srcOrd="1" destOrd="0" presId="urn:microsoft.com/office/officeart/2005/8/layout/hierarchy5"/>
    <dgm:cxn modelId="{C6281E7C-FAB4-6847-8E84-73EB0FF4C04D}" type="presParOf" srcId="{35E401BD-5465-F24F-9F47-CC6385F6ECED}" destId="{70AEB20C-AB8E-524F-BB2C-F2B6E013C712}" srcOrd="0" destOrd="0" presId="urn:microsoft.com/office/officeart/2005/8/layout/hierarchy5"/>
    <dgm:cxn modelId="{0F63FF01-2A8D-EB4A-A73F-D64DDA204317}" type="presParOf" srcId="{70AEB20C-AB8E-524F-BB2C-F2B6E013C712}" destId="{BA8E6088-08E5-8F4A-A21B-E1934DB2BD81}" srcOrd="0" destOrd="0" presId="urn:microsoft.com/office/officeart/2005/8/layout/hierarchy5"/>
    <dgm:cxn modelId="{1D4D6B5F-AB3E-5B45-8272-B96FE4EBE454}" type="presParOf" srcId="{35E401BD-5465-F24F-9F47-CC6385F6ECED}" destId="{C8FA2575-5A29-694F-B87B-04745708588D}" srcOrd="1" destOrd="0" presId="urn:microsoft.com/office/officeart/2005/8/layout/hierarchy5"/>
    <dgm:cxn modelId="{CFBDB769-8186-B346-8A1C-9DDC88393DBC}" type="presParOf" srcId="{C8FA2575-5A29-694F-B87B-04745708588D}" destId="{8BF553AC-6D06-C347-9B0C-1269F8C4E071}" srcOrd="0" destOrd="0" presId="urn:microsoft.com/office/officeart/2005/8/layout/hierarchy5"/>
    <dgm:cxn modelId="{B6FA5C05-E663-9A49-937C-E3C6890A175F}" type="presParOf" srcId="{C8FA2575-5A29-694F-B87B-04745708588D}" destId="{67A2FFD0-3565-C540-92A4-9DCAA221BD84}" srcOrd="1" destOrd="0" presId="urn:microsoft.com/office/officeart/2005/8/layout/hierarchy5"/>
    <dgm:cxn modelId="{4132BEA3-B5AE-7B4C-807C-13E0DC9B503E}" type="presParOf" srcId="{67A2FFD0-3565-C540-92A4-9DCAA221BD84}" destId="{746E20DF-BA92-0345-885A-7F888819986E}" srcOrd="0" destOrd="0" presId="urn:microsoft.com/office/officeart/2005/8/layout/hierarchy5"/>
    <dgm:cxn modelId="{8EBBE7A9-89C5-B843-AB86-F77BE27A070E}" type="presParOf" srcId="{746E20DF-BA92-0345-885A-7F888819986E}" destId="{3D05CB80-21FD-2442-9C48-FC44DD3D060E}" srcOrd="0" destOrd="0" presId="urn:microsoft.com/office/officeart/2005/8/layout/hierarchy5"/>
    <dgm:cxn modelId="{CEDF92DF-66CD-6146-9831-06A7612073BE}" type="presParOf" srcId="{67A2FFD0-3565-C540-92A4-9DCAA221BD84}" destId="{F0186C6F-86E3-824C-A433-373CE467369B}" srcOrd="1" destOrd="0" presId="urn:microsoft.com/office/officeart/2005/8/layout/hierarchy5"/>
    <dgm:cxn modelId="{9994CA76-702E-8A4E-BB5D-00B4BAD0A23C}" type="presParOf" srcId="{F0186C6F-86E3-824C-A433-373CE467369B}" destId="{A5CD07A4-B783-5A4F-A398-B2C3D3DBDF6A}" srcOrd="0" destOrd="0" presId="urn:microsoft.com/office/officeart/2005/8/layout/hierarchy5"/>
    <dgm:cxn modelId="{4B43289D-486A-274A-93D4-7F71E2A0AD97}" type="presParOf" srcId="{F0186C6F-86E3-824C-A433-373CE467369B}" destId="{57ABC4BC-6DD3-AF4C-80AA-70DACD992D94}" srcOrd="1" destOrd="0" presId="urn:microsoft.com/office/officeart/2005/8/layout/hierarchy5"/>
    <dgm:cxn modelId="{5A6E26E7-A3FE-0345-9575-DEF30CD72F52}" type="presParOf" srcId="{67A2FFD0-3565-C540-92A4-9DCAA221BD84}" destId="{D0607AA7-9F2E-D844-9F7D-82439C620479}" srcOrd="2" destOrd="0" presId="urn:microsoft.com/office/officeart/2005/8/layout/hierarchy5"/>
    <dgm:cxn modelId="{0544386B-29B5-3942-B452-2B5111DCBC58}" type="presParOf" srcId="{D0607AA7-9F2E-D844-9F7D-82439C620479}" destId="{DBB2C7E0-75C7-EE48-9749-85B6D730FB93}" srcOrd="0" destOrd="0" presId="urn:microsoft.com/office/officeart/2005/8/layout/hierarchy5"/>
    <dgm:cxn modelId="{03153426-1B17-A444-8D3D-6A686A1B1BFF}" type="presParOf" srcId="{67A2FFD0-3565-C540-92A4-9DCAA221BD84}" destId="{86AEA0CA-7353-E041-8CA2-92D164AC168D}" srcOrd="3" destOrd="0" presId="urn:microsoft.com/office/officeart/2005/8/layout/hierarchy5"/>
    <dgm:cxn modelId="{208236A8-2E5D-714D-ACC1-2834CABA2D46}" type="presParOf" srcId="{86AEA0CA-7353-E041-8CA2-92D164AC168D}" destId="{2762E4A0-6064-4C46-BCA4-C6B787641ABE}" srcOrd="0" destOrd="0" presId="urn:microsoft.com/office/officeart/2005/8/layout/hierarchy5"/>
    <dgm:cxn modelId="{7CED69D0-17C1-0847-9513-990736B6B47E}" type="presParOf" srcId="{86AEA0CA-7353-E041-8CA2-92D164AC168D}" destId="{7FE164E2-3991-4646-95E1-C6021A3EEA5F}" srcOrd="1" destOrd="0" presId="urn:microsoft.com/office/officeart/2005/8/layout/hierarchy5"/>
    <dgm:cxn modelId="{07E7D437-4C3C-7946-9D2D-B6B30925D241}" type="presParOf" srcId="{67A2FFD0-3565-C540-92A4-9DCAA221BD84}" destId="{6862E662-F7F0-2145-9C24-C5165BF67E5D}" srcOrd="4" destOrd="0" presId="urn:microsoft.com/office/officeart/2005/8/layout/hierarchy5"/>
    <dgm:cxn modelId="{3C5E3AE2-4328-8142-AF1A-494900481DF2}" type="presParOf" srcId="{6862E662-F7F0-2145-9C24-C5165BF67E5D}" destId="{1CA69D47-A977-DC41-BD13-0A9DEC1BD3DB}" srcOrd="0" destOrd="0" presId="urn:microsoft.com/office/officeart/2005/8/layout/hierarchy5"/>
    <dgm:cxn modelId="{8299810D-46DD-4049-AE1A-DB876D4616B5}" type="presParOf" srcId="{67A2FFD0-3565-C540-92A4-9DCAA221BD84}" destId="{28AD3D1F-6F4C-6649-8ED3-DE6252C0F28F}" srcOrd="5" destOrd="0" presId="urn:microsoft.com/office/officeart/2005/8/layout/hierarchy5"/>
    <dgm:cxn modelId="{2D7EC62B-948E-7D46-9FF6-D79AD24475AE}" type="presParOf" srcId="{28AD3D1F-6F4C-6649-8ED3-DE6252C0F28F}" destId="{30DCFB3E-18E8-1A44-998D-17F5D92FE79B}" srcOrd="0" destOrd="0" presId="urn:microsoft.com/office/officeart/2005/8/layout/hierarchy5"/>
    <dgm:cxn modelId="{5921D559-075D-2C40-BDCD-83584F62D9C0}" type="presParOf" srcId="{28AD3D1F-6F4C-6649-8ED3-DE6252C0F28F}" destId="{C41AD963-1106-6143-8441-212941296733}" srcOrd="1" destOrd="0" presId="urn:microsoft.com/office/officeart/2005/8/layout/hierarchy5"/>
    <dgm:cxn modelId="{A5BDF6A6-A999-C443-870D-5194BB30FB76}" type="presParOf" srcId="{35E401BD-5465-F24F-9F47-CC6385F6ECED}" destId="{884C81A3-82D2-504E-A9E7-661D9D4D1A8D}" srcOrd="2" destOrd="0" presId="urn:microsoft.com/office/officeart/2005/8/layout/hierarchy5"/>
    <dgm:cxn modelId="{6CEF4739-C0AA-934B-BF46-4CEE181B8C9E}" type="presParOf" srcId="{884C81A3-82D2-504E-A9E7-661D9D4D1A8D}" destId="{FC0F2799-B1E2-8E4E-9414-525FDA6D0A0B}" srcOrd="0" destOrd="0" presId="urn:microsoft.com/office/officeart/2005/8/layout/hierarchy5"/>
    <dgm:cxn modelId="{91A977B3-1260-EE4D-B1F1-1CDC19FB0EAC}" type="presParOf" srcId="{35E401BD-5465-F24F-9F47-CC6385F6ECED}" destId="{07B9314E-041F-1648-9BB0-50DE961E8AE3}" srcOrd="3" destOrd="0" presId="urn:microsoft.com/office/officeart/2005/8/layout/hierarchy5"/>
    <dgm:cxn modelId="{BD7B113C-0780-2143-868B-69BBEFCCFBCF}" type="presParOf" srcId="{07B9314E-041F-1648-9BB0-50DE961E8AE3}" destId="{CFC7643E-9282-4946-9EB4-BB90158EDABA}" srcOrd="0" destOrd="0" presId="urn:microsoft.com/office/officeart/2005/8/layout/hierarchy5"/>
    <dgm:cxn modelId="{3EFE8E0D-27C0-6548-9C50-C1479659D630}" type="presParOf" srcId="{07B9314E-041F-1648-9BB0-50DE961E8AE3}" destId="{DE9DDF61-61D5-A14F-BFF9-3071F7F29584}" srcOrd="1" destOrd="0" presId="urn:microsoft.com/office/officeart/2005/8/layout/hierarchy5"/>
    <dgm:cxn modelId="{7A78D039-55D3-7A4B-89A5-E2DB540C8132}" type="presParOf" srcId="{35E401BD-5465-F24F-9F47-CC6385F6ECED}" destId="{F8BC2DB8-75AC-DB41-A828-2E95F18484DB}" srcOrd="4" destOrd="0" presId="urn:microsoft.com/office/officeart/2005/8/layout/hierarchy5"/>
    <dgm:cxn modelId="{47189B5F-0DDF-DF45-828B-258DB2D3025B}" type="presParOf" srcId="{F8BC2DB8-75AC-DB41-A828-2E95F18484DB}" destId="{FDC85218-8D03-FC44-A8AD-FA9F8AFAC1D4}" srcOrd="0" destOrd="0" presId="urn:microsoft.com/office/officeart/2005/8/layout/hierarchy5"/>
    <dgm:cxn modelId="{67365B39-1C6D-9F47-86AF-BA6621DEC0FC}" type="presParOf" srcId="{35E401BD-5465-F24F-9F47-CC6385F6ECED}" destId="{73C698CB-42E5-3240-9FD3-55939A199BB4}" srcOrd="5" destOrd="0" presId="urn:microsoft.com/office/officeart/2005/8/layout/hierarchy5"/>
    <dgm:cxn modelId="{E787F950-4999-064B-AC93-CDFFF44D5D46}" type="presParOf" srcId="{73C698CB-42E5-3240-9FD3-55939A199BB4}" destId="{473D2140-468C-1445-B5E7-7EAD238C6045}" srcOrd="0" destOrd="0" presId="urn:microsoft.com/office/officeart/2005/8/layout/hierarchy5"/>
    <dgm:cxn modelId="{2FC95C2A-DCA1-EA43-B53A-71067EB42303}" type="presParOf" srcId="{73C698CB-42E5-3240-9FD3-55939A199BB4}" destId="{B7B7E4EF-7A87-6F48-B74C-E6A5F986F6E6}" srcOrd="1" destOrd="0" presId="urn:microsoft.com/office/officeart/2005/8/layout/hierarchy5"/>
    <dgm:cxn modelId="{2E8BAB5D-D067-404C-8A57-60925585FE28}" type="presParOf" srcId="{45607BCA-3B07-2743-8173-D581C121F83A}" destId="{EC533148-A3E7-254F-8062-FDD4970F2970}" srcOrd="1" destOrd="0" presId="urn:microsoft.com/office/officeart/2005/8/layout/hierarchy5"/>
    <dgm:cxn modelId="{653E2AB0-6C0D-8F40-A7AD-D079F5EA6803}" type="presParOf" srcId="{EC533148-A3E7-254F-8062-FDD4970F2970}" destId="{6D496828-7F48-CF43-9519-4D296D7394CB}" srcOrd="0" destOrd="0" presId="urn:microsoft.com/office/officeart/2005/8/layout/hierarchy5"/>
    <dgm:cxn modelId="{452F1196-EE7E-4B41-942B-CB65B0CAFD0C}" type="presParOf" srcId="{6D496828-7F48-CF43-9519-4D296D7394CB}" destId="{FCF4EF1B-EC6E-4145-9147-2467628C40B8}" srcOrd="0" destOrd="0" presId="urn:microsoft.com/office/officeart/2005/8/layout/hierarchy5"/>
    <dgm:cxn modelId="{B0C152CD-C606-F64C-B720-C6F3C1071541}" type="presParOf" srcId="{6D496828-7F48-CF43-9519-4D296D7394CB}" destId="{9AD0EFE8-22D7-374C-9F88-AA4FAC47DDF0}" srcOrd="1" destOrd="0" presId="urn:microsoft.com/office/officeart/2005/8/layout/hierarchy5"/>
    <dgm:cxn modelId="{A3A8E01C-A877-9941-8D80-E6D2DFCEADA4}" type="presParOf" srcId="{EC533148-A3E7-254F-8062-FDD4970F2970}" destId="{4F38AEE8-4414-CE48-9D6D-5F18976CE559}" srcOrd="1" destOrd="0" presId="urn:microsoft.com/office/officeart/2005/8/layout/hierarchy5"/>
    <dgm:cxn modelId="{9CF30E1E-DE6E-1D40-85C1-E85BFB61D4BE}" type="presParOf" srcId="{4F38AEE8-4414-CE48-9D6D-5F18976CE559}" destId="{B3190978-A10F-9D47-A681-C4BCD3BDB36C}" srcOrd="0" destOrd="0" presId="urn:microsoft.com/office/officeart/2005/8/layout/hierarchy5"/>
    <dgm:cxn modelId="{6387C146-DDB5-6F4D-82A3-01802C6EDB19}" type="presParOf" srcId="{EC533148-A3E7-254F-8062-FDD4970F2970}" destId="{C1FBE683-78E6-094A-91D4-4AD43E570E35}" srcOrd="2" destOrd="0" presId="urn:microsoft.com/office/officeart/2005/8/layout/hierarchy5"/>
    <dgm:cxn modelId="{1BE75B85-E3EC-4F43-9BDA-3F2EDF9ACB58}" type="presParOf" srcId="{C1FBE683-78E6-094A-91D4-4AD43E570E35}" destId="{111753B7-542A-EA4F-81E6-BE956EC3B1AC}" srcOrd="0" destOrd="0" presId="urn:microsoft.com/office/officeart/2005/8/layout/hierarchy5"/>
    <dgm:cxn modelId="{4610B110-849E-F946-B855-E8ADCF04366E}" type="presParOf" srcId="{C1FBE683-78E6-094A-91D4-4AD43E570E35}" destId="{DCF361DE-363C-844D-8EA0-8AA3855E8359}" srcOrd="1" destOrd="0" presId="urn:microsoft.com/office/officeart/2005/8/layout/hierarchy5"/>
    <dgm:cxn modelId="{F3D1ED1E-4855-9744-929B-08A3408D1762}" type="presParOf" srcId="{EC533148-A3E7-254F-8062-FDD4970F2970}" destId="{6C3F8F7C-B05C-0F4D-BE80-812AD3FC7EDD}" srcOrd="3" destOrd="0" presId="urn:microsoft.com/office/officeart/2005/8/layout/hierarchy5"/>
    <dgm:cxn modelId="{9C5A3D8C-2440-2C4C-8BAB-3A812F674DC4}" type="presParOf" srcId="{6C3F8F7C-B05C-0F4D-BE80-812AD3FC7EDD}" destId="{0E96D184-B2F7-B043-A38E-2A0B6A57AC8B}" srcOrd="0" destOrd="0" presId="urn:microsoft.com/office/officeart/2005/8/layout/hierarchy5"/>
    <dgm:cxn modelId="{1F14014C-92D8-594F-B0F1-34215D1D7E93}" type="presParOf" srcId="{EC533148-A3E7-254F-8062-FDD4970F2970}" destId="{0EA5599A-186A-CF44-9EF7-33B35845A80C}" srcOrd="4" destOrd="0" presId="urn:microsoft.com/office/officeart/2005/8/layout/hierarchy5"/>
    <dgm:cxn modelId="{557CBFD0-6A6B-6947-9B19-92C0282F9236}" type="presParOf" srcId="{0EA5599A-186A-CF44-9EF7-33B35845A80C}" destId="{C2208422-3FDE-424F-8933-ABBA3C2E3C9F}" srcOrd="0" destOrd="0" presId="urn:microsoft.com/office/officeart/2005/8/layout/hierarchy5"/>
    <dgm:cxn modelId="{ED8BCC43-93F6-D642-997B-4E6C1F1007AB}" type="presParOf" srcId="{0EA5599A-186A-CF44-9EF7-33B35845A80C}" destId="{B1578A12-7BFA-974A-8EE1-2D5F1C8B01E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92C585-8F4E-1247-85E5-5C066441AF5E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DD27CC-B6BB-7F46-A635-1D42B1A8090E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Extract each tweet and turn into a document</a:t>
          </a:r>
          <a:endParaRPr lang="en-US" sz="2800" dirty="0">
            <a:solidFill>
              <a:srgbClr val="000000"/>
            </a:solidFill>
          </a:endParaRPr>
        </a:p>
      </dgm:t>
    </dgm:pt>
    <dgm:pt modelId="{2F477258-B11B-EC4E-A99F-648C45A3C2EE}" type="parTrans" cxnId="{6773DC83-D885-9C43-BFEA-6F333EDDAAF5}">
      <dgm:prSet/>
      <dgm:spPr/>
      <dgm:t>
        <a:bodyPr/>
        <a:lstStyle/>
        <a:p>
          <a:endParaRPr lang="en-US"/>
        </a:p>
      </dgm:t>
    </dgm:pt>
    <dgm:pt modelId="{B3882DB4-86CC-A64D-B290-10EFA766EB8C}" type="sibTrans" cxnId="{6773DC83-D885-9C43-BFEA-6F333EDDAAF5}">
      <dgm:prSet/>
      <dgm:spPr/>
      <dgm:t>
        <a:bodyPr/>
        <a:lstStyle/>
        <a:p>
          <a:endParaRPr lang="en-US"/>
        </a:p>
      </dgm:t>
    </dgm:pt>
    <dgm:pt modelId="{70008B83-4A74-5E41-9C16-9BA5AE279D70}">
      <dgm:prSet phldrT="[Text]" custT="1"/>
      <dgm:spPr>
        <a:solidFill>
          <a:srgbClr val="FFFFFF"/>
        </a:solidFill>
        <a:ln>
          <a:solidFill>
            <a:srgbClr val="1F497D"/>
          </a:solidFill>
        </a:ln>
      </dgm:spPr>
      <dgm:t>
        <a:bodyPr/>
        <a:lstStyle/>
        <a:p>
          <a:r>
            <a:rPr lang="en-US" sz="2800" dirty="0" smtClean="0">
              <a:solidFill>
                <a:srgbClr val="000000"/>
              </a:solidFill>
            </a:rPr>
            <a:t>TF-IDF</a:t>
          </a:r>
          <a:endParaRPr lang="en-US" sz="2800" dirty="0">
            <a:solidFill>
              <a:srgbClr val="000000"/>
            </a:solidFill>
          </a:endParaRPr>
        </a:p>
      </dgm:t>
    </dgm:pt>
    <dgm:pt modelId="{91FD212D-909E-8B4B-B52B-5BB210C328CB}" type="parTrans" cxnId="{A0D40FBB-DB5C-E140-A004-9D03D773E39C}">
      <dgm:prSet/>
      <dgm:spPr/>
      <dgm:t>
        <a:bodyPr/>
        <a:lstStyle/>
        <a:p>
          <a:endParaRPr lang="en-US"/>
        </a:p>
      </dgm:t>
    </dgm:pt>
    <dgm:pt modelId="{A048423C-D565-E446-B229-E477F3D2B5D1}" type="sibTrans" cxnId="{A0D40FBB-DB5C-E140-A004-9D03D773E39C}">
      <dgm:prSet/>
      <dgm:spPr/>
      <dgm:t>
        <a:bodyPr/>
        <a:lstStyle/>
        <a:p>
          <a:endParaRPr lang="en-US"/>
        </a:p>
      </dgm:t>
    </dgm:pt>
    <dgm:pt modelId="{6C8ACF40-A50A-5A44-8938-55A927567EB7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Cosine Similarity with User 0’s tweets</a:t>
          </a:r>
          <a:endParaRPr lang="en-US" sz="2800" dirty="0">
            <a:solidFill>
              <a:schemeClr val="tx1"/>
            </a:solidFill>
          </a:endParaRPr>
        </a:p>
      </dgm:t>
    </dgm:pt>
    <dgm:pt modelId="{6DCF8CC7-53D6-524C-BF87-050FC51130FC}" type="parTrans" cxnId="{DB5985CD-95D5-F040-89FF-5231D55ABFB3}">
      <dgm:prSet/>
      <dgm:spPr/>
      <dgm:t>
        <a:bodyPr/>
        <a:lstStyle/>
        <a:p>
          <a:endParaRPr lang="en-US"/>
        </a:p>
      </dgm:t>
    </dgm:pt>
    <dgm:pt modelId="{275CA346-389B-8043-A5DF-AC626D67F391}" type="sibTrans" cxnId="{DB5985CD-95D5-F040-89FF-5231D55ABFB3}">
      <dgm:prSet/>
      <dgm:spPr/>
      <dgm:t>
        <a:bodyPr/>
        <a:lstStyle/>
        <a:p>
          <a:endParaRPr lang="en-US"/>
        </a:p>
      </dgm:t>
    </dgm:pt>
    <dgm:pt modelId="{1DC2CECD-5EF2-C342-BD12-BAC1D68D696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Find top 20% of tweets for each User 0 tweet</a:t>
          </a:r>
          <a:endParaRPr lang="en-US" sz="2800" dirty="0">
            <a:solidFill>
              <a:schemeClr val="tx1"/>
            </a:solidFill>
          </a:endParaRPr>
        </a:p>
      </dgm:t>
    </dgm:pt>
    <dgm:pt modelId="{C21DCAC3-F8CC-2644-ADDD-3A8F5855B78D}" type="parTrans" cxnId="{64AD0EDB-E893-D649-9732-459487E2187C}">
      <dgm:prSet/>
      <dgm:spPr/>
      <dgm:t>
        <a:bodyPr/>
        <a:lstStyle/>
        <a:p>
          <a:endParaRPr lang="en-US"/>
        </a:p>
      </dgm:t>
    </dgm:pt>
    <dgm:pt modelId="{41EDBC1F-63C8-304C-B818-C65C6C907423}" type="sibTrans" cxnId="{64AD0EDB-E893-D649-9732-459487E2187C}">
      <dgm:prSet/>
      <dgm:spPr/>
      <dgm:t>
        <a:bodyPr/>
        <a:lstStyle/>
        <a:p>
          <a:endParaRPr lang="en-US"/>
        </a:p>
      </dgm:t>
    </dgm:pt>
    <dgm:pt modelId="{2EA86F9D-1087-5B4B-A655-F328C4EC56B2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dirty="0">
            <a:solidFill>
              <a:schemeClr val="tx1"/>
            </a:solidFill>
          </a:endParaRPr>
        </a:p>
      </dgm:t>
    </dgm:pt>
    <dgm:pt modelId="{0B7B0E17-5B51-0945-84FC-8878A3A1B5E2}" type="parTrans" cxnId="{CE097EDF-D8FD-9847-8A1D-016C0F850A8E}">
      <dgm:prSet/>
      <dgm:spPr/>
      <dgm:t>
        <a:bodyPr/>
        <a:lstStyle/>
        <a:p>
          <a:endParaRPr lang="en-US"/>
        </a:p>
      </dgm:t>
    </dgm:pt>
    <dgm:pt modelId="{C65BBDE8-334E-4B45-B632-CD1572FEC523}" type="sibTrans" cxnId="{CE097EDF-D8FD-9847-8A1D-016C0F850A8E}">
      <dgm:prSet/>
      <dgm:spPr/>
      <dgm:t>
        <a:bodyPr/>
        <a:lstStyle/>
        <a:p>
          <a:endParaRPr lang="en-US"/>
        </a:p>
      </dgm:t>
    </dgm:pt>
    <dgm:pt modelId="{BDF4D9B6-C72A-E448-A9D4-EC98AEAEA371}" type="pres">
      <dgm:prSet presAssocID="{9C92C585-8F4E-1247-85E5-5C066441AF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BF09A-1BCE-4A48-AC66-250B4913A6F5}" type="pres">
      <dgm:prSet presAssocID="{2EA86F9D-1087-5B4B-A655-F328C4EC56B2}" presName="boxAndChildren" presStyleCnt="0"/>
      <dgm:spPr/>
    </dgm:pt>
    <dgm:pt modelId="{7AAA0AAA-9B51-7444-9736-1EB763A11865}" type="pres">
      <dgm:prSet presAssocID="{2EA86F9D-1087-5B4B-A655-F328C4EC56B2}" presName="parentTextBox" presStyleLbl="node1" presStyleIdx="0" presStyleCnt="5"/>
      <dgm:spPr/>
      <dgm:t>
        <a:bodyPr/>
        <a:lstStyle/>
        <a:p>
          <a:endParaRPr lang="en-US"/>
        </a:p>
      </dgm:t>
    </dgm:pt>
    <dgm:pt modelId="{2D6177B7-26CC-214E-B58D-6981E92C392D}" type="pres">
      <dgm:prSet presAssocID="{41EDBC1F-63C8-304C-B818-C65C6C907423}" presName="sp" presStyleCnt="0"/>
      <dgm:spPr/>
    </dgm:pt>
    <dgm:pt modelId="{DDEDB03B-BCB0-E24B-86B8-AD2B9BD63821}" type="pres">
      <dgm:prSet presAssocID="{1DC2CECD-5EF2-C342-BD12-BAC1D68D6964}" presName="arrowAndChildren" presStyleCnt="0"/>
      <dgm:spPr/>
    </dgm:pt>
    <dgm:pt modelId="{9F873623-F8D8-DA44-BFA0-22ECD17D7ACB}" type="pres">
      <dgm:prSet presAssocID="{1DC2CECD-5EF2-C342-BD12-BAC1D68D6964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5391239-C7C7-9C42-85A1-CE2F301136D4}" type="pres">
      <dgm:prSet presAssocID="{275CA346-389B-8043-A5DF-AC626D67F391}" presName="sp" presStyleCnt="0"/>
      <dgm:spPr/>
    </dgm:pt>
    <dgm:pt modelId="{CBCD54EB-A17E-D840-A02B-3A7403A3E98E}" type="pres">
      <dgm:prSet presAssocID="{6C8ACF40-A50A-5A44-8938-55A927567EB7}" presName="arrowAndChildren" presStyleCnt="0"/>
      <dgm:spPr/>
    </dgm:pt>
    <dgm:pt modelId="{5840F4AC-8714-6341-8B76-BBD476383932}" type="pres">
      <dgm:prSet presAssocID="{6C8ACF40-A50A-5A44-8938-55A927567EB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7284090C-78F0-5E4B-BCFA-F7421FB3B022}" type="pres">
      <dgm:prSet presAssocID="{A048423C-D565-E446-B229-E477F3D2B5D1}" presName="sp" presStyleCnt="0"/>
      <dgm:spPr/>
    </dgm:pt>
    <dgm:pt modelId="{0ECC3D7D-C82C-1F42-B8C1-476F278F9409}" type="pres">
      <dgm:prSet presAssocID="{70008B83-4A74-5E41-9C16-9BA5AE279D70}" presName="arrowAndChildren" presStyleCnt="0"/>
      <dgm:spPr/>
    </dgm:pt>
    <dgm:pt modelId="{3FC8A2EF-171C-044E-9B7D-045A377D1C41}" type="pres">
      <dgm:prSet presAssocID="{70008B83-4A74-5E41-9C16-9BA5AE279D70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06F36796-A599-3447-BCFB-3560E14F5659}" type="pres">
      <dgm:prSet presAssocID="{B3882DB4-86CC-A64D-B290-10EFA766EB8C}" presName="sp" presStyleCnt="0"/>
      <dgm:spPr/>
    </dgm:pt>
    <dgm:pt modelId="{3997A9EC-5118-FD42-9E23-F44F25D38CB9}" type="pres">
      <dgm:prSet presAssocID="{FEDD27CC-B6BB-7F46-A635-1D42B1A8090E}" presName="arrowAndChildren" presStyleCnt="0"/>
      <dgm:spPr/>
    </dgm:pt>
    <dgm:pt modelId="{30DA215E-4C14-8D4E-A9BA-83830DDBD4D0}" type="pres">
      <dgm:prSet presAssocID="{FEDD27CC-B6BB-7F46-A635-1D42B1A8090E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5985CD-95D5-F040-89FF-5231D55ABFB3}" srcId="{9C92C585-8F4E-1247-85E5-5C066441AF5E}" destId="{6C8ACF40-A50A-5A44-8938-55A927567EB7}" srcOrd="2" destOrd="0" parTransId="{6DCF8CC7-53D6-524C-BF87-050FC51130FC}" sibTransId="{275CA346-389B-8043-A5DF-AC626D67F391}"/>
    <dgm:cxn modelId="{F52150EA-2F73-0847-AE0C-57328F5F380E}" type="presOf" srcId="{1DC2CECD-5EF2-C342-BD12-BAC1D68D6964}" destId="{9F873623-F8D8-DA44-BFA0-22ECD17D7ACB}" srcOrd="0" destOrd="0" presId="urn:microsoft.com/office/officeart/2005/8/layout/process4"/>
    <dgm:cxn modelId="{F5A30A5E-1CD0-D549-86B1-30E237ED892F}" type="presOf" srcId="{FEDD27CC-B6BB-7F46-A635-1D42B1A8090E}" destId="{30DA215E-4C14-8D4E-A9BA-83830DDBD4D0}" srcOrd="0" destOrd="0" presId="urn:microsoft.com/office/officeart/2005/8/layout/process4"/>
    <dgm:cxn modelId="{6773DC83-D885-9C43-BFEA-6F333EDDAAF5}" srcId="{9C92C585-8F4E-1247-85E5-5C066441AF5E}" destId="{FEDD27CC-B6BB-7F46-A635-1D42B1A8090E}" srcOrd="0" destOrd="0" parTransId="{2F477258-B11B-EC4E-A99F-648C45A3C2EE}" sibTransId="{B3882DB4-86CC-A64D-B290-10EFA766EB8C}"/>
    <dgm:cxn modelId="{75FCA9F8-B685-2641-AB35-2D2FC299A6AF}" type="presOf" srcId="{9C92C585-8F4E-1247-85E5-5C066441AF5E}" destId="{BDF4D9B6-C72A-E448-A9D4-EC98AEAEA371}" srcOrd="0" destOrd="0" presId="urn:microsoft.com/office/officeart/2005/8/layout/process4"/>
    <dgm:cxn modelId="{3A3D13F1-8899-1844-BA86-609BB0E0487E}" type="presOf" srcId="{2EA86F9D-1087-5B4B-A655-F328C4EC56B2}" destId="{7AAA0AAA-9B51-7444-9736-1EB763A11865}" srcOrd="0" destOrd="0" presId="urn:microsoft.com/office/officeart/2005/8/layout/process4"/>
    <dgm:cxn modelId="{A0D40FBB-DB5C-E140-A004-9D03D773E39C}" srcId="{9C92C585-8F4E-1247-85E5-5C066441AF5E}" destId="{70008B83-4A74-5E41-9C16-9BA5AE279D70}" srcOrd="1" destOrd="0" parTransId="{91FD212D-909E-8B4B-B52B-5BB210C328CB}" sibTransId="{A048423C-D565-E446-B229-E477F3D2B5D1}"/>
    <dgm:cxn modelId="{DFDAB058-BA34-1942-8C2B-B4BE0188C0A2}" type="presOf" srcId="{6C8ACF40-A50A-5A44-8938-55A927567EB7}" destId="{5840F4AC-8714-6341-8B76-BBD476383932}" srcOrd="0" destOrd="0" presId="urn:microsoft.com/office/officeart/2005/8/layout/process4"/>
    <dgm:cxn modelId="{4F32D61F-53D5-D44A-9A60-15A111793118}" type="presOf" srcId="{70008B83-4A74-5E41-9C16-9BA5AE279D70}" destId="{3FC8A2EF-171C-044E-9B7D-045A377D1C41}" srcOrd="0" destOrd="0" presId="urn:microsoft.com/office/officeart/2005/8/layout/process4"/>
    <dgm:cxn modelId="{CE097EDF-D8FD-9847-8A1D-016C0F850A8E}" srcId="{9C92C585-8F4E-1247-85E5-5C066441AF5E}" destId="{2EA86F9D-1087-5B4B-A655-F328C4EC56B2}" srcOrd="4" destOrd="0" parTransId="{0B7B0E17-5B51-0945-84FC-8878A3A1B5E2}" sibTransId="{C65BBDE8-334E-4B45-B632-CD1572FEC523}"/>
    <dgm:cxn modelId="{64AD0EDB-E893-D649-9732-459487E2187C}" srcId="{9C92C585-8F4E-1247-85E5-5C066441AF5E}" destId="{1DC2CECD-5EF2-C342-BD12-BAC1D68D6964}" srcOrd="3" destOrd="0" parTransId="{C21DCAC3-F8CC-2644-ADDD-3A8F5855B78D}" sibTransId="{41EDBC1F-63C8-304C-B818-C65C6C907423}"/>
    <dgm:cxn modelId="{BF72A8EC-61B0-504D-BDB1-82099F0B8CFB}" type="presParOf" srcId="{BDF4D9B6-C72A-E448-A9D4-EC98AEAEA371}" destId="{725BF09A-1BCE-4A48-AC66-250B4913A6F5}" srcOrd="0" destOrd="0" presId="urn:microsoft.com/office/officeart/2005/8/layout/process4"/>
    <dgm:cxn modelId="{074B7BD9-EF30-444B-A6CB-B73E1D079FA3}" type="presParOf" srcId="{725BF09A-1BCE-4A48-AC66-250B4913A6F5}" destId="{7AAA0AAA-9B51-7444-9736-1EB763A11865}" srcOrd="0" destOrd="0" presId="urn:microsoft.com/office/officeart/2005/8/layout/process4"/>
    <dgm:cxn modelId="{CA112FEB-9155-2949-A5ED-EAD433868DC7}" type="presParOf" srcId="{BDF4D9B6-C72A-E448-A9D4-EC98AEAEA371}" destId="{2D6177B7-26CC-214E-B58D-6981E92C392D}" srcOrd="1" destOrd="0" presId="urn:microsoft.com/office/officeart/2005/8/layout/process4"/>
    <dgm:cxn modelId="{D1E7DF03-F435-7E48-BF77-DBA861C82E88}" type="presParOf" srcId="{BDF4D9B6-C72A-E448-A9D4-EC98AEAEA371}" destId="{DDEDB03B-BCB0-E24B-86B8-AD2B9BD63821}" srcOrd="2" destOrd="0" presId="urn:microsoft.com/office/officeart/2005/8/layout/process4"/>
    <dgm:cxn modelId="{F0BB771E-4FA8-3542-AFFA-374E14E74383}" type="presParOf" srcId="{DDEDB03B-BCB0-E24B-86B8-AD2B9BD63821}" destId="{9F873623-F8D8-DA44-BFA0-22ECD17D7ACB}" srcOrd="0" destOrd="0" presId="urn:microsoft.com/office/officeart/2005/8/layout/process4"/>
    <dgm:cxn modelId="{A546B800-DF7F-CF45-A077-6A717CEEB9D9}" type="presParOf" srcId="{BDF4D9B6-C72A-E448-A9D4-EC98AEAEA371}" destId="{45391239-C7C7-9C42-85A1-CE2F301136D4}" srcOrd="3" destOrd="0" presId="urn:microsoft.com/office/officeart/2005/8/layout/process4"/>
    <dgm:cxn modelId="{B42BCC41-D947-F648-8820-357F7E85ED52}" type="presParOf" srcId="{BDF4D9B6-C72A-E448-A9D4-EC98AEAEA371}" destId="{CBCD54EB-A17E-D840-A02B-3A7403A3E98E}" srcOrd="4" destOrd="0" presId="urn:microsoft.com/office/officeart/2005/8/layout/process4"/>
    <dgm:cxn modelId="{3C7F60B5-A493-FF4A-B4E6-B745894FC2F8}" type="presParOf" srcId="{CBCD54EB-A17E-D840-A02B-3A7403A3E98E}" destId="{5840F4AC-8714-6341-8B76-BBD476383932}" srcOrd="0" destOrd="0" presId="urn:microsoft.com/office/officeart/2005/8/layout/process4"/>
    <dgm:cxn modelId="{EF822D6D-4C70-9448-9AAF-1A050853F617}" type="presParOf" srcId="{BDF4D9B6-C72A-E448-A9D4-EC98AEAEA371}" destId="{7284090C-78F0-5E4B-BCFA-F7421FB3B022}" srcOrd="5" destOrd="0" presId="urn:microsoft.com/office/officeart/2005/8/layout/process4"/>
    <dgm:cxn modelId="{B30641FD-BB86-FE42-90AB-A4871A970124}" type="presParOf" srcId="{BDF4D9B6-C72A-E448-A9D4-EC98AEAEA371}" destId="{0ECC3D7D-C82C-1F42-B8C1-476F278F9409}" srcOrd="6" destOrd="0" presId="urn:microsoft.com/office/officeart/2005/8/layout/process4"/>
    <dgm:cxn modelId="{EFB34E21-766C-A647-9C5B-A308834B44F9}" type="presParOf" srcId="{0ECC3D7D-C82C-1F42-B8C1-476F278F9409}" destId="{3FC8A2EF-171C-044E-9B7D-045A377D1C41}" srcOrd="0" destOrd="0" presId="urn:microsoft.com/office/officeart/2005/8/layout/process4"/>
    <dgm:cxn modelId="{21ED7704-2122-9443-B602-2267AE2EF3A9}" type="presParOf" srcId="{BDF4D9B6-C72A-E448-A9D4-EC98AEAEA371}" destId="{06F36796-A599-3447-BCFB-3560E14F5659}" srcOrd="7" destOrd="0" presId="urn:microsoft.com/office/officeart/2005/8/layout/process4"/>
    <dgm:cxn modelId="{ED469751-0ECB-BD45-A7D2-A7680018D9EC}" type="presParOf" srcId="{BDF4D9B6-C72A-E448-A9D4-EC98AEAEA371}" destId="{3997A9EC-5118-FD42-9E23-F44F25D38CB9}" srcOrd="8" destOrd="0" presId="urn:microsoft.com/office/officeart/2005/8/layout/process4"/>
    <dgm:cxn modelId="{05071DE4-BC6F-0E44-9F44-1FFC4CB0F653}" type="presParOf" srcId="{3997A9EC-5118-FD42-9E23-F44F25D38CB9}" destId="{30DA215E-4C14-8D4E-A9BA-83830DDBD4D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08422-3FDE-424F-8933-ABBA3C2E3C9F}">
      <dsp:nvSpPr>
        <dsp:cNvPr id="0" name=""/>
        <dsp:cNvSpPr/>
      </dsp:nvSpPr>
      <dsp:spPr>
        <a:xfrm>
          <a:off x="5217834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5217834" y="0"/>
        <a:ext cx="1487577" cy="1254760"/>
      </dsp:txXfrm>
    </dsp:sp>
    <dsp:sp modelId="{111753B7-542A-EA4F-81E6-BE956EC3B1AC}">
      <dsp:nvSpPr>
        <dsp:cNvPr id="0" name=""/>
        <dsp:cNvSpPr/>
      </dsp:nvSpPr>
      <dsp:spPr>
        <a:xfrm>
          <a:off x="3481078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1A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the most?</a:t>
          </a:r>
          <a:endParaRPr lang="en-US" sz="2000" kern="1200" dirty="0"/>
        </a:p>
      </dsp:txBody>
      <dsp:txXfrm>
        <a:off x="3481078" y="0"/>
        <a:ext cx="1487577" cy="1254760"/>
      </dsp:txXfrm>
    </dsp:sp>
    <dsp:sp modelId="{FCF4EF1B-EC6E-4145-9147-2467628C40B8}">
      <dsp:nvSpPr>
        <dsp:cNvPr id="0" name=""/>
        <dsp:cNvSpPr/>
      </dsp:nvSpPr>
      <dsp:spPr>
        <a:xfrm>
          <a:off x="1745571" y="0"/>
          <a:ext cx="1487577" cy="41825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 did User 0 </a:t>
          </a:r>
          <a:r>
            <a:rPr lang="en-US" sz="2000" kern="1200" dirty="0" err="1" smtClean="0"/>
            <a:t>retweet</a:t>
          </a:r>
          <a:r>
            <a:rPr lang="en-US" sz="2000" kern="1200" dirty="0" smtClean="0"/>
            <a:t> most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1745571" y="0"/>
        <a:ext cx="1487577" cy="1254760"/>
      </dsp:txXfrm>
    </dsp:sp>
    <dsp:sp modelId="{4C28E6C4-E36B-4347-AE41-407E2608DBE1}">
      <dsp:nvSpPr>
        <dsp:cNvPr id="0" name=""/>
        <dsp:cNvSpPr/>
      </dsp:nvSpPr>
      <dsp:spPr>
        <a:xfrm>
          <a:off x="1869536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0</a:t>
          </a:r>
          <a:endParaRPr lang="en-US" sz="2000" kern="1200" dirty="0"/>
        </a:p>
      </dsp:txBody>
      <dsp:txXfrm>
        <a:off x="1887690" y="2699637"/>
        <a:ext cx="1203339" cy="583515"/>
      </dsp:txXfrm>
    </dsp:sp>
    <dsp:sp modelId="{70AEB20C-AB8E-524F-BB2C-F2B6E013C712}">
      <dsp:nvSpPr>
        <dsp:cNvPr id="0" name=""/>
        <dsp:cNvSpPr/>
      </dsp:nvSpPr>
      <dsp:spPr>
        <a:xfrm rot="18289469">
          <a:off x="2922960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5406" y="2613288"/>
        <a:ext cx="43415" cy="43415"/>
      </dsp:txXfrm>
    </dsp:sp>
    <dsp:sp modelId="{8BF553AC-6D06-C347-9B0C-1269F8C4E071}">
      <dsp:nvSpPr>
        <dsp:cNvPr id="0" name=""/>
        <dsp:cNvSpPr/>
      </dsp:nvSpPr>
      <dsp:spPr>
        <a:xfrm>
          <a:off x="3605043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1A</a:t>
          </a:r>
          <a:endParaRPr lang="en-US" sz="1800" kern="1200" dirty="0"/>
        </a:p>
      </dsp:txBody>
      <dsp:txXfrm>
        <a:off x="3623197" y="1986839"/>
        <a:ext cx="1203339" cy="583515"/>
      </dsp:txXfrm>
    </dsp:sp>
    <dsp:sp modelId="{746E20DF-BA92-0345-885A-7F888819986E}">
      <dsp:nvSpPr>
        <dsp:cNvPr id="0" name=""/>
        <dsp:cNvSpPr/>
      </dsp:nvSpPr>
      <dsp:spPr>
        <a:xfrm rot="18289469">
          <a:off x="4658467" y="1908861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1900491"/>
        <a:ext cx="43415" cy="43415"/>
      </dsp:txXfrm>
    </dsp:sp>
    <dsp:sp modelId="{A5CD07A4-B783-5A4F-A398-B2C3D3DBDF6A}">
      <dsp:nvSpPr>
        <dsp:cNvPr id="0" name=""/>
        <dsp:cNvSpPr/>
      </dsp:nvSpPr>
      <dsp:spPr>
        <a:xfrm>
          <a:off x="5340549" y="1255888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2A</a:t>
          </a:r>
          <a:endParaRPr lang="en-US" sz="2000" kern="1200" dirty="0"/>
        </a:p>
      </dsp:txBody>
      <dsp:txXfrm>
        <a:off x="5358703" y="1274042"/>
        <a:ext cx="1203339" cy="583515"/>
      </dsp:txXfrm>
    </dsp:sp>
    <dsp:sp modelId="{D0607AA7-9F2E-D844-9F7D-82439C620479}">
      <dsp:nvSpPr>
        <dsp:cNvPr id="0" name=""/>
        <dsp:cNvSpPr/>
      </dsp:nvSpPr>
      <dsp:spPr>
        <a:xfrm>
          <a:off x="4844690" y="2265260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0223" y="2266201"/>
        <a:ext cx="24792" cy="24792"/>
      </dsp:txXfrm>
    </dsp:sp>
    <dsp:sp modelId="{2762E4A0-6064-4C46-BCA4-C6B787641ABE}">
      <dsp:nvSpPr>
        <dsp:cNvPr id="0" name=""/>
        <dsp:cNvSpPr/>
      </dsp:nvSpPr>
      <dsp:spPr>
        <a:xfrm>
          <a:off x="5340549" y="1968685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2B</a:t>
          </a:r>
          <a:endParaRPr lang="en-US" sz="1800" kern="1200" dirty="0"/>
        </a:p>
      </dsp:txBody>
      <dsp:txXfrm>
        <a:off x="5358703" y="1986839"/>
        <a:ext cx="1203339" cy="583515"/>
      </dsp:txXfrm>
    </dsp:sp>
    <dsp:sp modelId="{6862E662-F7F0-2145-9C24-C5165BF67E5D}">
      <dsp:nvSpPr>
        <dsp:cNvPr id="0" name=""/>
        <dsp:cNvSpPr/>
      </dsp:nvSpPr>
      <dsp:spPr>
        <a:xfrm rot="3310531">
          <a:off x="4658467" y="2621659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0912" y="2613288"/>
        <a:ext cx="43415" cy="43415"/>
      </dsp:txXfrm>
    </dsp:sp>
    <dsp:sp modelId="{30DCFB3E-18E8-1A44-998D-17F5D92FE79B}">
      <dsp:nvSpPr>
        <dsp:cNvPr id="0" name=""/>
        <dsp:cNvSpPr/>
      </dsp:nvSpPr>
      <dsp:spPr>
        <a:xfrm>
          <a:off x="5340549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2C</a:t>
          </a:r>
          <a:endParaRPr lang="en-US" sz="1800" kern="1200" dirty="0"/>
        </a:p>
      </dsp:txBody>
      <dsp:txXfrm>
        <a:off x="5358703" y="2699637"/>
        <a:ext cx="1203339" cy="583515"/>
      </dsp:txXfrm>
    </dsp:sp>
    <dsp:sp modelId="{884C81A3-82D2-504E-A9E7-661D9D4D1A8D}">
      <dsp:nvSpPr>
        <dsp:cNvPr id="0" name=""/>
        <dsp:cNvSpPr/>
      </dsp:nvSpPr>
      <dsp:spPr>
        <a:xfrm>
          <a:off x="3109184" y="2978057"/>
          <a:ext cx="495859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495859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4717" y="2978998"/>
        <a:ext cx="24792" cy="24792"/>
      </dsp:txXfrm>
    </dsp:sp>
    <dsp:sp modelId="{CFC7643E-9282-4946-9EB4-BB90158EDABA}">
      <dsp:nvSpPr>
        <dsp:cNvPr id="0" name=""/>
        <dsp:cNvSpPr/>
      </dsp:nvSpPr>
      <dsp:spPr>
        <a:xfrm>
          <a:off x="3605043" y="2681483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1B</a:t>
          </a:r>
          <a:endParaRPr lang="en-US" sz="2000" kern="1200" dirty="0"/>
        </a:p>
      </dsp:txBody>
      <dsp:txXfrm>
        <a:off x="3623197" y="2699637"/>
        <a:ext cx="1203339" cy="583515"/>
      </dsp:txXfrm>
    </dsp:sp>
    <dsp:sp modelId="{F8BC2DB8-75AC-DB41-A828-2E95F18484DB}">
      <dsp:nvSpPr>
        <dsp:cNvPr id="0" name=""/>
        <dsp:cNvSpPr/>
      </dsp:nvSpPr>
      <dsp:spPr>
        <a:xfrm rot="3310531">
          <a:off x="2922960" y="3334456"/>
          <a:ext cx="86830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68306" y="133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5406" y="3326086"/>
        <a:ext cx="43415" cy="43415"/>
      </dsp:txXfrm>
    </dsp:sp>
    <dsp:sp modelId="{473D2140-468C-1445-B5E7-7EAD238C6045}">
      <dsp:nvSpPr>
        <dsp:cNvPr id="0" name=""/>
        <dsp:cNvSpPr/>
      </dsp:nvSpPr>
      <dsp:spPr>
        <a:xfrm>
          <a:off x="3605043" y="3394280"/>
          <a:ext cx="1239647" cy="619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1C</a:t>
          </a:r>
          <a:endParaRPr lang="en-US" sz="2000" kern="1200" dirty="0"/>
        </a:p>
      </dsp:txBody>
      <dsp:txXfrm>
        <a:off x="3623197" y="3412434"/>
        <a:ext cx="1203339" cy="58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A0AAA-9B51-7444-9736-1EB763A11865}">
      <dsp:nvSpPr>
        <dsp:cNvPr id="0" name=""/>
        <dsp:cNvSpPr/>
      </dsp:nvSpPr>
      <dsp:spPr>
        <a:xfrm>
          <a:off x="0" y="4034809"/>
          <a:ext cx="8229599" cy="661944"/>
        </a:xfrm>
        <a:prstGeom prst="rec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Return 5 people with most # of tweets in top 20%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0" y="4034809"/>
        <a:ext cx="8229599" cy="661944"/>
      </dsp:txXfrm>
    </dsp:sp>
    <dsp:sp modelId="{9F873623-F8D8-DA44-BFA0-22ECD17D7ACB}">
      <dsp:nvSpPr>
        <dsp:cNvPr id="0" name=""/>
        <dsp:cNvSpPr/>
      </dsp:nvSpPr>
      <dsp:spPr>
        <a:xfrm rot="10800000">
          <a:off x="0" y="3026668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Find top 20% of tweets for each User 0 tweet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3026668"/>
        <a:ext cx="8229599" cy="661511"/>
      </dsp:txXfrm>
    </dsp:sp>
    <dsp:sp modelId="{5840F4AC-8714-6341-8B76-BBD476383932}">
      <dsp:nvSpPr>
        <dsp:cNvPr id="0" name=""/>
        <dsp:cNvSpPr/>
      </dsp:nvSpPr>
      <dsp:spPr>
        <a:xfrm rot="10800000">
          <a:off x="0" y="2018527"/>
          <a:ext cx="8229599" cy="1018070"/>
        </a:xfrm>
        <a:prstGeom prst="upArrowCallout">
          <a:avLst/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Cosine Similarity with User 0’s tweets</a:t>
          </a:r>
          <a:endParaRPr lang="en-US" sz="2800" kern="1200" dirty="0">
            <a:solidFill>
              <a:schemeClr val="tx1"/>
            </a:solidFill>
          </a:endParaRPr>
        </a:p>
      </dsp:txBody>
      <dsp:txXfrm rot="10800000">
        <a:off x="0" y="2018527"/>
        <a:ext cx="8229599" cy="661511"/>
      </dsp:txXfrm>
    </dsp:sp>
    <dsp:sp modelId="{3FC8A2EF-171C-044E-9B7D-045A377D1C41}">
      <dsp:nvSpPr>
        <dsp:cNvPr id="0" name=""/>
        <dsp:cNvSpPr/>
      </dsp:nvSpPr>
      <dsp:spPr>
        <a:xfrm rot="10800000">
          <a:off x="0" y="1010387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TF-IDF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1010387"/>
        <a:ext cx="8229599" cy="661511"/>
      </dsp:txXfrm>
    </dsp:sp>
    <dsp:sp modelId="{30DA215E-4C14-8D4E-A9BA-83830DDBD4D0}">
      <dsp:nvSpPr>
        <dsp:cNvPr id="0" name=""/>
        <dsp:cNvSpPr/>
      </dsp:nvSpPr>
      <dsp:spPr>
        <a:xfrm rot="10800000">
          <a:off x="0" y="2246"/>
          <a:ext cx="8229599" cy="1018070"/>
        </a:xfrm>
        <a:prstGeom prst="upArrowCallout">
          <a:avLst/>
        </a:prstGeom>
        <a:solidFill>
          <a:srgbClr val="FFFFFF"/>
        </a:solidFill>
        <a:ln w="25400" cap="flat" cmpd="sng" algn="ctr">
          <a:solidFill>
            <a:srgbClr val="1F497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</a:rPr>
            <a:t>Extract each tweet and turn into a document</a:t>
          </a:r>
          <a:endParaRPr lang="en-US" sz="2800" kern="1200" dirty="0">
            <a:solidFill>
              <a:srgbClr val="000000"/>
            </a:solidFill>
          </a:endParaRPr>
        </a:p>
      </dsp:txBody>
      <dsp:txXfrm rot="10800000">
        <a:off x="0" y="2246"/>
        <a:ext cx="8229599" cy="661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2029B-08E6-F34D-B6DA-512443B03769}" type="datetimeFigureOut">
              <a:rPr lang="en-US" smtClean="0"/>
              <a:t>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C581-C732-324E-901A-C1C74FB9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</a:p>
          <a:p>
            <a:r>
              <a:rPr lang="en-US" dirty="0" smtClean="0"/>
              <a:t>State motivation more clearly.</a:t>
            </a:r>
            <a:r>
              <a:rPr lang="en-US" baseline="0" dirty="0" smtClean="0"/>
              <a:t> Twitter is not serious – make your example serious</a:t>
            </a:r>
          </a:p>
          <a:p>
            <a:r>
              <a:rPr lang="en-US" baseline="0" dirty="0" smtClean="0"/>
              <a:t>Speak a little less on </a:t>
            </a:r>
            <a:r>
              <a:rPr lang="en-US" baseline="0" smtClean="0"/>
              <a:t>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0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(1/15/16 16:34) -----</a:t>
            </a:r>
          </a:p>
          <a:p>
            <a:r>
              <a:rPr lang="en-US"/>
              <a:t>Too long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5C581-C732-324E-901A-C1C74FB9D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1/17/16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24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0898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423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14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9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7063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1/17/16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568164" y="0"/>
            <a:ext cx="4590434" cy="4571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75836" cy="45712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36401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Follow Who?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47090" y="4571291"/>
            <a:ext cx="764982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Discover High Quality Content on Twitter</a:t>
            </a:r>
          </a:p>
          <a:p>
            <a:r>
              <a:rPr lang="en-US" sz="2400" dirty="0" smtClean="0">
                <a:latin typeface="Arial"/>
                <a:cs typeface="Arial"/>
              </a:rPr>
              <a:t>Susie X. Sun | </a:t>
            </a:r>
            <a:r>
              <a:rPr lang="en-US" sz="2400" dirty="0" err="1" smtClean="0">
                <a:latin typeface="Arial"/>
                <a:cs typeface="Arial"/>
              </a:rPr>
              <a:t>linkedin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susiexsun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93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Susie X Sun</a:t>
            </a:r>
          </a:p>
          <a:p>
            <a:pPr marL="0" indent="0" algn="r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susiexsun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9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Motivation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668" y="3241015"/>
            <a:ext cx="79586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Surface </a:t>
            </a:r>
            <a:r>
              <a:rPr lang="en-US" sz="3200" dirty="0">
                <a:latin typeface="Arial"/>
                <a:cs typeface="Arial"/>
              </a:rPr>
              <a:t>the Quality Content on Twitter </a:t>
            </a:r>
            <a:endParaRPr lang="en-US" sz="3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0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Obstacles: Noise and Subjectivity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69284" y="1703860"/>
            <a:ext cx="6117515" cy="1648327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Non-content </a:t>
            </a:r>
            <a:r>
              <a:rPr lang="en-US" sz="2800" dirty="0" smtClean="0">
                <a:latin typeface="Arial"/>
                <a:cs typeface="Arial"/>
              </a:rPr>
              <a:t>occurs </a:t>
            </a:r>
            <a:r>
              <a:rPr lang="en-US" sz="2800" dirty="0" smtClean="0">
                <a:latin typeface="Arial"/>
                <a:cs typeface="Arial"/>
              </a:rPr>
              <a:t>Twitter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Amount of tweets: 500 </a:t>
            </a:r>
            <a:r>
              <a:rPr lang="en-US" sz="2800" dirty="0">
                <a:latin typeface="Arial"/>
                <a:cs typeface="Arial"/>
              </a:rPr>
              <a:t>m</a:t>
            </a:r>
            <a:r>
              <a:rPr lang="en-US" sz="2800" dirty="0" smtClean="0">
                <a:latin typeface="Arial"/>
                <a:cs typeface="Arial"/>
              </a:rPr>
              <a:t>illion / day</a:t>
            </a:r>
          </a:p>
          <a:p>
            <a:pPr algn="ctr"/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7098" y="1634948"/>
            <a:ext cx="2139279" cy="1954916"/>
            <a:chOff x="2905058" y="1515624"/>
            <a:chExt cx="3421831" cy="3126937"/>
          </a:xfrm>
        </p:grpSpPr>
        <p:grpSp>
          <p:nvGrpSpPr>
            <p:cNvPr id="10" name="Group 9"/>
            <p:cNvGrpSpPr/>
            <p:nvPr/>
          </p:nvGrpSpPr>
          <p:grpSpPr>
            <a:xfrm>
              <a:off x="2905058" y="1515624"/>
              <a:ext cx="3170556" cy="3126937"/>
              <a:chOff x="2905058" y="1515624"/>
              <a:chExt cx="3170556" cy="3126937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3"/>
              <a:srcRect l="57992" t="30123" r="7811" b="24279"/>
              <a:stretch/>
            </p:blipFill>
            <p:spPr>
              <a:xfrm>
                <a:off x="2905058" y="1635117"/>
                <a:ext cx="3007247" cy="3007444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5252654" y="1515624"/>
                <a:ext cx="822960" cy="8229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7886" y="1599225"/>
              <a:ext cx="1299003" cy="6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/>
                  <a:cs typeface="Arial"/>
                </a:rPr>
                <a:t>99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Content Placeholder 1"/>
          <p:cNvSpPr txBox="1">
            <a:spLocks/>
          </p:cNvSpPr>
          <p:nvPr/>
        </p:nvSpPr>
        <p:spPr>
          <a:xfrm>
            <a:off x="2467186" y="4635733"/>
            <a:ext cx="6060927" cy="124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/>
                <a:cs typeface="Arial"/>
              </a:rPr>
              <a:t>Quality means different things to different people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1429" r="22022" b="19931"/>
          <a:stretch/>
        </p:blipFill>
        <p:spPr>
          <a:xfrm>
            <a:off x="773364" y="4341865"/>
            <a:ext cx="1495701" cy="17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Recommender based on Graph &amp; NLP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Picture 4" descr="Content_Based_Twitter_Recommen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9603" r="3823" b="5202"/>
          <a:stretch/>
        </p:blipFill>
        <p:spPr>
          <a:xfrm>
            <a:off x="1797502" y="1417637"/>
            <a:ext cx="5024505" cy="2466409"/>
          </a:xfrm>
          <a:prstGeom prst="rect">
            <a:avLst/>
          </a:prstGeom>
        </p:spPr>
      </p:pic>
      <p:pic>
        <p:nvPicPr>
          <p:cNvPr id="7" name="Picture 6" descr="_1__Twit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33"/>
          <a:stretch/>
        </p:blipFill>
        <p:spPr>
          <a:xfrm>
            <a:off x="2357198" y="4276715"/>
            <a:ext cx="3911602" cy="2240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4859867"/>
            <a:ext cx="1456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Recommends People to Follow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309755" y="3884046"/>
            <a:ext cx="3244" cy="39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5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02399" y="3149595"/>
            <a:ext cx="2252133" cy="2319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1: The Graph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7752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Retweet</a:t>
            </a:r>
            <a:r>
              <a:rPr lang="en-US" dirty="0" smtClean="0"/>
              <a:t> is signal for quality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10521055"/>
              </p:ext>
            </p:extLst>
          </p:nvPr>
        </p:nvGraphicFramePr>
        <p:xfrm>
          <a:off x="-1066801" y="2252133"/>
          <a:ext cx="8449734" cy="418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468533" y="3149595"/>
            <a:ext cx="2336800" cy="24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/>
              <a:t>Intermediate </a:t>
            </a:r>
            <a:r>
              <a:rPr lang="en-US" sz="2800" dirty="0" smtClean="0"/>
              <a:t>result</a:t>
            </a:r>
            <a:r>
              <a:rPr lang="en-US" sz="2800" dirty="0" smtClean="0"/>
              <a:t>: </a:t>
            </a:r>
            <a:r>
              <a:rPr lang="en-US" sz="2800" dirty="0" smtClean="0"/>
              <a:t>People with a high probability of quality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5706532" y="4207932"/>
            <a:ext cx="541867" cy="321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 Step 2: The Content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7559719"/>
              </p:ext>
            </p:extLst>
          </p:nvPr>
        </p:nvGraphicFramePr>
        <p:xfrm>
          <a:off x="457200" y="1397000"/>
          <a:ext cx="822959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7" name="Picture 6" descr="twitter_api_logo_-_Google_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69921"/>
            <a:ext cx="1439334" cy="1439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037184"/>
            <a:ext cx="2015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Twitter REST API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 Timeline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Friends / IDs</a:t>
            </a:r>
            <a:endParaRPr lang="en-US" dirty="0"/>
          </a:p>
        </p:txBody>
      </p:sp>
      <p:pic>
        <p:nvPicPr>
          <p:cNvPr id="9" name="Picture 8" descr="MongoDB_png__600×60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81" y="3602322"/>
            <a:ext cx="1066804" cy="1331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7467" y="1417638"/>
            <a:ext cx="68072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IMPROVEMENTS NEEDED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75372" y="5081147"/>
            <a:ext cx="266433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96907" y="2975710"/>
            <a:ext cx="1202267" cy="3374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96907" y="1760473"/>
            <a:ext cx="1202267" cy="5450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01467" y="3057463"/>
            <a:ext cx="880534" cy="1062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6499174" y="3661748"/>
            <a:ext cx="1002293" cy="1001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23" idx="1"/>
          </p:cNvCxnSpPr>
          <p:nvPr/>
        </p:nvCxnSpPr>
        <p:spPr>
          <a:xfrm>
            <a:off x="6499174" y="2033007"/>
            <a:ext cx="1002293" cy="155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75372" y="4083725"/>
            <a:ext cx="824177" cy="4085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275105" y="4119788"/>
            <a:ext cx="838762" cy="3336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9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0467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140200"/>
            <a:ext cx="8229600" cy="204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42876"/>
              </p:ext>
            </p:extLst>
          </p:nvPr>
        </p:nvGraphicFramePr>
        <p:xfrm>
          <a:off x="474133" y="1464736"/>
          <a:ext cx="8229600" cy="41096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296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User Testing</a:t>
                      </a:r>
                      <a:endParaRPr lang="en-US" sz="3200" dirty="0"/>
                    </a:p>
                  </a:txBody>
                  <a:tcPr/>
                </a:tc>
              </a:tr>
              <a:tr h="629195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2800" dirty="0" smtClean="0"/>
                        <a:t>Feedback</a:t>
                      </a:r>
                      <a:r>
                        <a:rPr lang="en-US" sz="2800" baseline="0" dirty="0" smtClean="0"/>
                        <a:t> and A/B </a:t>
                      </a:r>
                      <a:r>
                        <a:rPr lang="en-US" sz="2800" baseline="0" dirty="0" smtClean="0"/>
                        <a:t>Testing</a:t>
                      </a:r>
                      <a:endParaRPr lang="en-US" sz="2800" dirty="0" smtClean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Refining</a:t>
                      </a:r>
                      <a:r>
                        <a:rPr lang="en-US" sz="3200" b="1" baseline="0" dirty="0" smtClean="0"/>
                        <a:t> the Model</a:t>
                      </a:r>
                      <a:endParaRPr lang="en-US" sz="3200" b="1" dirty="0"/>
                    </a:p>
                  </a:txBody>
                  <a:tcPr/>
                </a:tc>
              </a:tr>
              <a:tr h="554369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“Page</a:t>
                      </a:r>
                      <a:r>
                        <a:rPr lang="en-US" sz="2400" baseline="0" dirty="0" smtClean="0"/>
                        <a:t>Rank” for </a:t>
                      </a:r>
                      <a:r>
                        <a:rPr lang="en-US" sz="2400" baseline="0" dirty="0" err="1" smtClean="0"/>
                        <a:t>Retweets</a:t>
                      </a:r>
                      <a:endParaRPr lang="en-US" sz="2400" baseline="0" dirty="0" smtClean="0"/>
                    </a:p>
                  </a:txBody>
                  <a:tcPr/>
                </a:tc>
              </a:tr>
              <a:tr h="484717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Broader Applications</a:t>
                      </a:r>
                      <a:endParaRPr lang="en-US" sz="3200" b="1" dirty="0"/>
                    </a:p>
                  </a:txBody>
                  <a:tcPr/>
                </a:tc>
              </a:tr>
              <a:tr h="1073150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dirty="0" smtClean="0"/>
                        <a:t>News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Music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TV Shows</a:t>
                      </a:r>
                      <a:endParaRPr lang="en-US" sz="24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9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276</Words>
  <Application>Microsoft Macintosh PowerPoint</Application>
  <PresentationFormat>On-screen Show (4:3)</PresentationFormat>
  <Paragraphs>69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Follow Who?</vt:lpstr>
      <vt:lpstr>Motivation</vt:lpstr>
      <vt:lpstr>Obstacles: Noise and Subjectivity</vt:lpstr>
      <vt:lpstr>Recommender based on Graph &amp; NLP</vt:lpstr>
      <vt:lpstr>Model Step 1: The Graph</vt:lpstr>
      <vt:lpstr>Model Step 2: The Content</vt:lpstr>
      <vt:lpstr>Data Pipeline</vt:lpstr>
      <vt:lpstr>Validating Results</vt:lpstr>
      <vt:lpstr>Further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To Follow</dc:title>
  <dc:creator>Susie</dc:creator>
  <cp:lastModifiedBy>Susie</cp:lastModifiedBy>
  <cp:revision>32</cp:revision>
  <dcterms:created xsi:type="dcterms:W3CDTF">2016-01-14T19:53:31Z</dcterms:created>
  <dcterms:modified xsi:type="dcterms:W3CDTF">2016-01-18T09:40:39Z</dcterms:modified>
</cp:coreProperties>
</file>