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5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03" autoAdjust="0"/>
    <p:restoredTop sz="94660"/>
  </p:normalViewPr>
  <p:slideViewPr>
    <p:cSldViewPr>
      <p:cViewPr varScale="1">
        <p:scale>
          <a:sx n="68" d="100"/>
          <a:sy n="68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63E6E-6BB6-468B-9DF6-098BD4856F2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02350-D726-466A-93ED-8B278F2DE0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02350-D726-466A-93ED-8B278F2DE0A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4639-3879-486D-BE9D-36A81BBD124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CBDC-1802-40D3-A99C-1E5812BC836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4639-3879-486D-BE9D-36A81BBD124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CBDC-1802-40D3-A99C-1E5812BC8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4639-3879-486D-BE9D-36A81BBD124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CBDC-1802-40D3-A99C-1E5812BC8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4639-3879-486D-BE9D-36A81BBD124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CBDC-1802-40D3-A99C-1E5812BC8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4639-3879-486D-BE9D-36A81BBD124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CBDC-1802-40D3-A99C-1E5812BC836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4639-3879-486D-BE9D-36A81BBD124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CBDC-1802-40D3-A99C-1E5812BC8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4639-3879-486D-BE9D-36A81BBD124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CBDC-1802-40D3-A99C-1E5812BC8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4639-3879-486D-BE9D-36A81BBD124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CBDC-1802-40D3-A99C-1E5812BC8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4639-3879-486D-BE9D-36A81BBD124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CBDC-1802-40D3-A99C-1E5812BC8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4639-3879-486D-BE9D-36A81BBD124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CBDC-1802-40D3-A99C-1E5812BC8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4639-3879-486D-BE9D-36A81BBD124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54BCBDC-1802-40D3-A99C-1E5812BC836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E374639-3879-486D-BE9D-36A81BBD124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54BCBDC-1802-40D3-A99C-1E5812BC836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1357298"/>
            <a:ext cx="8786842" cy="200026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dirty="0" smtClean="0">
                <a:latin typeface="Algerian" pitchFamily="82" charset="0"/>
              </a:rPr>
              <a:t>FUTURE  SALES  PREDICTION</a:t>
            </a:r>
            <a:br>
              <a:rPr lang="en-IN" sz="6000" dirty="0" smtClean="0">
                <a:latin typeface="Algerian" pitchFamily="82" charset="0"/>
              </a:rPr>
            </a:br>
            <a:endParaRPr lang="en-US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6116" y="3143248"/>
            <a:ext cx="9501222" cy="3429000"/>
          </a:xfrm>
        </p:spPr>
        <p:txBody>
          <a:bodyPr>
            <a:normAutofit/>
          </a:bodyPr>
          <a:lstStyle/>
          <a:p>
            <a:pPr algn="l"/>
            <a:endParaRPr lang="en-IN" sz="3600" b="1" dirty="0" smtClean="0">
              <a:latin typeface="Algerian" pitchFamily="82" charset="0"/>
            </a:endParaRPr>
          </a:p>
          <a:p>
            <a:pPr algn="l">
              <a:lnSpc>
                <a:spcPct val="110000"/>
              </a:lnSpc>
            </a:pPr>
            <a:r>
              <a:rPr lang="en-IN" sz="2400" b="1" dirty="0" err="1" smtClean="0">
                <a:latin typeface="Arial Black" pitchFamily="34" charset="0"/>
                <a:cs typeface="Calibri Light" pitchFamily="34" charset="0"/>
              </a:rPr>
              <a:t>P.Nandhini</a:t>
            </a:r>
            <a:r>
              <a:rPr lang="en-IN" sz="2400" b="1" dirty="0" smtClean="0">
                <a:latin typeface="Arial Black" pitchFamily="34" charset="0"/>
                <a:cs typeface="Calibri Light" pitchFamily="34" charset="0"/>
              </a:rPr>
              <a:t> (</a:t>
            </a:r>
            <a:r>
              <a:rPr lang="en-IN" sz="2400" b="1" dirty="0" smtClean="0">
                <a:latin typeface="Arial Black" pitchFamily="34" charset="0"/>
                <a:cs typeface="Calibri Light" pitchFamily="34" charset="0"/>
              </a:rPr>
              <a:t>Leader)</a:t>
            </a:r>
          </a:p>
          <a:p>
            <a:pPr algn="l">
              <a:lnSpc>
                <a:spcPct val="110000"/>
              </a:lnSpc>
            </a:pPr>
            <a:r>
              <a:rPr lang="en-IN" sz="2400" b="1" dirty="0" err="1" smtClean="0">
                <a:latin typeface="Arial Black" pitchFamily="34" charset="0"/>
                <a:cs typeface="Calibri Light" pitchFamily="34" charset="0"/>
              </a:rPr>
              <a:t>K.Suganya</a:t>
            </a:r>
            <a:endParaRPr lang="en-IN" sz="2400" b="1" dirty="0" smtClean="0">
              <a:latin typeface="Arial Black" pitchFamily="34" charset="0"/>
              <a:cs typeface="Calibri Light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IN" sz="2400" b="1" dirty="0" err="1" smtClean="0">
                <a:latin typeface="Arial Black" pitchFamily="34" charset="0"/>
                <a:cs typeface="Calibri Light" pitchFamily="34" charset="0"/>
              </a:rPr>
              <a:t>G.Rubika</a:t>
            </a:r>
            <a:endParaRPr lang="en-IN" sz="2400" b="1" dirty="0" smtClean="0">
              <a:latin typeface="Arial Black" pitchFamily="34" charset="0"/>
              <a:cs typeface="Calibri Light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IN" sz="2400" b="1" dirty="0" err="1" smtClean="0">
                <a:latin typeface="Arial Black" pitchFamily="34" charset="0"/>
                <a:cs typeface="Calibri Light" pitchFamily="34" charset="0"/>
              </a:rPr>
              <a:t>M.Sushmina</a:t>
            </a:r>
            <a:endParaRPr lang="en-IN" sz="2400" b="1" dirty="0" smtClean="0">
              <a:latin typeface="Arial Black" pitchFamily="34" charset="0"/>
              <a:cs typeface="Calibri Light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IN" sz="2400" b="1" dirty="0" err="1" smtClean="0">
                <a:latin typeface="Arial Black" pitchFamily="34" charset="0"/>
                <a:cs typeface="Calibri Light" pitchFamily="34" charset="0"/>
              </a:rPr>
              <a:t>P.Subashini</a:t>
            </a:r>
            <a:endParaRPr lang="en-US" sz="2400" b="1" dirty="0" smtClean="0">
              <a:latin typeface="Arial Black" pitchFamily="34" charset="0"/>
              <a:cs typeface="Calibri Light" pitchFamily="34" charset="0"/>
            </a:endParaRPr>
          </a:p>
          <a:p>
            <a:pPr algn="l"/>
            <a:endParaRPr lang="en-IN" sz="2800" b="1" dirty="0" smtClean="0"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00010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Arial Black" pitchFamily="34" charset="0"/>
              </a:rPr>
              <a:t>Final Model and </a:t>
            </a:r>
            <a:r>
              <a:rPr lang="en-US" sz="4000" b="1" dirty="0" smtClean="0">
                <a:latin typeface="Arial Black" pitchFamily="34" charset="0"/>
              </a:rPr>
              <a:t>Testing</a:t>
            </a:r>
            <a:r>
              <a:rPr lang="en-US" sz="4000" dirty="0" smtClean="0">
                <a:latin typeface="Arial Black" pitchFamily="34" charset="0"/>
              </a:rPr>
              <a:t/>
            </a:r>
            <a:br>
              <a:rPr lang="en-US" sz="4000" dirty="0" smtClean="0">
                <a:latin typeface="Arial Black" pitchFamily="34" charset="0"/>
              </a:rPr>
            </a:br>
            <a:endParaRPr lang="en-US" sz="40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857364"/>
            <a:ext cx="8786874" cy="542928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Final </a:t>
            </a: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Model Training: Once you are satisfied with the model's performance on the validation set, retrain the model on the combined training and validation datasets to maximize its performance.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Testing Set Evaluation: Finally, use your testing dataset, which the model has never seen before, to assess its real-world performance. This step provides an unbiased estimate of how well the model will perform when deployed.</a:t>
            </a:r>
          </a:p>
          <a:p>
            <a:pPr>
              <a:buNone/>
            </a:pP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/>
            </a:r>
            <a:br>
              <a:rPr lang="en-US" b="1" dirty="0" smtClean="0">
                <a:latin typeface="Calibri Light" pitchFamily="34" charset="0"/>
                <a:cs typeface="Calibri Light" pitchFamily="34" charset="0"/>
              </a:rPr>
            </a:br>
            <a:endParaRPr lang="en-US" b="1" dirty="0"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Arial Black" pitchFamily="34" charset="0"/>
              </a:rPr>
              <a:t>Reporting</a:t>
            </a:r>
            <a:endParaRPr lang="en-US" sz="40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Calibri Light" pitchFamily="34" charset="0"/>
                <a:cs typeface="Calibri Light" pitchFamily="34" charset="0"/>
              </a:rPr>
              <a:t>Document your project thoroughly, including data sources, preprocessing steps, model selection, and deployment </a:t>
            </a:r>
            <a:r>
              <a:rPr lang="en-US" sz="2800" b="1" dirty="0" smtClean="0">
                <a:latin typeface="Calibri Light" pitchFamily="34" charset="0"/>
                <a:cs typeface="Calibri Light" pitchFamily="34" charset="0"/>
              </a:rPr>
              <a:t>details.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Calibri Light" pitchFamily="34" charset="0"/>
                <a:cs typeface="Calibri Light" pitchFamily="34" charset="0"/>
              </a:rPr>
              <a:t>Create </a:t>
            </a:r>
            <a:r>
              <a:rPr lang="en-US" sz="2800" b="1" dirty="0" smtClean="0">
                <a:latin typeface="Calibri Light" pitchFamily="34" charset="0"/>
                <a:cs typeface="Calibri Light" pitchFamily="34" charset="0"/>
              </a:rPr>
              <a:t>a report or presentation summarizing your project's findings and outcomes</a:t>
            </a:r>
            <a:endParaRPr lang="en-US" b="1" dirty="0"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1928802"/>
            <a:ext cx="7851648" cy="1828800"/>
          </a:xfrm>
        </p:spPr>
        <p:txBody>
          <a:bodyPr/>
          <a:lstStyle/>
          <a:p>
            <a:pPr algn="ctr"/>
            <a:r>
              <a:rPr lang="en-IN" dirty="0" smtClean="0">
                <a:effectLst/>
                <a:latin typeface="Arial Black" pitchFamily="34" charset="0"/>
              </a:rPr>
              <a:t>THANK YOU..!!</a:t>
            </a:r>
            <a:endParaRPr lang="en-US" dirty="0">
              <a:effectLst/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42376" y="3228536"/>
            <a:ext cx="45719" cy="129026"/>
          </a:xfrm>
        </p:spPr>
        <p:txBody>
          <a:bodyPr>
            <a:normAutofit/>
          </a:bodyPr>
          <a:lstStyle/>
          <a:p>
            <a:r>
              <a:rPr lang="en-IN" sz="100" dirty="0" smtClean="0"/>
              <a:t>.</a:t>
            </a:r>
            <a:endParaRPr lang="en-US" sz="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64291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 smtClean="0">
                <a:latin typeface="Arial Black" pitchFamily="34" charset="0"/>
              </a:rPr>
              <a:t>Project Definition</a:t>
            </a:r>
            <a:endParaRPr lang="en-US" sz="36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928802"/>
            <a:ext cx="7715304" cy="478634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The </a:t>
            </a:r>
            <a:r>
              <a:rPr lang="en-US" b="1" dirty="0">
                <a:latin typeface="Calibri Light" pitchFamily="34" charset="0"/>
                <a:cs typeface="Calibri Light" pitchFamily="34" charset="0"/>
              </a:rPr>
              <a:t>process of estimating future revenue by predicting how much of a product or service will sell in the next week, month, quarter, or year. </a:t>
            </a:r>
            <a:endParaRPr lang="en-US" b="1" dirty="0" smtClean="0">
              <a:latin typeface="Calibri Light" pitchFamily="34" charset="0"/>
              <a:cs typeface="Calibri Light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At </a:t>
            </a:r>
            <a:r>
              <a:rPr lang="en-US" b="1" dirty="0">
                <a:latin typeface="Calibri Light" pitchFamily="34" charset="0"/>
                <a:cs typeface="Calibri Light" pitchFamily="34" charset="0"/>
              </a:rPr>
              <a:t>its simplest, a sales forecast is a projected measure of how a market will respond to a company's go-to-market efforts.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72390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latin typeface="Arial Black" pitchFamily="34" charset="0"/>
              </a:rPr>
              <a:t>Data Collection</a:t>
            </a:r>
            <a:endParaRPr lang="en-US" sz="36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928802"/>
            <a:ext cx="8143932" cy="535785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 Light" pitchFamily="34" charset="0"/>
                <a:cs typeface="Calibri Light" pitchFamily="34" charset="0"/>
              </a:rPr>
              <a:t>Historical forecasts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          This </a:t>
            </a:r>
            <a:r>
              <a:rPr lang="en-US" b="1" dirty="0">
                <a:latin typeface="Calibri Light" pitchFamily="34" charset="0"/>
                <a:cs typeface="Calibri Light" pitchFamily="34" charset="0"/>
              </a:rPr>
              <a:t>method is based on your business’s past performance. If you’ve been in business for a year or more, you can look back at data by the week, month, quarter or year. </a:t>
            </a:r>
            <a:endParaRPr lang="en-US" b="1" dirty="0" smtClean="0">
              <a:latin typeface="Calibri Light" pitchFamily="34" charset="0"/>
              <a:cs typeface="Calibri Light" pitchFamily="34" charset="0"/>
            </a:endParaRPr>
          </a:p>
          <a:p>
            <a:pPr algn="ctr">
              <a:lnSpc>
                <a:spcPct val="150000"/>
              </a:lnSpc>
              <a:buNone/>
            </a:pPr>
            <a:r>
              <a:rPr lang="en-IN" b="1" dirty="0" smtClean="0">
                <a:latin typeface="Calibri Light" pitchFamily="34" charset="0"/>
                <a:cs typeface="Calibri Light" pitchFamily="34" charset="0"/>
              </a:rPr>
              <a:t>1.Bottom-Up Forecast</a:t>
            </a:r>
          </a:p>
          <a:p>
            <a:pPr algn="ctr">
              <a:lnSpc>
                <a:spcPct val="150000"/>
              </a:lnSpc>
              <a:buNone/>
            </a:pPr>
            <a:r>
              <a:rPr lang="en-IN" b="1" dirty="0" smtClean="0">
                <a:latin typeface="Calibri Light" pitchFamily="34" charset="0"/>
                <a:cs typeface="Calibri Light" pitchFamily="34" charset="0"/>
              </a:rPr>
              <a:t>2.Top-Down Forecast</a:t>
            </a:r>
            <a:endParaRPr lang="en-US" b="1" dirty="0" smtClean="0">
              <a:latin typeface="Calibri Light" pitchFamily="34" charset="0"/>
              <a:cs typeface="Calibri Light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428604"/>
            <a:ext cx="72390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 smtClean="0">
                <a:latin typeface="Arial Black" pitchFamily="34" charset="0"/>
              </a:rPr>
              <a:t>Data Pre-processing</a:t>
            </a:r>
            <a:endParaRPr lang="en-US" sz="36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928802"/>
            <a:ext cx="8429684" cy="52864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/>
              <a:t> </a:t>
            </a:r>
            <a:r>
              <a:rPr lang="en-US" dirty="0" smtClean="0"/>
              <a:t>     </a:t>
            </a: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Data pre-processing </a:t>
            </a:r>
            <a:r>
              <a:rPr lang="en-US" b="1" dirty="0">
                <a:latin typeface="Calibri Light" pitchFamily="34" charset="0"/>
                <a:cs typeface="Calibri Light" pitchFamily="34" charset="0"/>
              </a:rPr>
              <a:t>is a critical step in building a </a:t>
            </a: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    predictive </a:t>
            </a:r>
            <a:r>
              <a:rPr lang="en-US" b="1" dirty="0">
                <a:latin typeface="Calibri Light" pitchFamily="34" charset="0"/>
                <a:cs typeface="Calibri Light" pitchFamily="34" charset="0"/>
              </a:rPr>
              <a:t>model for future sales prediction. </a:t>
            </a:r>
            <a:endParaRPr lang="en-US" b="1" dirty="0" smtClean="0">
              <a:latin typeface="Calibri Light" pitchFamily="34" charset="0"/>
              <a:cs typeface="Calibri Light" pitchFamily="34" charset="0"/>
            </a:endParaRP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     Properly </a:t>
            </a:r>
            <a:r>
              <a:rPr lang="en-US" b="1" dirty="0">
                <a:latin typeface="Calibri Light" pitchFamily="34" charset="0"/>
                <a:cs typeface="Calibri Light" pitchFamily="34" charset="0"/>
              </a:rPr>
              <a:t>preparing your data can help improve the accuracy and reliability of your sales forecasting model</a:t>
            </a: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.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       Here </a:t>
            </a:r>
            <a:r>
              <a:rPr lang="en-US" b="1" dirty="0">
                <a:latin typeface="Calibri Light" pitchFamily="34" charset="0"/>
                <a:cs typeface="Calibri Light" pitchFamily="34" charset="0"/>
              </a:rPr>
              <a:t>are the key steps and techniques involved in data preprocessing for future sales prediction</a:t>
            </a:r>
            <a:r>
              <a:rPr lang="en-US" dirty="0"/>
              <a:t>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719" cy="45719"/>
          </a:xfrm>
        </p:spPr>
        <p:txBody>
          <a:bodyPr>
            <a:normAutofit fontScale="90000"/>
          </a:bodyPr>
          <a:lstStyle/>
          <a:p>
            <a:r>
              <a:rPr lang="en-IN" sz="100" dirty="0" smtClean="0"/>
              <a:t>.</a:t>
            </a:r>
            <a:endParaRPr lang="en-US" sz="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429684" cy="62151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Calibri Light" pitchFamily="34" charset="0"/>
                <a:cs typeface="Calibri Light" pitchFamily="34" charset="0"/>
              </a:rPr>
              <a:t>Data </a:t>
            </a: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Collection </a:t>
            </a:r>
            <a:r>
              <a:rPr lang="en-US" b="1" dirty="0">
                <a:latin typeface="Calibri Light" pitchFamily="34" charset="0"/>
                <a:cs typeface="Calibri Light" pitchFamily="34" charset="0"/>
              </a:rPr>
              <a:t>and </a:t>
            </a: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Cleaning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 Light" pitchFamily="34" charset="0"/>
                <a:cs typeface="Calibri Light" pitchFamily="34" charset="0"/>
              </a:rPr>
              <a:t>Feature Selection and </a:t>
            </a: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Engineering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Time </a:t>
            </a:r>
            <a:r>
              <a:rPr lang="en-US" b="1" dirty="0">
                <a:latin typeface="Calibri Light" pitchFamily="34" charset="0"/>
                <a:cs typeface="Calibri Light" pitchFamily="34" charset="0"/>
              </a:rPr>
              <a:t>Series Data </a:t>
            </a: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Handling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Data </a:t>
            </a:r>
            <a:r>
              <a:rPr lang="en-US" b="1" dirty="0">
                <a:latin typeface="Calibri Light" pitchFamily="34" charset="0"/>
                <a:cs typeface="Calibri Light" pitchFamily="34" charset="0"/>
              </a:rPr>
              <a:t>Scaling and </a:t>
            </a: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Normalization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 Light" pitchFamily="34" charset="0"/>
                <a:cs typeface="Calibri Light" pitchFamily="34" charset="0"/>
              </a:rPr>
              <a:t>Handling Categorical </a:t>
            </a: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Variables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 Light" pitchFamily="34" charset="0"/>
                <a:cs typeface="Calibri Light" pitchFamily="34" charset="0"/>
              </a:rPr>
              <a:t>Data Splitting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Arial Black" pitchFamily="34" charset="0"/>
              </a:rPr>
              <a:t>Model Selection</a:t>
            </a:r>
            <a:endParaRPr lang="en-US" sz="40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071678"/>
            <a:ext cx="8229600" cy="4389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The main models are trend analysis, regression analysis, and causal analysis. These are different methods that you should review for their fit with your specific circumstances. </a:t>
            </a:r>
            <a:endParaRPr lang="en-US" b="1" dirty="0" smtClean="0">
              <a:latin typeface="Calibri Light" pitchFamily="34" charset="0"/>
              <a:cs typeface="Calibri Light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Each </a:t>
            </a: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method has its own strengths and weaknesses, so it's important to choose the right one based on your specific needs.</a:t>
            </a:r>
            <a:endParaRPr lang="en-US" b="1" dirty="0"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00010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Arial Black" pitchFamily="34" charset="0"/>
              </a:rPr>
              <a:t>Model </a:t>
            </a:r>
            <a:r>
              <a:rPr lang="en-US" b="1" dirty="0" smtClean="0">
                <a:latin typeface="Arial Black" pitchFamily="34" charset="0"/>
              </a:rPr>
              <a:t>Training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011680"/>
            <a:ext cx="8358246" cy="48463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Train </a:t>
            </a: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the selected model using the training dataset. The model learns from historical data patterns and relationships between features and </a:t>
            </a: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sales.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Tune </a:t>
            </a: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the model's </a:t>
            </a:r>
            <a:r>
              <a:rPr lang="en-US" b="1" dirty="0" err="1" smtClean="0">
                <a:latin typeface="Calibri Light" pitchFamily="34" charset="0"/>
                <a:cs typeface="Calibri Light" pitchFamily="34" charset="0"/>
              </a:rPr>
              <a:t>hyperparameters</a:t>
            </a: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 to optimize its performance. This may involve grid search, random search, or other </a:t>
            </a:r>
            <a:r>
              <a:rPr lang="en-US" b="1" dirty="0" err="1" smtClean="0">
                <a:latin typeface="Calibri Light" pitchFamily="34" charset="0"/>
                <a:cs typeface="Calibri Light" pitchFamily="34" charset="0"/>
              </a:rPr>
              <a:t>hyperparameter</a:t>
            </a: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 optimization techniques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Arial Black" pitchFamily="34" charset="0"/>
              </a:rPr>
              <a:t>Model Deployment</a:t>
            </a:r>
            <a:endParaRPr lang="en-US" sz="44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468880"/>
            <a:ext cx="8229600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 </a:t>
            </a:r>
            <a:r>
              <a:rPr lang="en-US" b="1" dirty="0" smtClean="0"/>
              <a:t>  </a:t>
            </a: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Deploy </a:t>
            </a: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the trained model in your production environment to make real-time predictions on future sales.</a:t>
            </a:r>
            <a:endParaRPr lang="en-US" b="1" dirty="0"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85723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>
                <a:latin typeface="Arial Black" pitchFamily="34" charset="0"/>
              </a:rPr>
              <a:t>Model Evaluation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714488"/>
            <a:ext cx="9001156" cy="56435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Validation </a:t>
            </a: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Set Evaluation: Use your validation dataset to evaluate the model's performance. </a:t>
            </a:r>
            <a:endParaRPr lang="en-US" b="1" dirty="0" smtClean="0">
              <a:latin typeface="Calibri Light" pitchFamily="34" charset="0"/>
              <a:cs typeface="Calibri Light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Calculate </a:t>
            </a: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relevant evaluation metrics (e.g., Mean Absolute Error, Root Mean Squared Error, R-squared) to assess how well the model is predicting sales.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Adjust and Iterate: Based on the validation set results, make adjustments to your model if necessary. </a:t>
            </a:r>
          </a:p>
          <a:p>
            <a:pPr>
              <a:lnSpc>
                <a:spcPct val="150000"/>
              </a:lnSpc>
            </a:pPr>
            <a:endParaRPr lang="en-US" b="1" dirty="0"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436</Words>
  <Application>Microsoft Office PowerPoint</Application>
  <PresentationFormat>On-screen Show (4:3)</PresentationFormat>
  <Paragraphs>48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FUTURE  SALES  PREDICTION </vt:lpstr>
      <vt:lpstr>Project Definition</vt:lpstr>
      <vt:lpstr>Data Collection</vt:lpstr>
      <vt:lpstr>Data Pre-processing</vt:lpstr>
      <vt:lpstr>.</vt:lpstr>
      <vt:lpstr>Model Selection</vt:lpstr>
      <vt:lpstr>Model Training </vt:lpstr>
      <vt:lpstr>Model Deployment</vt:lpstr>
      <vt:lpstr>Model Evaluation </vt:lpstr>
      <vt:lpstr>Final Model and Testing </vt:lpstr>
      <vt:lpstr>Reporting</vt:lpstr>
      <vt:lpstr>THANK YOU..!!</vt:lpstr>
    </vt:vector>
  </TitlesOfParts>
  <Company>SCM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</dc:title>
  <dc:creator>ELCOT</dc:creator>
  <cp:lastModifiedBy>ELCOT</cp:lastModifiedBy>
  <cp:revision>14</cp:revision>
  <dcterms:created xsi:type="dcterms:W3CDTF">2023-09-27T17:12:53Z</dcterms:created>
  <dcterms:modified xsi:type="dcterms:W3CDTF">2023-09-27T19:20:40Z</dcterms:modified>
</cp:coreProperties>
</file>