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4"/>
  </p:sldMasterIdLst>
  <p:notesMasterIdLst>
    <p:notesMasterId r:id="rId58"/>
  </p:notesMasterIdLst>
  <p:handoutMasterIdLst>
    <p:handoutMasterId r:id="rId59"/>
  </p:handoutMasterIdLst>
  <p:sldIdLst>
    <p:sldId id="256" r:id="rId5"/>
    <p:sldId id="257" r:id="rId6"/>
    <p:sldId id="258" r:id="rId7"/>
    <p:sldId id="259" r:id="rId8"/>
    <p:sldId id="265" r:id="rId9"/>
    <p:sldId id="261" r:id="rId10"/>
    <p:sldId id="262" r:id="rId11"/>
    <p:sldId id="263" r:id="rId12"/>
    <p:sldId id="268" r:id="rId13"/>
    <p:sldId id="267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77" r:id="rId24"/>
    <p:sldId id="280" r:id="rId25"/>
    <p:sldId id="279" r:id="rId26"/>
    <p:sldId id="283" r:id="rId27"/>
    <p:sldId id="281" r:id="rId28"/>
    <p:sldId id="282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2" r:id="rId46"/>
    <p:sldId id="303" r:id="rId47"/>
    <p:sldId id="305" r:id="rId48"/>
    <p:sldId id="306" r:id="rId49"/>
    <p:sldId id="307" r:id="rId50"/>
    <p:sldId id="301" r:id="rId51"/>
    <p:sldId id="304" r:id="rId52"/>
    <p:sldId id="300" r:id="rId53"/>
    <p:sldId id="308" r:id="rId54"/>
    <p:sldId id="309" r:id="rId55"/>
    <p:sldId id="310" r:id="rId56"/>
    <p:sldId id="264" r:id="rId5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87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BDDA9-7119-4CA0-8A03-4412839830F1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2A0DA72F-9E14-4298-95B4-E4D68913C2AB}">
      <dgm:prSet/>
      <dgm:spPr/>
      <dgm:t>
        <a:bodyPr/>
        <a:lstStyle/>
        <a:p>
          <a:r>
            <a:rPr lang="en-US"/>
            <a:t>Reactive rendering is simple.</a:t>
          </a:r>
        </a:p>
      </dgm:t>
    </dgm:pt>
    <dgm:pt modelId="{4DAEF3D8-0007-4DCD-BD1C-7EF7B471CC0B}" type="parTrans" cxnId="{2582B8C0-FE09-4FDB-9E10-019EDBACC12A}">
      <dgm:prSet/>
      <dgm:spPr/>
      <dgm:t>
        <a:bodyPr/>
        <a:lstStyle/>
        <a:p>
          <a:endParaRPr lang="en-US"/>
        </a:p>
      </dgm:t>
    </dgm:pt>
    <dgm:pt modelId="{C8C879A0-6C18-417B-AE71-954ECE26C2B2}" type="sibTrans" cxnId="{2582B8C0-FE09-4FDB-9E10-019EDBACC12A}">
      <dgm:prSet/>
      <dgm:spPr/>
      <dgm:t>
        <a:bodyPr/>
        <a:lstStyle/>
        <a:p>
          <a:endParaRPr lang="en-US"/>
        </a:p>
      </dgm:t>
    </dgm:pt>
    <dgm:pt modelId="{5B5B58AE-17E3-41B5-806B-981892DCDE46}">
      <dgm:prSet/>
      <dgm:spPr/>
      <dgm:t>
        <a:bodyPr/>
        <a:lstStyle/>
        <a:p>
          <a:r>
            <a:rPr lang="en-US"/>
            <a:t>Uses Virtual DOM when data changes instead of rendering the whole page.</a:t>
          </a:r>
        </a:p>
      </dgm:t>
    </dgm:pt>
    <dgm:pt modelId="{701B6E3D-95C8-446C-B1CA-0DE9A0E28D48}" type="parTrans" cxnId="{64980F54-4C96-49C0-B618-D8CD4AB37184}">
      <dgm:prSet/>
      <dgm:spPr/>
      <dgm:t>
        <a:bodyPr/>
        <a:lstStyle/>
        <a:p>
          <a:endParaRPr lang="en-US"/>
        </a:p>
      </dgm:t>
    </dgm:pt>
    <dgm:pt modelId="{E538A9AF-4EDD-4642-AC2E-1E34DBB33C6C}" type="sibTrans" cxnId="{64980F54-4C96-49C0-B618-D8CD4AB37184}">
      <dgm:prSet/>
      <dgm:spPr/>
      <dgm:t>
        <a:bodyPr/>
        <a:lstStyle/>
        <a:p>
          <a:endParaRPr lang="en-US"/>
        </a:p>
      </dgm:t>
    </dgm:pt>
    <dgm:pt modelId="{CA7CC6D1-2AA1-4652-92BB-61541A3B041B}">
      <dgm:prSet/>
      <dgm:spPr/>
      <dgm:t>
        <a:bodyPr/>
        <a:lstStyle/>
        <a:p>
          <a:r>
            <a:rPr lang="en-US"/>
            <a:t>Component Oriented Development using Pure JavaScript</a:t>
          </a:r>
        </a:p>
      </dgm:t>
    </dgm:pt>
    <dgm:pt modelId="{3C7BB9A8-F66F-4A37-AD54-6B067606E019}" type="parTrans" cxnId="{6DAC639F-5744-4557-AA43-1A67BF5A2F24}">
      <dgm:prSet/>
      <dgm:spPr/>
      <dgm:t>
        <a:bodyPr/>
        <a:lstStyle/>
        <a:p>
          <a:endParaRPr lang="en-US"/>
        </a:p>
      </dgm:t>
    </dgm:pt>
    <dgm:pt modelId="{7F9AFAD3-3CB5-4A3E-847E-2C96AE8D4C0A}" type="sibTrans" cxnId="{6DAC639F-5744-4557-AA43-1A67BF5A2F24}">
      <dgm:prSet/>
      <dgm:spPr/>
      <dgm:t>
        <a:bodyPr/>
        <a:lstStyle/>
        <a:p>
          <a:endParaRPr lang="en-US"/>
        </a:p>
      </dgm:t>
    </dgm:pt>
    <dgm:pt modelId="{2B447DBF-8ADA-49B6-ADB7-F440FF7D850F}">
      <dgm:prSet/>
      <dgm:spPr/>
      <dgm:t>
        <a:bodyPr/>
        <a:lstStyle/>
        <a:p>
          <a:r>
            <a:rPr lang="en-US"/>
            <a:t>self-contained, concern-specific building blocks. </a:t>
          </a:r>
        </a:p>
      </dgm:t>
    </dgm:pt>
    <dgm:pt modelId="{987A1BFB-3B00-4C1C-9BDB-6F6097DF0C8A}" type="parTrans" cxnId="{A0AE0A9E-9460-46A7-83EC-F7B6D92ADDC5}">
      <dgm:prSet/>
      <dgm:spPr/>
      <dgm:t>
        <a:bodyPr/>
        <a:lstStyle/>
        <a:p>
          <a:endParaRPr lang="en-US"/>
        </a:p>
      </dgm:t>
    </dgm:pt>
    <dgm:pt modelId="{87FFF63A-4F78-4FAA-AA9F-71C203A73DC9}" type="sibTrans" cxnId="{A0AE0A9E-9460-46A7-83EC-F7B6D92ADDC5}">
      <dgm:prSet/>
      <dgm:spPr/>
      <dgm:t>
        <a:bodyPr/>
        <a:lstStyle/>
        <a:p>
          <a:endParaRPr lang="en-US"/>
        </a:p>
      </dgm:t>
    </dgm:pt>
    <dgm:pt modelId="{FE908E4D-5CF0-422E-B85A-1B51C683FF6A}">
      <dgm:prSet/>
      <dgm:spPr/>
      <dgm:t>
        <a:bodyPr/>
        <a:lstStyle/>
        <a:p>
          <a:r>
            <a:rPr lang="en-US"/>
            <a:t>Use divide and conquer approach where no component is complex </a:t>
          </a:r>
        </a:p>
      </dgm:t>
    </dgm:pt>
    <dgm:pt modelId="{401DBDC9-9FA5-4B70-9474-C03994C33235}" type="parTrans" cxnId="{E61F7CD3-0CEC-44F2-993A-7B22951362B3}">
      <dgm:prSet/>
      <dgm:spPr/>
      <dgm:t>
        <a:bodyPr/>
        <a:lstStyle/>
        <a:p>
          <a:endParaRPr lang="en-US"/>
        </a:p>
      </dgm:t>
    </dgm:pt>
    <dgm:pt modelId="{19D49FFA-63E7-46F9-B611-AEB691A09713}" type="sibTrans" cxnId="{E61F7CD3-0CEC-44F2-993A-7B22951362B3}">
      <dgm:prSet/>
      <dgm:spPr/>
      <dgm:t>
        <a:bodyPr/>
        <a:lstStyle/>
        <a:p>
          <a:endParaRPr lang="en-US"/>
        </a:p>
      </dgm:t>
    </dgm:pt>
    <dgm:pt modelId="{D4DAA9D4-08D6-4110-895E-6A9933ACDF43}">
      <dgm:prSet/>
      <dgm:spPr/>
      <dgm:t>
        <a:bodyPr/>
        <a:lstStyle/>
        <a:p>
          <a:r>
            <a:rPr lang="en-US"/>
            <a:t>React assumes the display logic and markup are highly cohesive</a:t>
          </a:r>
        </a:p>
      </dgm:t>
    </dgm:pt>
    <dgm:pt modelId="{48568B52-7AE9-4CB6-9F46-79920C7BD5A7}" type="parTrans" cxnId="{60E2C53E-91A1-442A-B2DC-12037332F999}">
      <dgm:prSet/>
      <dgm:spPr/>
      <dgm:t>
        <a:bodyPr/>
        <a:lstStyle/>
        <a:p>
          <a:endParaRPr lang="en-US"/>
        </a:p>
      </dgm:t>
    </dgm:pt>
    <dgm:pt modelId="{F1EE50FC-5330-41E2-9BEA-84D9FFC827C2}" type="sibTrans" cxnId="{60E2C53E-91A1-442A-B2DC-12037332F999}">
      <dgm:prSet/>
      <dgm:spPr/>
      <dgm:t>
        <a:bodyPr/>
        <a:lstStyle/>
        <a:p>
          <a:endParaRPr lang="en-US"/>
        </a:p>
      </dgm:t>
    </dgm:pt>
    <dgm:pt modelId="{9B990A42-A521-4FEC-A881-49A261C5DCD4}">
      <dgm:prSet/>
      <dgm:spPr/>
      <dgm:t>
        <a:bodyPr/>
        <a:lstStyle/>
        <a:p>
          <a:r>
            <a:rPr lang="en-US"/>
            <a:t>Flexible abstraction of the data model </a:t>
          </a:r>
        </a:p>
      </dgm:t>
    </dgm:pt>
    <dgm:pt modelId="{96932226-E5AF-45CA-BDE2-20CB634D8455}" type="parTrans" cxnId="{BED2AB91-8655-40FB-8580-69581FBC1BA0}">
      <dgm:prSet/>
      <dgm:spPr/>
      <dgm:t>
        <a:bodyPr/>
        <a:lstStyle/>
        <a:p>
          <a:endParaRPr lang="en-US"/>
        </a:p>
      </dgm:t>
    </dgm:pt>
    <dgm:pt modelId="{C4BE0D55-8B9A-4648-A8F9-2FE8879CEF12}" type="sibTrans" cxnId="{BED2AB91-8655-40FB-8580-69581FBC1BA0}">
      <dgm:prSet/>
      <dgm:spPr/>
      <dgm:t>
        <a:bodyPr/>
        <a:lstStyle/>
        <a:p>
          <a:endParaRPr lang="en-US"/>
        </a:p>
      </dgm:t>
    </dgm:pt>
    <dgm:pt modelId="{4BD2003E-18C1-4F48-A6B3-4313161A8AD7}">
      <dgm:prSet/>
      <dgm:spPr/>
      <dgm:t>
        <a:bodyPr/>
        <a:lstStyle/>
        <a:p>
          <a:r>
            <a:rPr lang="en-US"/>
            <a:t>React has its own lightweight representation of the UI that abstracts away the underlying document model. </a:t>
          </a:r>
        </a:p>
      </dgm:t>
    </dgm:pt>
    <dgm:pt modelId="{5FA5FDB9-CB9B-4EE7-8A5D-74224A3CF23E}" type="parTrans" cxnId="{19E3C037-67D3-4BD0-A6FA-6F44E014D2C4}">
      <dgm:prSet/>
      <dgm:spPr/>
      <dgm:t>
        <a:bodyPr/>
        <a:lstStyle/>
        <a:p>
          <a:endParaRPr lang="en-US"/>
        </a:p>
      </dgm:t>
    </dgm:pt>
    <dgm:pt modelId="{D37A9617-992A-4C70-A0CE-8C9319F1BD8A}" type="sibTrans" cxnId="{19E3C037-67D3-4BD0-A6FA-6F44E014D2C4}">
      <dgm:prSet/>
      <dgm:spPr/>
      <dgm:t>
        <a:bodyPr/>
        <a:lstStyle/>
        <a:p>
          <a:endParaRPr lang="en-US"/>
        </a:p>
      </dgm:t>
    </dgm:pt>
    <dgm:pt modelId="{BE7F71A8-F294-4527-A529-08829665C03D}">
      <dgm:prSet/>
      <dgm:spPr/>
      <dgm:t>
        <a:bodyPr/>
        <a:lstStyle/>
        <a:p>
          <a:r>
            <a:rPr lang="en-US"/>
            <a:t>This enables to render the HTML for the Web as well as native iOS and android views. </a:t>
          </a:r>
        </a:p>
      </dgm:t>
    </dgm:pt>
    <dgm:pt modelId="{BC3B3281-7061-41B0-A9BB-1EBB118ABFAB}" type="parTrans" cxnId="{F722CDA9-21B6-464D-8ACF-5D682671EEC2}">
      <dgm:prSet/>
      <dgm:spPr/>
      <dgm:t>
        <a:bodyPr/>
        <a:lstStyle/>
        <a:p>
          <a:endParaRPr lang="en-US"/>
        </a:p>
      </dgm:t>
    </dgm:pt>
    <dgm:pt modelId="{143629F2-4B43-4562-A7C8-91B7C213CFAD}" type="sibTrans" cxnId="{F722CDA9-21B6-464D-8ACF-5D682671EEC2}">
      <dgm:prSet/>
      <dgm:spPr/>
      <dgm:t>
        <a:bodyPr/>
        <a:lstStyle/>
        <a:p>
          <a:endParaRPr lang="en-US"/>
        </a:p>
      </dgm:t>
    </dgm:pt>
    <dgm:pt modelId="{E32B774F-B7AE-E648-975B-67B0E8C18044}" type="pres">
      <dgm:prSet presAssocID="{838BDDA9-7119-4CA0-8A03-4412839830F1}" presName="Name0" presStyleCnt="0">
        <dgm:presLayoutVars>
          <dgm:dir/>
          <dgm:animLvl val="lvl"/>
          <dgm:resizeHandles val="exact"/>
        </dgm:presLayoutVars>
      </dgm:prSet>
      <dgm:spPr/>
    </dgm:pt>
    <dgm:pt modelId="{0074ECE2-351B-8C4F-8191-268626C497DF}" type="pres">
      <dgm:prSet presAssocID="{2A0DA72F-9E14-4298-95B4-E4D68913C2AB}" presName="composite" presStyleCnt="0"/>
      <dgm:spPr/>
    </dgm:pt>
    <dgm:pt modelId="{60B7751F-05B5-574A-AC4F-61A25907D6FA}" type="pres">
      <dgm:prSet presAssocID="{2A0DA72F-9E14-4298-95B4-E4D68913C2A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8E651D-68B4-5B4F-96CC-9FD4ACF4FACD}" type="pres">
      <dgm:prSet presAssocID="{2A0DA72F-9E14-4298-95B4-E4D68913C2AB}" presName="desTx" presStyleLbl="revTx" presStyleIdx="0" presStyleCnt="3">
        <dgm:presLayoutVars>
          <dgm:bulletEnabled val="1"/>
        </dgm:presLayoutVars>
      </dgm:prSet>
      <dgm:spPr/>
    </dgm:pt>
    <dgm:pt modelId="{2DD5F112-BFEF-F645-A0F1-DD6E09739F54}" type="pres">
      <dgm:prSet presAssocID="{C8C879A0-6C18-417B-AE71-954ECE26C2B2}" presName="space" presStyleCnt="0"/>
      <dgm:spPr/>
    </dgm:pt>
    <dgm:pt modelId="{2850EF93-642A-3642-8B12-CBC33E6FC76A}" type="pres">
      <dgm:prSet presAssocID="{CA7CC6D1-2AA1-4652-92BB-61541A3B041B}" presName="composite" presStyleCnt="0"/>
      <dgm:spPr/>
    </dgm:pt>
    <dgm:pt modelId="{80ECC51D-F7E6-C54E-92E2-2CAB9261C4AB}" type="pres">
      <dgm:prSet presAssocID="{CA7CC6D1-2AA1-4652-92BB-61541A3B041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790E05D-3911-1E47-B144-6B052CBBB7FF}" type="pres">
      <dgm:prSet presAssocID="{CA7CC6D1-2AA1-4652-92BB-61541A3B041B}" presName="desTx" presStyleLbl="revTx" presStyleIdx="1" presStyleCnt="3">
        <dgm:presLayoutVars>
          <dgm:bulletEnabled val="1"/>
        </dgm:presLayoutVars>
      </dgm:prSet>
      <dgm:spPr/>
    </dgm:pt>
    <dgm:pt modelId="{2F34D60D-5E1A-FF46-B60D-6BF6FB666CD2}" type="pres">
      <dgm:prSet presAssocID="{7F9AFAD3-3CB5-4A3E-847E-2C96AE8D4C0A}" presName="space" presStyleCnt="0"/>
      <dgm:spPr/>
    </dgm:pt>
    <dgm:pt modelId="{74B0A3BA-105B-E54B-8502-78F3F4915F6F}" type="pres">
      <dgm:prSet presAssocID="{9B990A42-A521-4FEC-A881-49A261C5DCD4}" presName="composite" presStyleCnt="0"/>
      <dgm:spPr/>
    </dgm:pt>
    <dgm:pt modelId="{FB634E6A-DB18-8040-BE98-EB5C17C73726}" type="pres">
      <dgm:prSet presAssocID="{9B990A42-A521-4FEC-A881-49A261C5DCD4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A59B192-010F-2B4E-BAD4-64CE63908974}" type="pres">
      <dgm:prSet presAssocID="{9B990A42-A521-4FEC-A881-49A261C5DCD4}" presName="desTx" presStyleLbl="revTx" presStyleIdx="2" presStyleCnt="3">
        <dgm:presLayoutVars>
          <dgm:bulletEnabled val="1"/>
        </dgm:presLayoutVars>
      </dgm:prSet>
      <dgm:spPr/>
    </dgm:pt>
  </dgm:ptLst>
  <dgm:cxnLst>
    <dgm:cxn modelId="{7679980A-23F1-644B-A395-F37675F9C772}" type="presOf" srcId="{CA7CC6D1-2AA1-4652-92BB-61541A3B041B}" destId="{80ECC51D-F7E6-C54E-92E2-2CAB9261C4AB}" srcOrd="0" destOrd="0" presId="urn:microsoft.com/office/officeart/2005/8/layout/chevron1"/>
    <dgm:cxn modelId="{19E3C037-67D3-4BD0-A6FA-6F44E014D2C4}" srcId="{9B990A42-A521-4FEC-A881-49A261C5DCD4}" destId="{4BD2003E-18C1-4F48-A6B3-4313161A8AD7}" srcOrd="0" destOrd="0" parTransId="{5FA5FDB9-CB9B-4EE7-8A5D-74224A3CF23E}" sibTransId="{D37A9617-992A-4C70-A0CE-8C9319F1BD8A}"/>
    <dgm:cxn modelId="{60E2C53E-91A1-442A-B2DC-12037332F999}" srcId="{CA7CC6D1-2AA1-4652-92BB-61541A3B041B}" destId="{D4DAA9D4-08D6-4110-895E-6A9933ACDF43}" srcOrd="2" destOrd="0" parTransId="{48568B52-7AE9-4CB6-9F46-79920C7BD5A7}" sibTransId="{F1EE50FC-5330-41E2-9BEA-84D9FFC827C2}"/>
    <dgm:cxn modelId="{E609C464-3896-7046-BA51-DA5C1409D3C2}" type="presOf" srcId="{2A0DA72F-9E14-4298-95B4-E4D68913C2AB}" destId="{60B7751F-05B5-574A-AC4F-61A25907D6FA}" srcOrd="0" destOrd="0" presId="urn:microsoft.com/office/officeart/2005/8/layout/chevron1"/>
    <dgm:cxn modelId="{757AF544-7204-1B4B-A3BC-84BF89FF4907}" type="presOf" srcId="{D4DAA9D4-08D6-4110-895E-6A9933ACDF43}" destId="{6790E05D-3911-1E47-B144-6B052CBBB7FF}" srcOrd="0" destOrd="2" presId="urn:microsoft.com/office/officeart/2005/8/layout/chevron1"/>
    <dgm:cxn modelId="{AF41CE67-1638-9942-839F-B216A00C6862}" type="presOf" srcId="{4BD2003E-18C1-4F48-A6B3-4313161A8AD7}" destId="{CA59B192-010F-2B4E-BAD4-64CE63908974}" srcOrd="0" destOrd="0" presId="urn:microsoft.com/office/officeart/2005/8/layout/chevron1"/>
    <dgm:cxn modelId="{64980F54-4C96-49C0-B618-D8CD4AB37184}" srcId="{2A0DA72F-9E14-4298-95B4-E4D68913C2AB}" destId="{5B5B58AE-17E3-41B5-806B-981892DCDE46}" srcOrd="0" destOrd="0" parTransId="{701B6E3D-95C8-446C-B1CA-0DE9A0E28D48}" sibTransId="{E538A9AF-4EDD-4642-AC2E-1E34DBB33C6C}"/>
    <dgm:cxn modelId="{A415707E-D10A-ED48-8258-A1CD86CD1286}" type="presOf" srcId="{9B990A42-A521-4FEC-A881-49A261C5DCD4}" destId="{FB634E6A-DB18-8040-BE98-EB5C17C73726}" srcOrd="0" destOrd="0" presId="urn:microsoft.com/office/officeart/2005/8/layout/chevron1"/>
    <dgm:cxn modelId="{BED2AB91-8655-40FB-8580-69581FBC1BA0}" srcId="{838BDDA9-7119-4CA0-8A03-4412839830F1}" destId="{9B990A42-A521-4FEC-A881-49A261C5DCD4}" srcOrd="2" destOrd="0" parTransId="{96932226-E5AF-45CA-BDE2-20CB634D8455}" sibTransId="{C4BE0D55-8B9A-4648-A8F9-2FE8879CEF12}"/>
    <dgm:cxn modelId="{A3D9F691-BE85-9B4A-9D9D-30B8AC2A2DFF}" type="presOf" srcId="{838BDDA9-7119-4CA0-8A03-4412839830F1}" destId="{E32B774F-B7AE-E648-975B-67B0E8C18044}" srcOrd="0" destOrd="0" presId="urn:microsoft.com/office/officeart/2005/8/layout/chevron1"/>
    <dgm:cxn modelId="{A0AE0A9E-9460-46A7-83EC-F7B6D92ADDC5}" srcId="{CA7CC6D1-2AA1-4652-92BB-61541A3B041B}" destId="{2B447DBF-8ADA-49B6-ADB7-F440FF7D850F}" srcOrd="0" destOrd="0" parTransId="{987A1BFB-3B00-4C1C-9BDB-6F6097DF0C8A}" sibTransId="{87FFF63A-4F78-4FAA-AA9F-71C203A73DC9}"/>
    <dgm:cxn modelId="{6DAC639F-5744-4557-AA43-1A67BF5A2F24}" srcId="{838BDDA9-7119-4CA0-8A03-4412839830F1}" destId="{CA7CC6D1-2AA1-4652-92BB-61541A3B041B}" srcOrd="1" destOrd="0" parTransId="{3C7BB9A8-F66F-4A37-AD54-6B067606E019}" sibTransId="{7F9AFAD3-3CB5-4A3E-847E-2C96AE8D4C0A}"/>
    <dgm:cxn modelId="{F722CDA9-21B6-464D-8ACF-5D682671EEC2}" srcId="{9B990A42-A521-4FEC-A881-49A261C5DCD4}" destId="{BE7F71A8-F294-4527-A529-08829665C03D}" srcOrd="1" destOrd="0" parTransId="{BC3B3281-7061-41B0-A9BB-1EBB118ABFAB}" sibTransId="{143629F2-4B43-4562-A7C8-91B7C213CFAD}"/>
    <dgm:cxn modelId="{AC7331B9-DD88-D244-BE1F-6C74186D4495}" type="presOf" srcId="{FE908E4D-5CF0-422E-B85A-1B51C683FF6A}" destId="{6790E05D-3911-1E47-B144-6B052CBBB7FF}" srcOrd="0" destOrd="1" presId="urn:microsoft.com/office/officeart/2005/8/layout/chevron1"/>
    <dgm:cxn modelId="{D7960BBC-A828-CF43-967A-D812622B74DA}" type="presOf" srcId="{BE7F71A8-F294-4527-A529-08829665C03D}" destId="{CA59B192-010F-2B4E-BAD4-64CE63908974}" srcOrd="0" destOrd="1" presId="urn:microsoft.com/office/officeart/2005/8/layout/chevron1"/>
    <dgm:cxn modelId="{2582B8C0-FE09-4FDB-9E10-019EDBACC12A}" srcId="{838BDDA9-7119-4CA0-8A03-4412839830F1}" destId="{2A0DA72F-9E14-4298-95B4-E4D68913C2AB}" srcOrd="0" destOrd="0" parTransId="{4DAEF3D8-0007-4DCD-BD1C-7EF7B471CC0B}" sibTransId="{C8C879A0-6C18-417B-AE71-954ECE26C2B2}"/>
    <dgm:cxn modelId="{E61F7CD3-0CEC-44F2-993A-7B22951362B3}" srcId="{CA7CC6D1-2AA1-4652-92BB-61541A3B041B}" destId="{FE908E4D-5CF0-422E-B85A-1B51C683FF6A}" srcOrd="1" destOrd="0" parTransId="{401DBDC9-9FA5-4B70-9474-C03994C33235}" sibTransId="{19D49FFA-63E7-46F9-B611-AEB691A09713}"/>
    <dgm:cxn modelId="{7FBA2FDE-C34F-674A-BE9E-ED4E2D070F6B}" type="presOf" srcId="{5B5B58AE-17E3-41B5-806B-981892DCDE46}" destId="{368E651D-68B4-5B4F-96CC-9FD4ACF4FACD}" srcOrd="0" destOrd="0" presId="urn:microsoft.com/office/officeart/2005/8/layout/chevron1"/>
    <dgm:cxn modelId="{F4BCE9DE-C4A1-F24D-A37D-9EA251FD8167}" type="presOf" srcId="{2B447DBF-8ADA-49B6-ADB7-F440FF7D850F}" destId="{6790E05D-3911-1E47-B144-6B052CBBB7FF}" srcOrd="0" destOrd="0" presId="urn:microsoft.com/office/officeart/2005/8/layout/chevron1"/>
    <dgm:cxn modelId="{F5C5778B-6A51-F04F-A92C-8554BC733F54}" type="presParOf" srcId="{E32B774F-B7AE-E648-975B-67B0E8C18044}" destId="{0074ECE2-351B-8C4F-8191-268626C497DF}" srcOrd="0" destOrd="0" presId="urn:microsoft.com/office/officeart/2005/8/layout/chevron1"/>
    <dgm:cxn modelId="{AD6F406E-CD8F-694B-BE64-A038FE4A9DF6}" type="presParOf" srcId="{0074ECE2-351B-8C4F-8191-268626C497DF}" destId="{60B7751F-05B5-574A-AC4F-61A25907D6FA}" srcOrd="0" destOrd="0" presId="urn:microsoft.com/office/officeart/2005/8/layout/chevron1"/>
    <dgm:cxn modelId="{4E45A54A-5DEA-0141-A711-3B12E7A25150}" type="presParOf" srcId="{0074ECE2-351B-8C4F-8191-268626C497DF}" destId="{368E651D-68B4-5B4F-96CC-9FD4ACF4FACD}" srcOrd="1" destOrd="0" presId="urn:microsoft.com/office/officeart/2005/8/layout/chevron1"/>
    <dgm:cxn modelId="{EC10E1E4-93EF-0F45-87D6-16FC46B8AFEF}" type="presParOf" srcId="{E32B774F-B7AE-E648-975B-67B0E8C18044}" destId="{2DD5F112-BFEF-F645-A0F1-DD6E09739F54}" srcOrd="1" destOrd="0" presId="urn:microsoft.com/office/officeart/2005/8/layout/chevron1"/>
    <dgm:cxn modelId="{E42D1F49-B8F1-5B42-AA4D-C9F40B4CD4F0}" type="presParOf" srcId="{E32B774F-B7AE-E648-975B-67B0E8C18044}" destId="{2850EF93-642A-3642-8B12-CBC33E6FC76A}" srcOrd="2" destOrd="0" presId="urn:microsoft.com/office/officeart/2005/8/layout/chevron1"/>
    <dgm:cxn modelId="{C1F489B3-E0A1-C04A-A2CC-DC81B1556207}" type="presParOf" srcId="{2850EF93-642A-3642-8B12-CBC33E6FC76A}" destId="{80ECC51D-F7E6-C54E-92E2-2CAB9261C4AB}" srcOrd="0" destOrd="0" presId="urn:microsoft.com/office/officeart/2005/8/layout/chevron1"/>
    <dgm:cxn modelId="{202DD650-7F20-0842-ABCD-4134CB32893C}" type="presParOf" srcId="{2850EF93-642A-3642-8B12-CBC33E6FC76A}" destId="{6790E05D-3911-1E47-B144-6B052CBBB7FF}" srcOrd="1" destOrd="0" presId="urn:microsoft.com/office/officeart/2005/8/layout/chevron1"/>
    <dgm:cxn modelId="{E17E49A2-5BB2-974B-9B19-399D1B3A8A29}" type="presParOf" srcId="{E32B774F-B7AE-E648-975B-67B0E8C18044}" destId="{2F34D60D-5E1A-FF46-B60D-6BF6FB666CD2}" srcOrd="3" destOrd="0" presId="urn:microsoft.com/office/officeart/2005/8/layout/chevron1"/>
    <dgm:cxn modelId="{215B960B-54F0-564E-BD3A-85525BEDC115}" type="presParOf" srcId="{E32B774F-B7AE-E648-975B-67B0E8C18044}" destId="{74B0A3BA-105B-E54B-8502-78F3F4915F6F}" srcOrd="4" destOrd="0" presId="urn:microsoft.com/office/officeart/2005/8/layout/chevron1"/>
    <dgm:cxn modelId="{7F062D3A-0F61-5D4A-8A13-27C928E2667D}" type="presParOf" srcId="{74B0A3BA-105B-E54B-8502-78F3F4915F6F}" destId="{FB634E6A-DB18-8040-BE98-EB5C17C73726}" srcOrd="0" destOrd="0" presId="urn:microsoft.com/office/officeart/2005/8/layout/chevron1"/>
    <dgm:cxn modelId="{634DABB5-4DF9-5540-8157-2B894C2F968A}" type="presParOf" srcId="{74B0A3BA-105B-E54B-8502-78F3F4915F6F}" destId="{CA59B192-010F-2B4E-BAD4-64CE6390897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EB376-4918-4407-8787-6BD137CDA115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4FD8E051-B059-40AF-837E-0DD64581FB04}">
      <dgm:prSet/>
      <dgm:spPr/>
      <dgm:t>
        <a:bodyPr/>
        <a:lstStyle/>
        <a:p>
          <a:r>
            <a:rPr lang="en-US" dirty="0"/>
            <a:t>Node.js was originally written in 2009 by Ryan Dahl</a:t>
          </a:r>
        </a:p>
      </dgm:t>
    </dgm:pt>
    <dgm:pt modelId="{6A3DAF05-65AF-4635-8A06-67EBFAEE02D6}" type="parTrans" cxnId="{2FC2A10A-165E-4F54-822F-57474992EDF5}">
      <dgm:prSet/>
      <dgm:spPr/>
      <dgm:t>
        <a:bodyPr/>
        <a:lstStyle/>
        <a:p>
          <a:endParaRPr lang="en-US"/>
        </a:p>
      </dgm:t>
    </dgm:pt>
    <dgm:pt modelId="{2256D492-A320-46F0-BFA6-E996A71CCD0D}" type="sibTrans" cxnId="{2FC2A10A-165E-4F54-822F-57474992EDF5}">
      <dgm:prSet phldrT="1" phldr="0"/>
      <dgm:spPr/>
      <dgm:t>
        <a:bodyPr/>
        <a:lstStyle/>
        <a:p>
          <a:endParaRPr lang="en-US"/>
        </a:p>
      </dgm:t>
    </dgm:pt>
    <dgm:pt modelId="{B0CA85D0-70A5-43CA-959F-3C983E97A819}">
      <dgm:prSet/>
      <dgm:spPr/>
      <dgm:t>
        <a:bodyPr/>
        <a:lstStyle/>
        <a:p>
          <a:r>
            <a:rPr lang="en-US" dirty="0"/>
            <a:t>Node.js is a JavaScript runtime built on Chrome's V8 JavaScript engine. </a:t>
          </a:r>
        </a:p>
      </dgm:t>
    </dgm:pt>
    <dgm:pt modelId="{DF8B77D4-588E-45E8-9372-9FC65E01F10D}" type="parTrans" cxnId="{1923243A-74AE-4E88-9DB6-FD5C87B191CB}">
      <dgm:prSet/>
      <dgm:spPr/>
      <dgm:t>
        <a:bodyPr/>
        <a:lstStyle/>
        <a:p>
          <a:endParaRPr lang="en-US"/>
        </a:p>
      </dgm:t>
    </dgm:pt>
    <dgm:pt modelId="{73A9347B-6C8D-43A2-A9B8-52ADB8349A74}" type="sibTrans" cxnId="{1923243A-74AE-4E88-9DB6-FD5C87B191CB}">
      <dgm:prSet phldrT="3" phldr="0"/>
      <dgm:spPr/>
      <dgm:t>
        <a:bodyPr/>
        <a:lstStyle/>
        <a:p>
          <a:endParaRPr lang="en-US"/>
        </a:p>
      </dgm:t>
    </dgm:pt>
    <dgm:pt modelId="{DD8942DC-BE96-43E0-A056-839B7FD2A538}">
      <dgm:prSet/>
      <dgm:spPr/>
      <dgm:t>
        <a:bodyPr/>
        <a:lstStyle/>
        <a:p>
          <a:r>
            <a:rPr lang="en-US" dirty="0"/>
            <a:t>Node.js uses an event-driven, non-blocking I/O model that makes it lightweight and efficient. </a:t>
          </a:r>
        </a:p>
      </dgm:t>
    </dgm:pt>
    <dgm:pt modelId="{F0CDD724-D9B1-425E-A879-20FE56CFD3A3}" type="parTrans" cxnId="{B24BE2DF-7B18-4AD2-9F0A-3E79C9D5C7CA}">
      <dgm:prSet/>
      <dgm:spPr/>
      <dgm:t>
        <a:bodyPr/>
        <a:lstStyle/>
        <a:p>
          <a:endParaRPr lang="en-US"/>
        </a:p>
      </dgm:t>
    </dgm:pt>
    <dgm:pt modelId="{6AF60455-C14A-4966-B019-F2BF339E1433}" type="sibTrans" cxnId="{B24BE2DF-7B18-4AD2-9F0A-3E79C9D5C7CA}">
      <dgm:prSet phldrT="4" phldr="0"/>
      <dgm:spPr/>
      <dgm:t>
        <a:bodyPr/>
        <a:lstStyle/>
        <a:p>
          <a:endParaRPr lang="en-US"/>
        </a:p>
      </dgm:t>
    </dgm:pt>
    <dgm:pt modelId="{84DEF5E5-69F8-432D-97AD-0C5E08E259B5}">
      <dgm:prSet/>
      <dgm:spPr/>
      <dgm:t>
        <a:bodyPr/>
        <a:lstStyle/>
        <a:p>
          <a:r>
            <a:rPr lang="en-US" dirty="0"/>
            <a:t>Node.js‘ package ecosystem, </a:t>
          </a:r>
          <a:r>
            <a:rPr lang="en-US" dirty="0" err="1"/>
            <a:t>npm</a:t>
          </a:r>
          <a:r>
            <a:rPr lang="en-US" dirty="0"/>
            <a:t>, is the largest ecosystem of open source libraries in the world.</a:t>
          </a:r>
        </a:p>
      </dgm:t>
    </dgm:pt>
    <dgm:pt modelId="{A4ECB7F3-61BD-40C0-B312-1A6570862AB0}" type="parTrans" cxnId="{40A15FB1-FE8E-4972-BED1-E45C0731B563}">
      <dgm:prSet/>
      <dgm:spPr/>
      <dgm:t>
        <a:bodyPr/>
        <a:lstStyle/>
        <a:p>
          <a:endParaRPr lang="en-US"/>
        </a:p>
      </dgm:t>
    </dgm:pt>
    <dgm:pt modelId="{405EDA7D-58DB-4230-81B8-07F85493B046}" type="sibTrans" cxnId="{40A15FB1-FE8E-4972-BED1-E45C0731B563}">
      <dgm:prSet phldrT="5" phldr="0"/>
      <dgm:spPr/>
      <dgm:t>
        <a:bodyPr/>
        <a:lstStyle/>
        <a:p>
          <a:endParaRPr lang="en-US"/>
        </a:p>
      </dgm:t>
    </dgm:pt>
    <dgm:pt modelId="{2609F9CC-4B5D-48D0-BB9F-AFC917C91A26}">
      <dgm:prSet/>
      <dgm:spPr/>
      <dgm:t>
        <a:bodyPr/>
        <a:lstStyle/>
        <a:p>
          <a:r>
            <a:rPr lang="en-US" dirty="0"/>
            <a:t>Used in developing Server Side Web Applications written in JavaScript</a:t>
          </a:r>
        </a:p>
      </dgm:t>
    </dgm:pt>
    <dgm:pt modelId="{38AABEE3-2146-48BD-9374-1C59A7A4C977}" type="parTrans" cxnId="{625FDE63-E094-47A7-A2EB-5763014AC369}">
      <dgm:prSet/>
      <dgm:spPr/>
      <dgm:t>
        <a:bodyPr/>
        <a:lstStyle/>
        <a:p>
          <a:endParaRPr lang="en-US"/>
        </a:p>
      </dgm:t>
    </dgm:pt>
    <dgm:pt modelId="{ADDE6F7B-A194-42B1-B425-6866ADCD9E1F}" type="sibTrans" cxnId="{625FDE63-E094-47A7-A2EB-5763014AC369}">
      <dgm:prSet phldrT="6" phldr="0"/>
      <dgm:spPr/>
      <dgm:t>
        <a:bodyPr/>
        <a:lstStyle/>
        <a:p>
          <a:endParaRPr lang="en-US"/>
        </a:p>
      </dgm:t>
    </dgm:pt>
    <dgm:pt modelId="{2435F8F5-3905-9A47-B838-F93C21AF17F0}" type="pres">
      <dgm:prSet presAssocID="{A2CEB376-4918-4407-8787-6BD137CDA115}" presName="Name0" presStyleCnt="0">
        <dgm:presLayoutVars>
          <dgm:dir/>
          <dgm:resizeHandles val="exact"/>
        </dgm:presLayoutVars>
      </dgm:prSet>
      <dgm:spPr/>
    </dgm:pt>
    <dgm:pt modelId="{A3B536FA-7838-8045-A82A-57C525D132BC}" type="pres">
      <dgm:prSet presAssocID="{4FD8E051-B059-40AF-837E-0DD64581FB04}" presName="node" presStyleLbl="node1" presStyleIdx="0" presStyleCnt="9">
        <dgm:presLayoutVars>
          <dgm:bulletEnabled val="1"/>
        </dgm:presLayoutVars>
      </dgm:prSet>
      <dgm:spPr/>
    </dgm:pt>
    <dgm:pt modelId="{C2100D0A-0AC3-9447-8EF1-BFAAB6A2E42F}" type="pres">
      <dgm:prSet presAssocID="{2256D492-A320-46F0-BFA6-E996A71CCD0D}" presName="sibTransSpacerBeforeConnector" presStyleCnt="0"/>
      <dgm:spPr/>
    </dgm:pt>
    <dgm:pt modelId="{33066DF8-D1BD-324A-90F2-4F126290D969}" type="pres">
      <dgm:prSet presAssocID="{2256D492-A320-46F0-BFA6-E996A71CCD0D}" presName="sibTrans" presStyleLbl="node1" presStyleIdx="1" presStyleCnt="9"/>
      <dgm:spPr/>
    </dgm:pt>
    <dgm:pt modelId="{CD65CCF4-EE25-6547-BF9C-CCE1784140B1}" type="pres">
      <dgm:prSet presAssocID="{2256D492-A320-46F0-BFA6-E996A71CCD0D}" presName="sibTransSpacerAfterConnector" presStyleCnt="0"/>
      <dgm:spPr/>
    </dgm:pt>
    <dgm:pt modelId="{A939D325-C1D3-6F43-98AD-1C5B500B4E4B}" type="pres">
      <dgm:prSet presAssocID="{B0CA85D0-70A5-43CA-959F-3C983E97A819}" presName="node" presStyleLbl="node1" presStyleIdx="2" presStyleCnt="9">
        <dgm:presLayoutVars>
          <dgm:bulletEnabled val="1"/>
        </dgm:presLayoutVars>
      </dgm:prSet>
      <dgm:spPr/>
    </dgm:pt>
    <dgm:pt modelId="{F66BC4B9-2F6B-C545-A7F7-1DE136D713CF}" type="pres">
      <dgm:prSet presAssocID="{73A9347B-6C8D-43A2-A9B8-52ADB8349A74}" presName="sibTransSpacerBeforeConnector" presStyleCnt="0"/>
      <dgm:spPr/>
    </dgm:pt>
    <dgm:pt modelId="{03B9425C-5CAB-CC4E-A822-8F2144144CCB}" type="pres">
      <dgm:prSet presAssocID="{73A9347B-6C8D-43A2-A9B8-52ADB8349A74}" presName="sibTrans" presStyleLbl="node1" presStyleIdx="3" presStyleCnt="9"/>
      <dgm:spPr/>
    </dgm:pt>
    <dgm:pt modelId="{A269D58E-BB6A-4D46-A75C-F1F6F7974841}" type="pres">
      <dgm:prSet presAssocID="{73A9347B-6C8D-43A2-A9B8-52ADB8349A74}" presName="sibTransSpacerAfterConnector" presStyleCnt="0"/>
      <dgm:spPr/>
    </dgm:pt>
    <dgm:pt modelId="{8BE81AB1-4929-5741-818C-D36A4AD3B874}" type="pres">
      <dgm:prSet presAssocID="{DD8942DC-BE96-43E0-A056-839B7FD2A538}" presName="node" presStyleLbl="node1" presStyleIdx="4" presStyleCnt="9">
        <dgm:presLayoutVars>
          <dgm:bulletEnabled val="1"/>
        </dgm:presLayoutVars>
      </dgm:prSet>
      <dgm:spPr/>
    </dgm:pt>
    <dgm:pt modelId="{7D744F67-DDB9-4E4F-88A4-F7402878612E}" type="pres">
      <dgm:prSet presAssocID="{6AF60455-C14A-4966-B019-F2BF339E1433}" presName="sibTransSpacerBeforeConnector" presStyleCnt="0"/>
      <dgm:spPr/>
    </dgm:pt>
    <dgm:pt modelId="{8A0438CB-F8DF-5842-BA49-4966C2C1A36A}" type="pres">
      <dgm:prSet presAssocID="{6AF60455-C14A-4966-B019-F2BF339E1433}" presName="sibTrans" presStyleLbl="node1" presStyleIdx="5" presStyleCnt="9"/>
      <dgm:spPr/>
    </dgm:pt>
    <dgm:pt modelId="{9BAD80D8-8B58-4249-A391-77DFC6683B01}" type="pres">
      <dgm:prSet presAssocID="{6AF60455-C14A-4966-B019-F2BF339E1433}" presName="sibTransSpacerAfterConnector" presStyleCnt="0"/>
      <dgm:spPr/>
    </dgm:pt>
    <dgm:pt modelId="{98DBF167-1517-2249-BEEB-04EC52414287}" type="pres">
      <dgm:prSet presAssocID="{84DEF5E5-69F8-432D-97AD-0C5E08E259B5}" presName="node" presStyleLbl="node1" presStyleIdx="6" presStyleCnt="9">
        <dgm:presLayoutVars>
          <dgm:bulletEnabled val="1"/>
        </dgm:presLayoutVars>
      </dgm:prSet>
      <dgm:spPr/>
    </dgm:pt>
    <dgm:pt modelId="{C1CD59DE-0A12-3340-BBA1-50468A1FE2DC}" type="pres">
      <dgm:prSet presAssocID="{405EDA7D-58DB-4230-81B8-07F85493B046}" presName="sibTransSpacerBeforeConnector" presStyleCnt="0"/>
      <dgm:spPr/>
    </dgm:pt>
    <dgm:pt modelId="{0B06FF50-96FD-7641-8318-AEC2C2111ED0}" type="pres">
      <dgm:prSet presAssocID="{405EDA7D-58DB-4230-81B8-07F85493B046}" presName="sibTrans" presStyleLbl="node1" presStyleIdx="7" presStyleCnt="9"/>
      <dgm:spPr/>
    </dgm:pt>
    <dgm:pt modelId="{6631DBD4-977E-6F43-9F72-3A431869927A}" type="pres">
      <dgm:prSet presAssocID="{405EDA7D-58DB-4230-81B8-07F85493B046}" presName="sibTransSpacerAfterConnector" presStyleCnt="0"/>
      <dgm:spPr/>
    </dgm:pt>
    <dgm:pt modelId="{641BE9F6-BE1F-764D-BF8D-67EECE624FD4}" type="pres">
      <dgm:prSet presAssocID="{2609F9CC-4B5D-48D0-BB9F-AFC917C91A26}" presName="node" presStyleLbl="node1" presStyleIdx="8" presStyleCnt="9">
        <dgm:presLayoutVars>
          <dgm:bulletEnabled val="1"/>
        </dgm:presLayoutVars>
      </dgm:prSet>
      <dgm:spPr/>
    </dgm:pt>
  </dgm:ptLst>
  <dgm:cxnLst>
    <dgm:cxn modelId="{2FC2A10A-165E-4F54-822F-57474992EDF5}" srcId="{A2CEB376-4918-4407-8787-6BD137CDA115}" destId="{4FD8E051-B059-40AF-837E-0DD64581FB04}" srcOrd="0" destOrd="0" parTransId="{6A3DAF05-65AF-4635-8A06-67EBFAEE02D6}" sibTransId="{2256D492-A320-46F0-BFA6-E996A71CCD0D}"/>
    <dgm:cxn modelId="{67A4E30D-E36D-2842-B2C8-8BB3E1B28988}" type="presOf" srcId="{4FD8E051-B059-40AF-837E-0DD64581FB04}" destId="{A3B536FA-7838-8045-A82A-57C525D132BC}" srcOrd="0" destOrd="0" presId="urn:microsoft.com/office/officeart/2016/7/layout/BasicProcessNew"/>
    <dgm:cxn modelId="{82376C28-73C8-0040-917E-5F6DAAED3876}" type="presOf" srcId="{2609F9CC-4B5D-48D0-BB9F-AFC917C91A26}" destId="{641BE9F6-BE1F-764D-BF8D-67EECE624FD4}" srcOrd="0" destOrd="0" presId="urn:microsoft.com/office/officeart/2016/7/layout/BasicProcessNew"/>
    <dgm:cxn modelId="{1923243A-74AE-4E88-9DB6-FD5C87B191CB}" srcId="{A2CEB376-4918-4407-8787-6BD137CDA115}" destId="{B0CA85D0-70A5-43CA-959F-3C983E97A819}" srcOrd="1" destOrd="0" parTransId="{DF8B77D4-588E-45E8-9372-9FC65E01F10D}" sibTransId="{73A9347B-6C8D-43A2-A9B8-52ADB8349A74}"/>
    <dgm:cxn modelId="{F3E7B563-3BDF-9C45-BC14-C188FD28FF76}" type="presOf" srcId="{73A9347B-6C8D-43A2-A9B8-52ADB8349A74}" destId="{03B9425C-5CAB-CC4E-A822-8F2144144CCB}" srcOrd="0" destOrd="0" presId="urn:microsoft.com/office/officeart/2016/7/layout/BasicProcessNew"/>
    <dgm:cxn modelId="{625FDE63-E094-47A7-A2EB-5763014AC369}" srcId="{A2CEB376-4918-4407-8787-6BD137CDA115}" destId="{2609F9CC-4B5D-48D0-BB9F-AFC917C91A26}" srcOrd="4" destOrd="0" parTransId="{38AABEE3-2146-48BD-9374-1C59A7A4C977}" sibTransId="{ADDE6F7B-A194-42B1-B425-6866ADCD9E1F}"/>
    <dgm:cxn modelId="{31990652-F8A5-1544-9A95-BB4CDE3F0A26}" type="presOf" srcId="{A2CEB376-4918-4407-8787-6BD137CDA115}" destId="{2435F8F5-3905-9A47-B838-F93C21AF17F0}" srcOrd="0" destOrd="0" presId="urn:microsoft.com/office/officeart/2016/7/layout/BasicProcessNew"/>
    <dgm:cxn modelId="{86A4827E-4426-3F46-A8EB-3DAB85F915AC}" type="presOf" srcId="{6AF60455-C14A-4966-B019-F2BF339E1433}" destId="{8A0438CB-F8DF-5842-BA49-4966C2C1A36A}" srcOrd="0" destOrd="0" presId="urn:microsoft.com/office/officeart/2016/7/layout/BasicProcessNew"/>
    <dgm:cxn modelId="{9167F78D-85DB-2A4F-A830-ED2A381B9F82}" type="presOf" srcId="{405EDA7D-58DB-4230-81B8-07F85493B046}" destId="{0B06FF50-96FD-7641-8318-AEC2C2111ED0}" srcOrd="0" destOrd="0" presId="urn:microsoft.com/office/officeart/2016/7/layout/BasicProcessNew"/>
    <dgm:cxn modelId="{40A15FB1-FE8E-4972-BED1-E45C0731B563}" srcId="{A2CEB376-4918-4407-8787-6BD137CDA115}" destId="{84DEF5E5-69F8-432D-97AD-0C5E08E259B5}" srcOrd="3" destOrd="0" parTransId="{A4ECB7F3-61BD-40C0-B312-1A6570862AB0}" sibTransId="{405EDA7D-58DB-4230-81B8-07F85493B046}"/>
    <dgm:cxn modelId="{75322FD9-DAF7-4845-817E-8CFC56EF9A49}" type="presOf" srcId="{2256D492-A320-46F0-BFA6-E996A71CCD0D}" destId="{33066DF8-D1BD-324A-90F2-4F126290D969}" srcOrd="0" destOrd="0" presId="urn:microsoft.com/office/officeart/2016/7/layout/BasicProcessNew"/>
    <dgm:cxn modelId="{B24BE2DF-7B18-4AD2-9F0A-3E79C9D5C7CA}" srcId="{A2CEB376-4918-4407-8787-6BD137CDA115}" destId="{DD8942DC-BE96-43E0-A056-839B7FD2A538}" srcOrd="2" destOrd="0" parTransId="{F0CDD724-D9B1-425E-A879-20FE56CFD3A3}" sibTransId="{6AF60455-C14A-4966-B019-F2BF339E1433}"/>
    <dgm:cxn modelId="{8A0767E0-823D-174B-B1D5-E1D30AF5FC5C}" type="presOf" srcId="{84DEF5E5-69F8-432D-97AD-0C5E08E259B5}" destId="{98DBF167-1517-2249-BEEB-04EC52414287}" srcOrd="0" destOrd="0" presId="urn:microsoft.com/office/officeart/2016/7/layout/BasicProcessNew"/>
    <dgm:cxn modelId="{10E2C2EC-B098-DA45-B48F-009288DDBCB1}" type="presOf" srcId="{DD8942DC-BE96-43E0-A056-839B7FD2A538}" destId="{8BE81AB1-4929-5741-818C-D36A4AD3B874}" srcOrd="0" destOrd="0" presId="urn:microsoft.com/office/officeart/2016/7/layout/BasicProcessNew"/>
    <dgm:cxn modelId="{2A57DCEC-5D13-F644-9F70-39797443A564}" type="presOf" srcId="{B0CA85D0-70A5-43CA-959F-3C983E97A819}" destId="{A939D325-C1D3-6F43-98AD-1C5B500B4E4B}" srcOrd="0" destOrd="0" presId="urn:microsoft.com/office/officeart/2016/7/layout/BasicProcessNew"/>
    <dgm:cxn modelId="{6ADBC4DF-EAEC-1A40-BB97-64C2A8BCD47A}" type="presParOf" srcId="{2435F8F5-3905-9A47-B838-F93C21AF17F0}" destId="{A3B536FA-7838-8045-A82A-57C525D132BC}" srcOrd="0" destOrd="0" presId="urn:microsoft.com/office/officeart/2016/7/layout/BasicProcessNew"/>
    <dgm:cxn modelId="{6BAAE33F-B2FD-674B-AD4E-FCC047B71AC8}" type="presParOf" srcId="{2435F8F5-3905-9A47-B838-F93C21AF17F0}" destId="{C2100D0A-0AC3-9447-8EF1-BFAAB6A2E42F}" srcOrd="1" destOrd="0" presId="urn:microsoft.com/office/officeart/2016/7/layout/BasicProcessNew"/>
    <dgm:cxn modelId="{F1163376-FDEF-EE49-8594-9A03D8A34309}" type="presParOf" srcId="{2435F8F5-3905-9A47-B838-F93C21AF17F0}" destId="{33066DF8-D1BD-324A-90F2-4F126290D969}" srcOrd="2" destOrd="0" presId="urn:microsoft.com/office/officeart/2016/7/layout/BasicProcessNew"/>
    <dgm:cxn modelId="{B7480D91-1F03-2048-8370-B456CC592750}" type="presParOf" srcId="{2435F8F5-3905-9A47-B838-F93C21AF17F0}" destId="{CD65CCF4-EE25-6547-BF9C-CCE1784140B1}" srcOrd="3" destOrd="0" presId="urn:microsoft.com/office/officeart/2016/7/layout/BasicProcessNew"/>
    <dgm:cxn modelId="{36889203-6207-B041-B2FB-602EBEB64B9E}" type="presParOf" srcId="{2435F8F5-3905-9A47-B838-F93C21AF17F0}" destId="{A939D325-C1D3-6F43-98AD-1C5B500B4E4B}" srcOrd="4" destOrd="0" presId="urn:microsoft.com/office/officeart/2016/7/layout/BasicProcessNew"/>
    <dgm:cxn modelId="{292E8A54-3A1C-7F43-BF8E-232326319490}" type="presParOf" srcId="{2435F8F5-3905-9A47-B838-F93C21AF17F0}" destId="{F66BC4B9-2F6B-C545-A7F7-1DE136D713CF}" srcOrd="5" destOrd="0" presId="urn:microsoft.com/office/officeart/2016/7/layout/BasicProcessNew"/>
    <dgm:cxn modelId="{1CE9D542-39F4-534A-AB22-BA6B32D210F3}" type="presParOf" srcId="{2435F8F5-3905-9A47-B838-F93C21AF17F0}" destId="{03B9425C-5CAB-CC4E-A822-8F2144144CCB}" srcOrd="6" destOrd="0" presId="urn:microsoft.com/office/officeart/2016/7/layout/BasicProcessNew"/>
    <dgm:cxn modelId="{99DB3CF1-1586-F149-8C37-EFE4AC732EF5}" type="presParOf" srcId="{2435F8F5-3905-9A47-B838-F93C21AF17F0}" destId="{A269D58E-BB6A-4D46-A75C-F1F6F7974841}" srcOrd="7" destOrd="0" presId="urn:microsoft.com/office/officeart/2016/7/layout/BasicProcessNew"/>
    <dgm:cxn modelId="{C874AB34-DEB5-E94E-BEEE-3BC57D5B8245}" type="presParOf" srcId="{2435F8F5-3905-9A47-B838-F93C21AF17F0}" destId="{8BE81AB1-4929-5741-818C-D36A4AD3B874}" srcOrd="8" destOrd="0" presId="urn:microsoft.com/office/officeart/2016/7/layout/BasicProcessNew"/>
    <dgm:cxn modelId="{A65D7C14-6F1E-CD45-AED5-93AD571512E7}" type="presParOf" srcId="{2435F8F5-3905-9A47-B838-F93C21AF17F0}" destId="{7D744F67-DDB9-4E4F-88A4-F7402878612E}" srcOrd="9" destOrd="0" presId="urn:microsoft.com/office/officeart/2016/7/layout/BasicProcessNew"/>
    <dgm:cxn modelId="{C43B4584-377E-D74A-AB98-E3511BD96131}" type="presParOf" srcId="{2435F8F5-3905-9A47-B838-F93C21AF17F0}" destId="{8A0438CB-F8DF-5842-BA49-4966C2C1A36A}" srcOrd="10" destOrd="0" presId="urn:microsoft.com/office/officeart/2016/7/layout/BasicProcessNew"/>
    <dgm:cxn modelId="{7F8E6678-4AE1-8641-8B8D-04E27C794571}" type="presParOf" srcId="{2435F8F5-3905-9A47-B838-F93C21AF17F0}" destId="{9BAD80D8-8B58-4249-A391-77DFC6683B01}" srcOrd="11" destOrd="0" presId="urn:microsoft.com/office/officeart/2016/7/layout/BasicProcessNew"/>
    <dgm:cxn modelId="{CD73387B-134E-254B-B654-52B3A4F42689}" type="presParOf" srcId="{2435F8F5-3905-9A47-B838-F93C21AF17F0}" destId="{98DBF167-1517-2249-BEEB-04EC52414287}" srcOrd="12" destOrd="0" presId="urn:microsoft.com/office/officeart/2016/7/layout/BasicProcessNew"/>
    <dgm:cxn modelId="{A7521F26-5F97-9B47-95CA-509F4185659A}" type="presParOf" srcId="{2435F8F5-3905-9A47-B838-F93C21AF17F0}" destId="{C1CD59DE-0A12-3340-BBA1-50468A1FE2DC}" srcOrd="13" destOrd="0" presId="urn:microsoft.com/office/officeart/2016/7/layout/BasicProcessNew"/>
    <dgm:cxn modelId="{E0E47169-37A7-1844-A8C0-2F7A44954730}" type="presParOf" srcId="{2435F8F5-3905-9A47-B838-F93C21AF17F0}" destId="{0B06FF50-96FD-7641-8318-AEC2C2111ED0}" srcOrd="14" destOrd="0" presId="urn:microsoft.com/office/officeart/2016/7/layout/BasicProcessNew"/>
    <dgm:cxn modelId="{2CF6B6AF-033B-7B4E-8899-C90FDC17557C}" type="presParOf" srcId="{2435F8F5-3905-9A47-B838-F93C21AF17F0}" destId="{6631DBD4-977E-6F43-9F72-3A431869927A}" srcOrd="15" destOrd="0" presId="urn:microsoft.com/office/officeart/2016/7/layout/BasicProcessNew"/>
    <dgm:cxn modelId="{E7A13D85-E8C2-5D42-9A6A-FE3163397238}" type="presParOf" srcId="{2435F8F5-3905-9A47-B838-F93C21AF17F0}" destId="{641BE9F6-BE1F-764D-BF8D-67EECE624FD4}" srcOrd="16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5CAB10-2E86-47F2-B55D-B05AA5F545E6}" type="doc">
      <dgm:prSet loTypeId="urn:microsoft.com/office/officeart/2005/8/layout/chevron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A16CC0E-70CE-4640-B302-C6041CA8F07F}">
      <dgm:prSet/>
      <dgm:spPr/>
      <dgm:t>
        <a:bodyPr/>
        <a:lstStyle/>
        <a:p>
          <a:r>
            <a:rPr lang="en-US"/>
            <a:t>Limitations of ES5</a:t>
          </a:r>
        </a:p>
      </dgm:t>
    </dgm:pt>
    <dgm:pt modelId="{71B4A668-B2EC-4B66-8D1C-4433AAF54C9C}" type="parTrans" cxnId="{000244FD-E2CA-4E6F-A30D-3EB3E1AF39EF}">
      <dgm:prSet/>
      <dgm:spPr/>
      <dgm:t>
        <a:bodyPr/>
        <a:lstStyle/>
        <a:p>
          <a:endParaRPr lang="en-US"/>
        </a:p>
      </dgm:t>
    </dgm:pt>
    <dgm:pt modelId="{EF064757-528C-4021-8D20-3A892F6BD5D9}" type="sibTrans" cxnId="{000244FD-E2CA-4E6F-A30D-3EB3E1AF39EF}">
      <dgm:prSet/>
      <dgm:spPr/>
      <dgm:t>
        <a:bodyPr/>
        <a:lstStyle/>
        <a:p>
          <a:endParaRPr lang="en-US"/>
        </a:p>
      </dgm:t>
    </dgm:pt>
    <dgm:pt modelId="{2A35A120-D26E-4657-8D0F-78DBAB56106A}">
      <dgm:prSet/>
      <dgm:spPr/>
      <dgm:t>
        <a:bodyPr/>
        <a:lstStyle/>
        <a:p>
          <a:r>
            <a:rPr lang="en-US"/>
            <a:t>Scope</a:t>
          </a:r>
        </a:p>
      </dgm:t>
    </dgm:pt>
    <dgm:pt modelId="{529FE2E7-D6CA-4E6E-8E3F-0ED6926CD354}" type="parTrans" cxnId="{59097A41-0268-4B0B-B42D-8F55D5C6C215}">
      <dgm:prSet/>
      <dgm:spPr/>
      <dgm:t>
        <a:bodyPr/>
        <a:lstStyle/>
        <a:p>
          <a:endParaRPr lang="en-US"/>
        </a:p>
      </dgm:t>
    </dgm:pt>
    <dgm:pt modelId="{F8785485-8CDD-4B40-8549-CFD7EFAE8F16}" type="sibTrans" cxnId="{59097A41-0268-4B0B-B42D-8F55D5C6C215}">
      <dgm:prSet/>
      <dgm:spPr/>
      <dgm:t>
        <a:bodyPr/>
        <a:lstStyle/>
        <a:p>
          <a:endParaRPr lang="en-US"/>
        </a:p>
      </dgm:t>
    </dgm:pt>
    <dgm:pt modelId="{6A22E86E-B8A1-4E65-86F5-294D63C6E856}">
      <dgm:prSet/>
      <dgm:spPr/>
      <dgm:t>
        <a:bodyPr/>
        <a:lstStyle/>
        <a:p>
          <a:r>
            <a:rPr lang="en-US"/>
            <a:t>Module Formats</a:t>
          </a:r>
        </a:p>
      </dgm:t>
    </dgm:pt>
    <dgm:pt modelId="{4077029A-3834-4CFC-9ABB-02CE71498870}" type="parTrans" cxnId="{554148A9-85DB-49A9-9C12-5C7DC4A4C016}">
      <dgm:prSet/>
      <dgm:spPr/>
      <dgm:t>
        <a:bodyPr/>
        <a:lstStyle/>
        <a:p>
          <a:endParaRPr lang="en-US"/>
        </a:p>
      </dgm:t>
    </dgm:pt>
    <dgm:pt modelId="{FA0376B7-F947-4CD7-95B6-B1ED75A1E259}" type="sibTrans" cxnId="{554148A9-85DB-49A9-9C12-5C7DC4A4C016}">
      <dgm:prSet/>
      <dgm:spPr/>
      <dgm:t>
        <a:bodyPr/>
        <a:lstStyle/>
        <a:p>
          <a:endParaRPr lang="en-US"/>
        </a:p>
      </dgm:t>
    </dgm:pt>
    <dgm:pt modelId="{12057DB9-AE02-4FE0-9EBC-61140DA6CDC4}">
      <dgm:prSet/>
      <dgm:spPr/>
      <dgm:t>
        <a:bodyPr/>
        <a:lstStyle/>
        <a:p>
          <a:r>
            <a:rPr lang="en-US"/>
            <a:t>Syntax used to define a module </a:t>
          </a:r>
        </a:p>
      </dgm:t>
    </dgm:pt>
    <dgm:pt modelId="{C63F9B71-1BFB-4C0B-AADE-EC5348519922}" type="parTrans" cxnId="{A33B92F9-E06B-48D4-AED7-6446C3DC1EF2}">
      <dgm:prSet/>
      <dgm:spPr/>
      <dgm:t>
        <a:bodyPr/>
        <a:lstStyle/>
        <a:p>
          <a:endParaRPr lang="en-US"/>
        </a:p>
      </dgm:t>
    </dgm:pt>
    <dgm:pt modelId="{A61A950D-9873-494D-8F40-0B72A4B8B0CA}" type="sibTrans" cxnId="{A33B92F9-E06B-48D4-AED7-6446C3DC1EF2}">
      <dgm:prSet/>
      <dgm:spPr/>
      <dgm:t>
        <a:bodyPr/>
        <a:lstStyle/>
        <a:p>
          <a:endParaRPr lang="en-US"/>
        </a:p>
      </dgm:t>
    </dgm:pt>
    <dgm:pt modelId="{E54B130A-863C-4923-9E82-12CFA52C765A}">
      <dgm:prSet/>
      <dgm:spPr/>
      <dgm:t>
        <a:bodyPr/>
        <a:lstStyle/>
        <a:p>
          <a:r>
            <a:rPr lang="en-US"/>
            <a:t>CommonJS(Node.js)</a:t>
          </a:r>
        </a:p>
      </dgm:t>
    </dgm:pt>
    <dgm:pt modelId="{80BAC3DB-5ACF-4CD3-8E71-F818598A4C34}" type="parTrans" cxnId="{4F640790-B441-4C23-B959-62CE959E095F}">
      <dgm:prSet/>
      <dgm:spPr/>
      <dgm:t>
        <a:bodyPr/>
        <a:lstStyle/>
        <a:p>
          <a:endParaRPr lang="en-US"/>
        </a:p>
      </dgm:t>
    </dgm:pt>
    <dgm:pt modelId="{41334272-811B-4742-A8CB-456F688CB39A}" type="sibTrans" cxnId="{4F640790-B441-4C23-B959-62CE959E095F}">
      <dgm:prSet/>
      <dgm:spPr/>
      <dgm:t>
        <a:bodyPr/>
        <a:lstStyle/>
        <a:p>
          <a:endParaRPr lang="en-US"/>
        </a:p>
      </dgm:t>
    </dgm:pt>
    <dgm:pt modelId="{33E58D58-09A1-4C6D-AAE1-02145EF007B4}">
      <dgm:prSet/>
      <dgm:spPr/>
      <dgm:t>
        <a:bodyPr/>
        <a:lstStyle/>
        <a:p>
          <a:r>
            <a:rPr lang="en-US"/>
            <a:t>AMD (Browser)</a:t>
          </a:r>
        </a:p>
      </dgm:t>
    </dgm:pt>
    <dgm:pt modelId="{BE95F63A-550C-481C-A1C5-CD9807A38603}" type="parTrans" cxnId="{F8C7972E-1689-46E0-BF22-279F3199BAE7}">
      <dgm:prSet/>
      <dgm:spPr/>
      <dgm:t>
        <a:bodyPr/>
        <a:lstStyle/>
        <a:p>
          <a:endParaRPr lang="en-US"/>
        </a:p>
      </dgm:t>
    </dgm:pt>
    <dgm:pt modelId="{675C779B-B6AF-4338-A0F6-72AC35BA1F9E}" type="sibTrans" cxnId="{F8C7972E-1689-46E0-BF22-279F3199BAE7}">
      <dgm:prSet/>
      <dgm:spPr/>
      <dgm:t>
        <a:bodyPr/>
        <a:lstStyle/>
        <a:p>
          <a:endParaRPr lang="en-US"/>
        </a:p>
      </dgm:t>
    </dgm:pt>
    <dgm:pt modelId="{854204C1-BBB6-4715-9798-CAA976ACFA3F}">
      <dgm:prSet/>
      <dgm:spPr/>
      <dgm:t>
        <a:bodyPr/>
        <a:lstStyle/>
        <a:p>
          <a:r>
            <a:rPr lang="en-US"/>
            <a:t>UMD(Node.js and Browser)</a:t>
          </a:r>
        </a:p>
      </dgm:t>
    </dgm:pt>
    <dgm:pt modelId="{6A143BA1-1289-4B6D-8FE5-F3FBA9C1F9E5}" type="parTrans" cxnId="{52898A57-EEE5-4E1C-A3F9-172333427F55}">
      <dgm:prSet/>
      <dgm:spPr/>
      <dgm:t>
        <a:bodyPr/>
        <a:lstStyle/>
        <a:p>
          <a:endParaRPr lang="en-US"/>
        </a:p>
      </dgm:t>
    </dgm:pt>
    <dgm:pt modelId="{CEE88E53-DCAA-4FD5-BBEE-BBD421F216D0}" type="sibTrans" cxnId="{52898A57-EEE5-4E1C-A3F9-172333427F55}">
      <dgm:prSet/>
      <dgm:spPr/>
      <dgm:t>
        <a:bodyPr/>
        <a:lstStyle/>
        <a:p>
          <a:endParaRPr lang="en-US"/>
        </a:p>
      </dgm:t>
    </dgm:pt>
    <dgm:pt modelId="{C1A1BA11-A405-48FA-AA35-075C12B08DE9}">
      <dgm:prSet/>
      <dgm:spPr/>
      <dgm:t>
        <a:bodyPr/>
        <a:lstStyle/>
        <a:p>
          <a:r>
            <a:rPr lang="en-US"/>
            <a:t>System.register</a:t>
          </a:r>
        </a:p>
      </dgm:t>
    </dgm:pt>
    <dgm:pt modelId="{350F9147-7F6B-40D9-9B2C-A426D0B6E585}" type="parTrans" cxnId="{43CE71A0-486B-4E62-900D-3D094D47FD12}">
      <dgm:prSet/>
      <dgm:spPr/>
      <dgm:t>
        <a:bodyPr/>
        <a:lstStyle/>
        <a:p>
          <a:endParaRPr lang="en-US"/>
        </a:p>
      </dgm:t>
    </dgm:pt>
    <dgm:pt modelId="{A845B765-D1C9-4F78-953C-0ADFE75B47C4}" type="sibTrans" cxnId="{43CE71A0-486B-4E62-900D-3D094D47FD12}">
      <dgm:prSet/>
      <dgm:spPr/>
      <dgm:t>
        <a:bodyPr/>
        <a:lstStyle/>
        <a:p>
          <a:endParaRPr lang="en-US"/>
        </a:p>
      </dgm:t>
    </dgm:pt>
    <dgm:pt modelId="{DE14C67C-157E-D24F-97E8-D40A5AE04352}" type="pres">
      <dgm:prSet presAssocID="{FE5CAB10-2E86-47F2-B55D-B05AA5F545E6}" presName="linearFlow" presStyleCnt="0">
        <dgm:presLayoutVars>
          <dgm:dir/>
          <dgm:animLvl val="lvl"/>
          <dgm:resizeHandles val="exact"/>
        </dgm:presLayoutVars>
      </dgm:prSet>
      <dgm:spPr/>
    </dgm:pt>
    <dgm:pt modelId="{48DDA8DD-9A03-4C45-9525-D37ABB84A54A}" type="pres">
      <dgm:prSet presAssocID="{EA16CC0E-70CE-4640-B302-C6041CA8F07F}" presName="composite" presStyleCnt="0"/>
      <dgm:spPr/>
    </dgm:pt>
    <dgm:pt modelId="{9E2632C0-E960-F942-B12B-148D08B36D50}" type="pres">
      <dgm:prSet presAssocID="{EA16CC0E-70CE-4640-B302-C6041CA8F07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79BA4B7A-8D9C-684D-8FB5-283356787768}" type="pres">
      <dgm:prSet presAssocID="{EA16CC0E-70CE-4640-B302-C6041CA8F07F}" presName="descendantText" presStyleLbl="alignAcc1" presStyleIdx="0" presStyleCnt="2">
        <dgm:presLayoutVars>
          <dgm:bulletEnabled val="1"/>
        </dgm:presLayoutVars>
      </dgm:prSet>
      <dgm:spPr/>
    </dgm:pt>
    <dgm:pt modelId="{B4941467-D843-2249-9AE6-F7C95F206F81}" type="pres">
      <dgm:prSet presAssocID="{EF064757-528C-4021-8D20-3A892F6BD5D9}" presName="sp" presStyleCnt="0"/>
      <dgm:spPr/>
    </dgm:pt>
    <dgm:pt modelId="{9DD75C53-CF44-4C43-816E-8D8638CA591F}" type="pres">
      <dgm:prSet presAssocID="{6A22E86E-B8A1-4E65-86F5-294D63C6E856}" presName="composite" presStyleCnt="0"/>
      <dgm:spPr/>
    </dgm:pt>
    <dgm:pt modelId="{B055D155-551A-684B-9584-642C77D2F15B}" type="pres">
      <dgm:prSet presAssocID="{6A22E86E-B8A1-4E65-86F5-294D63C6E856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B38E217-E5D5-4145-9DE5-452937C87F40}" type="pres">
      <dgm:prSet presAssocID="{6A22E86E-B8A1-4E65-86F5-294D63C6E856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6AE9D1F-8505-6244-8E11-7C04146DD099}" type="presOf" srcId="{12057DB9-AE02-4FE0-9EBC-61140DA6CDC4}" destId="{8B38E217-E5D5-4145-9DE5-452937C87F40}" srcOrd="0" destOrd="0" presId="urn:microsoft.com/office/officeart/2005/8/layout/chevron2"/>
    <dgm:cxn modelId="{95A07123-CB64-4045-BB8F-14F40408C2FC}" type="presOf" srcId="{33E58D58-09A1-4C6D-AAE1-02145EF007B4}" destId="{8B38E217-E5D5-4145-9DE5-452937C87F40}" srcOrd="0" destOrd="2" presId="urn:microsoft.com/office/officeart/2005/8/layout/chevron2"/>
    <dgm:cxn modelId="{38F73228-3D00-064A-BA74-52D83FB9445B}" type="presOf" srcId="{FE5CAB10-2E86-47F2-B55D-B05AA5F545E6}" destId="{DE14C67C-157E-D24F-97E8-D40A5AE04352}" srcOrd="0" destOrd="0" presId="urn:microsoft.com/office/officeart/2005/8/layout/chevron2"/>
    <dgm:cxn modelId="{F8C7972E-1689-46E0-BF22-279F3199BAE7}" srcId="{12057DB9-AE02-4FE0-9EBC-61140DA6CDC4}" destId="{33E58D58-09A1-4C6D-AAE1-02145EF007B4}" srcOrd="1" destOrd="0" parTransId="{BE95F63A-550C-481C-A1C5-CD9807A38603}" sibTransId="{675C779B-B6AF-4338-A0F6-72AC35BA1F9E}"/>
    <dgm:cxn modelId="{453DA834-648D-0048-860F-B192349CD56D}" type="presOf" srcId="{2A35A120-D26E-4657-8D0F-78DBAB56106A}" destId="{79BA4B7A-8D9C-684D-8FB5-283356787768}" srcOrd="0" destOrd="0" presId="urn:microsoft.com/office/officeart/2005/8/layout/chevron2"/>
    <dgm:cxn modelId="{59097A41-0268-4B0B-B42D-8F55D5C6C215}" srcId="{EA16CC0E-70CE-4640-B302-C6041CA8F07F}" destId="{2A35A120-D26E-4657-8D0F-78DBAB56106A}" srcOrd="0" destOrd="0" parTransId="{529FE2E7-D6CA-4E6E-8E3F-0ED6926CD354}" sibTransId="{F8785485-8CDD-4B40-8549-CFD7EFAE8F16}"/>
    <dgm:cxn modelId="{0EC52F71-8598-0846-9DF9-1BA165C13FD7}" type="presOf" srcId="{E54B130A-863C-4923-9E82-12CFA52C765A}" destId="{8B38E217-E5D5-4145-9DE5-452937C87F40}" srcOrd="0" destOrd="1" presId="urn:microsoft.com/office/officeart/2005/8/layout/chevron2"/>
    <dgm:cxn modelId="{52898A57-EEE5-4E1C-A3F9-172333427F55}" srcId="{12057DB9-AE02-4FE0-9EBC-61140DA6CDC4}" destId="{854204C1-BBB6-4715-9798-CAA976ACFA3F}" srcOrd="2" destOrd="0" parTransId="{6A143BA1-1289-4B6D-8FE5-F3FBA9C1F9E5}" sibTransId="{CEE88E53-DCAA-4FD5-BBEE-BBD421F216D0}"/>
    <dgm:cxn modelId="{CBB3118F-282B-334F-96F5-BB439F4CF04C}" type="presOf" srcId="{EA16CC0E-70CE-4640-B302-C6041CA8F07F}" destId="{9E2632C0-E960-F942-B12B-148D08B36D50}" srcOrd="0" destOrd="0" presId="urn:microsoft.com/office/officeart/2005/8/layout/chevron2"/>
    <dgm:cxn modelId="{4F640790-B441-4C23-B959-62CE959E095F}" srcId="{12057DB9-AE02-4FE0-9EBC-61140DA6CDC4}" destId="{E54B130A-863C-4923-9E82-12CFA52C765A}" srcOrd="0" destOrd="0" parTransId="{80BAC3DB-5ACF-4CD3-8E71-F818598A4C34}" sibTransId="{41334272-811B-4742-A8CB-456F688CB39A}"/>
    <dgm:cxn modelId="{43CE71A0-486B-4E62-900D-3D094D47FD12}" srcId="{12057DB9-AE02-4FE0-9EBC-61140DA6CDC4}" destId="{C1A1BA11-A405-48FA-AA35-075C12B08DE9}" srcOrd="3" destOrd="0" parTransId="{350F9147-7F6B-40D9-9B2C-A426D0B6E585}" sibTransId="{A845B765-D1C9-4F78-953C-0ADFE75B47C4}"/>
    <dgm:cxn modelId="{554148A9-85DB-49A9-9C12-5C7DC4A4C016}" srcId="{FE5CAB10-2E86-47F2-B55D-B05AA5F545E6}" destId="{6A22E86E-B8A1-4E65-86F5-294D63C6E856}" srcOrd="1" destOrd="0" parTransId="{4077029A-3834-4CFC-9ABB-02CE71498870}" sibTransId="{FA0376B7-F947-4CD7-95B6-B1ED75A1E259}"/>
    <dgm:cxn modelId="{5F069BCA-6B6F-444E-ACCA-AF1F8D353B5C}" type="presOf" srcId="{854204C1-BBB6-4715-9798-CAA976ACFA3F}" destId="{8B38E217-E5D5-4145-9DE5-452937C87F40}" srcOrd="0" destOrd="3" presId="urn:microsoft.com/office/officeart/2005/8/layout/chevron2"/>
    <dgm:cxn modelId="{FB2799E5-FACC-F144-8C36-F8E9767BB34E}" type="presOf" srcId="{C1A1BA11-A405-48FA-AA35-075C12B08DE9}" destId="{8B38E217-E5D5-4145-9DE5-452937C87F40}" srcOrd="0" destOrd="4" presId="urn:microsoft.com/office/officeart/2005/8/layout/chevron2"/>
    <dgm:cxn modelId="{CCBC75EE-0EFB-5941-BC3E-0AA2DA555066}" type="presOf" srcId="{6A22E86E-B8A1-4E65-86F5-294D63C6E856}" destId="{B055D155-551A-684B-9584-642C77D2F15B}" srcOrd="0" destOrd="0" presId="urn:microsoft.com/office/officeart/2005/8/layout/chevron2"/>
    <dgm:cxn modelId="{A33B92F9-E06B-48D4-AED7-6446C3DC1EF2}" srcId="{6A22E86E-B8A1-4E65-86F5-294D63C6E856}" destId="{12057DB9-AE02-4FE0-9EBC-61140DA6CDC4}" srcOrd="0" destOrd="0" parTransId="{C63F9B71-1BFB-4C0B-AADE-EC5348519922}" sibTransId="{A61A950D-9873-494D-8F40-0B72A4B8B0CA}"/>
    <dgm:cxn modelId="{000244FD-E2CA-4E6F-A30D-3EB3E1AF39EF}" srcId="{FE5CAB10-2E86-47F2-B55D-B05AA5F545E6}" destId="{EA16CC0E-70CE-4640-B302-C6041CA8F07F}" srcOrd="0" destOrd="0" parTransId="{71B4A668-B2EC-4B66-8D1C-4433AAF54C9C}" sibTransId="{EF064757-528C-4021-8D20-3A892F6BD5D9}"/>
    <dgm:cxn modelId="{8855253F-B480-5343-8C03-6BA0831574C5}" type="presParOf" srcId="{DE14C67C-157E-D24F-97E8-D40A5AE04352}" destId="{48DDA8DD-9A03-4C45-9525-D37ABB84A54A}" srcOrd="0" destOrd="0" presId="urn:microsoft.com/office/officeart/2005/8/layout/chevron2"/>
    <dgm:cxn modelId="{B7080156-1444-0B47-BE59-45EA5DF280C3}" type="presParOf" srcId="{48DDA8DD-9A03-4C45-9525-D37ABB84A54A}" destId="{9E2632C0-E960-F942-B12B-148D08B36D50}" srcOrd="0" destOrd="0" presId="urn:microsoft.com/office/officeart/2005/8/layout/chevron2"/>
    <dgm:cxn modelId="{1550D152-F06F-0843-989D-B6610779834B}" type="presParOf" srcId="{48DDA8DD-9A03-4C45-9525-D37ABB84A54A}" destId="{79BA4B7A-8D9C-684D-8FB5-283356787768}" srcOrd="1" destOrd="0" presId="urn:microsoft.com/office/officeart/2005/8/layout/chevron2"/>
    <dgm:cxn modelId="{76821C04-FFD1-9D4E-A75B-C164BE226AB0}" type="presParOf" srcId="{DE14C67C-157E-D24F-97E8-D40A5AE04352}" destId="{B4941467-D843-2249-9AE6-F7C95F206F81}" srcOrd="1" destOrd="0" presId="urn:microsoft.com/office/officeart/2005/8/layout/chevron2"/>
    <dgm:cxn modelId="{350B17F7-464E-E645-B58F-09FFA2B19152}" type="presParOf" srcId="{DE14C67C-157E-D24F-97E8-D40A5AE04352}" destId="{9DD75C53-CF44-4C43-816E-8D8638CA591F}" srcOrd="2" destOrd="0" presId="urn:microsoft.com/office/officeart/2005/8/layout/chevron2"/>
    <dgm:cxn modelId="{7279D876-21EE-E14C-A981-061950930B4A}" type="presParOf" srcId="{9DD75C53-CF44-4C43-816E-8D8638CA591F}" destId="{B055D155-551A-684B-9584-642C77D2F15B}" srcOrd="0" destOrd="0" presId="urn:microsoft.com/office/officeart/2005/8/layout/chevron2"/>
    <dgm:cxn modelId="{882FBE38-EED1-AE45-AFFA-A02759A2EAB5}" type="presParOf" srcId="{9DD75C53-CF44-4C43-816E-8D8638CA591F}" destId="{8B38E217-E5D5-4145-9DE5-452937C87F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8E5FB1-057B-44EF-AD22-B2BCC71381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2306E6-50E1-4323-AB07-37A007AC2828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D609D7A1-11CD-4F49-8E1F-DA02961B8B32}" type="parTrans" cxnId="{EBEDABFF-F40C-49D7-8319-552EC15A290B}">
      <dgm:prSet/>
      <dgm:spPr/>
      <dgm:t>
        <a:bodyPr/>
        <a:lstStyle/>
        <a:p>
          <a:endParaRPr lang="en-US"/>
        </a:p>
      </dgm:t>
    </dgm:pt>
    <dgm:pt modelId="{4A949FAF-723D-48F4-ABDD-5467DE931EB8}" type="sibTrans" cxnId="{EBEDABFF-F40C-49D7-8319-552EC15A290B}">
      <dgm:prSet/>
      <dgm:spPr/>
      <dgm:t>
        <a:bodyPr/>
        <a:lstStyle/>
        <a:p>
          <a:endParaRPr lang="en-US"/>
        </a:p>
      </dgm:t>
    </dgm:pt>
    <dgm:pt modelId="{F3451D2E-DEBB-45F5-B43A-25810005EF0F}">
      <dgm:prSet phldrT="[Text]"/>
      <dgm:spPr/>
      <dgm:t>
        <a:bodyPr/>
        <a:lstStyle/>
        <a:p>
          <a:r>
            <a:rPr lang="en-US" dirty="0"/>
            <a:t>Components Configuration</a:t>
          </a:r>
        </a:p>
      </dgm:t>
    </dgm:pt>
    <dgm:pt modelId="{FEDE8F11-CB4E-4F7D-8C03-81FE641726E6}" type="parTrans" cxnId="{03C28512-796E-4AE4-8221-66EAE7B74136}">
      <dgm:prSet/>
      <dgm:spPr/>
      <dgm:t>
        <a:bodyPr/>
        <a:lstStyle/>
        <a:p>
          <a:endParaRPr lang="en-US"/>
        </a:p>
      </dgm:t>
    </dgm:pt>
    <dgm:pt modelId="{5E7E7FF7-BA64-4B9A-9EC8-94B217FA060D}" type="sibTrans" cxnId="{03C28512-796E-4AE4-8221-66EAE7B74136}">
      <dgm:prSet/>
      <dgm:spPr/>
      <dgm:t>
        <a:bodyPr/>
        <a:lstStyle/>
        <a:p>
          <a:endParaRPr lang="en-US"/>
        </a:p>
      </dgm:t>
    </dgm:pt>
    <dgm:pt modelId="{264EC8F4-45D2-46D6-A31C-D9598DEE0EE8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C923BCED-4010-4711-9B31-630D00B8DC81}" type="parTrans" cxnId="{023782E8-49E4-4D25-B8D7-6E6A4E8A0FFF}">
      <dgm:prSet/>
      <dgm:spPr/>
      <dgm:t>
        <a:bodyPr/>
        <a:lstStyle/>
        <a:p>
          <a:endParaRPr lang="en-US"/>
        </a:p>
      </dgm:t>
    </dgm:pt>
    <dgm:pt modelId="{1D9D1C55-DED1-494A-B2AB-6849B055BA7B}" type="sibTrans" cxnId="{023782E8-49E4-4D25-B8D7-6E6A4E8A0FFF}">
      <dgm:prSet/>
      <dgm:spPr/>
      <dgm:t>
        <a:bodyPr/>
        <a:lstStyle/>
        <a:p>
          <a:endParaRPr lang="en-US"/>
        </a:p>
      </dgm:t>
    </dgm:pt>
    <dgm:pt modelId="{0FD22BC7-2E46-4B44-8200-558BC4EA7F45}">
      <dgm:prSet phldrT="[Text]"/>
      <dgm:spPr/>
      <dgm:t>
        <a:bodyPr/>
        <a:lstStyle/>
        <a:p>
          <a:r>
            <a:rPr lang="en-US" dirty="0"/>
            <a:t>Starts with the default value defined in the constructor</a:t>
          </a:r>
        </a:p>
      </dgm:t>
    </dgm:pt>
    <dgm:pt modelId="{B1C32B6B-286C-47B4-ACFC-CC16CF2F53A5}" type="parTrans" cxnId="{CE386E83-F51C-4F4B-A0FE-A11C9C039F80}">
      <dgm:prSet/>
      <dgm:spPr/>
      <dgm:t>
        <a:bodyPr/>
        <a:lstStyle/>
        <a:p>
          <a:endParaRPr lang="en-US"/>
        </a:p>
      </dgm:t>
    </dgm:pt>
    <dgm:pt modelId="{25A06033-7546-4751-8D77-07E7629244EC}" type="sibTrans" cxnId="{CE386E83-F51C-4F4B-A0FE-A11C9C039F80}">
      <dgm:prSet/>
      <dgm:spPr/>
      <dgm:t>
        <a:bodyPr/>
        <a:lstStyle/>
        <a:p>
          <a:endParaRPr lang="en-US"/>
        </a:p>
      </dgm:t>
    </dgm:pt>
    <dgm:pt modelId="{7E9120CC-2ECB-4063-BC61-2B324749CE6A}">
      <dgm:prSet phldrT="[Text]"/>
      <dgm:spPr/>
      <dgm:t>
        <a:bodyPr/>
        <a:lstStyle/>
        <a:p>
          <a:r>
            <a:rPr lang="en-US" dirty="0"/>
            <a:t>Immutable</a:t>
          </a:r>
        </a:p>
      </dgm:t>
    </dgm:pt>
    <dgm:pt modelId="{0F516BCC-8991-4126-8AF2-5931C34FC13E}" type="parTrans" cxnId="{2B4588E2-0C56-420A-A30E-05DCF253F443}">
      <dgm:prSet/>
      <dgm:spPr/>
      <dgm:t>
        <a:bodyPr/>
        <a:lstStyle/>
        <a:p>
          <a:endParaRPr lang="en-US"/>
        </a:p>
      </dgm:t>
    </dgm:pt>
    <dgm:pt modelId="{32FE1A96-974E-4FBD-BFB4-E294896D5A31}" type="sibTrans" cxnId="{2B4588E2-0C56-420A-A30E-05DCF253F443}">
      <dgm:prSet/>
      <dgm:spPr/>
      <dgm:t>
        <a:bodyPr/>
        <a:lstStyle/>
        <a:p>
          <a:endParaRPr lang="en-US"/>
        </a:p>
      </dgm:t>
    </dgm:pt>
    <dgm:pt modelId="{5451D092-E462-4C78-BD3D-C6242C2C74C7}">
      <dgm:prSet phldrT="[Text]"/>
      <dgm:spPr/>
      <dgm:t>
        <a:bodyPr/>
        <a:lstStyle/>
        <a:p>
          <a:r>
            <a:rPr lang="en-US" dirty="0"/>
            <a:t>Received from above</a:t>
          </a:r>
        </a:p>
      </dgm:t>
    </dgm:pt>
    <dgm:pt modelId="{0D6BE18F-E72B-424A-AC3A-2852D2A9E38E}" type="parTrans" cxnId="{5D4CA5B7-60C8-47D9-B0D9-3401B8FE651A}">
      <dgm:prSet/>
      <dgm:spPr/>
      <dgm:t>
        <a:bodyPr/>
        <a:lstStyle/>
        <a:p>
          <a:endParaRPr lang="en-US"/>
        </a:p>
      </dgm:t>
    </dgm:pt>
    <dgm:pt modelId="{9F141601-9F9A-4521-AD34-BF7256BC2FEA}" type="sibTrans" cxnId="{5D4CA5B7-60C8-47D9-B0D9-3401B8FE651A}">
      <dgm:prSet/>
      <dgm:spPr/>
      <dgm:t>
        <a:bodyPr/>
        <a:lstStyle/>
        <a:p>
          <a:endParaRPr lang="en-US"/>
        </a:p>
      </dgm:t>
    </dgm:pt>
    <dgm:pt modelId="{6F45BB8F-075B-4BCE-8FBB-6C28C5297227}">
      <dgm:prSet phldrT="[Text]"/>
      <dgm:spPr/>
      <dgm:t>
        <a:bodyPr/>
        <a:lstStyle/>
        <a:p>
          <a:r>
            <a:rPr lang="en-US" dirty="0"/>
            <a:t>Suffers mutations based on event</a:t>
          </a:r>
        </a:p>
      </dgm:t>
    </dgm:pt>
    <dgm:pt modelId="{F06BED86-E25C-4D5E-A28B-2CF7A81702A5}" type="parTrans" cxnId="{57BCABFF-1F30-409A-A912-56D2AE235CBB}">
      <dgm:prSet/>
      <dgm:spPr/>
      <dgm:t>
        <a:bodyPr/>
        <a:lstStyle/>
        <a:p>
          <a:endParaRPr lang="en-US"/>
        </a:p>
      </dgm:t>
    </dgm:pt>
    <dgm:pt modelId="{07007DD1-6EA1-48BB-B457-FF3856EBFCC1}" type="sibTrans" cxnId="{57BCABFF-1F30-409A-A912-56D2AE235CBB}">
      <dgm:prSet/>
      <dgm:spPr/>
      <dgm:t>
        <a:bodyPr/>
        <a:lstStyle/>
        <a:p>
          <a:endParaRPr lang="en-US"/>
        </a:p>
      </dgm:t>
    </dgm:pt>
    <dgm:pt modelId="{926CDD6C-A0D0-4438-9945-0649F11840E9}">
      <dgm:prSet phldrT="[Text]"/>
      <dgm:spPr/>
      <dgm:t>
        <a:bodyPr/>
        <a:lstStyle/>
        <a:p>
          <a:r>
            <a:rPr lang="en-US" dirty="0"/>
            <a:t>Every time the state changes component is rendered again</a:t>
          </a:r>
        </a:p>
      </dgm:t>
    </dgm:pt>
    <dgm:pt modelId="{7BB70A8C-1B3A-4F7D-B78B-E8CE8604D304}" type="parTrans" cxnId="{BC9B2879-B2B3-4511-9F10-AF19A5436251}">
      <dgm:prSet/>
      <dgm:spPr/>
      <dgm:t>
        <a:bodyPr/>
        <a:lstStyle/>
        <a:p>
          <a:endParaRPr lang="en-US"/>
        </a:p>
      </dgm:t>
    </dgm:pt>
    <dgm:pt modelId="{0F5C870A-FF94-4FB5-B22F-3490C9B2E6B3}" type="sibTrans" cxnId="{BC9B2879-B2B3-4511-9F10-AF19A5436251}">
      <dgm:prSet/>
      <dgm:spPr/>
      <dgm:t>
        <a:bodyPr/>
        <a:lstStyle/>
        <a:p>
          <a:endParaRPr lang="en-US"/>
        </a:p>
      </dgm:t>
    </dgm:pt>
    <dgm:pt modelId="{DFE99B08-60EC-414A-885D-16FD120DB2C5}" type="pres">
      <dgm:prSet presAssocID="{DC8E5FB1-057B-44EF-AD22-B2BCC7138105}" presName="linear" presStyleCnt="0">
        <dgm:presLayoutVars>
          <dgm:animLvl val="lvl"/>
          <dgm:resizeHandles val="exact"/>
        </dgm:presLayoutVars>
      </dgm:prSet>
      <dgm:spPr/>
    </dgm:pt>
    <dgm:pt modelId="{C4B7C3C9-8CCC-414C-9D77-0CE5669EA2B4}" type="pres">
      <dgm:prSet presAssocID="{212306E6-50E1-4323-AB07-37A007AC28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B656B4-56BE-454C-8325-2CC5EA06CCBF}" type="pres">
      <dgm:prSet presAssocID="{212306E6-50E1-4323-AB07-37A007AC2828}" presName="childText" presStyleLbl="revTx" presStyleIdx="0" presStyleCnt="2">
        <dgm:presLayoutVars>
          <dgm:bulletEnabled val="1"/>
        </dgm:presLayoutVars>
      </dgm:prSet>
      <dgm:spPr/>
    </dgm:pt>
    <dgm:pt modelId="{5CB352F3-D4F0-4B8B-93BC-827DE1A41AF4}" type="pres">
      <dgm:prSet presAssocID="{264EC8F4-45D2-46D6-A31C-D9598DEE0EE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8C1C2C-F6FD-4E49-8605-7ABB275E3485}" type="pres">
      <dgm:prSet presAssocID="{264EC8F4-45D2-46D6-A31C-D9598DEE0EE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0106209-1E0E-469A-B053-DB15CF28698B}" type="presOf" srcId="{0FD22BC7-2E46-4B44-8200-558BC4EA7F45}" destId="{068C1C2C-F6FD-4E49-8605-7ABB275E3485}" srcOrd="0" destOrd="0" presId="urn:microsoft.com/office/officeart/2005/8/layout/vList2"/>
    <dgm:cxn modelId="{957BA00A-708A-403F-B3A3-F8A54CE8E50B}" type="presOf" srcId="{5451D092-E462-4C78-BD3D-C6242C2C74C7}" destId="{A5B656B4-56BE-454C-8325-2CC5EA06CCBF}" srcOrd="0" destOrd="2" presId="urn:microsoft.com/office/officeart/2005/8/layout/vList2"/>
    <dgm:cxn modelId="{03C28512-796E-4AE4-8221-66EAE7B74136}" srcId="{212306E6-50E1-4323-AB07-37A007AC2828}" destId="{F3451D2E-DEBB-45F5-B43A-25810005EF0F}" srcOrd="0" destOrd="0" parTransId="{FEDE8F11-CB4E-4F7D-8C03-81FE641726E6}" sibTransId="{5E7E7FF7-BA64-4B9A-9EC8-94B217FA060D}"/>
    <dgm:cxn modelId="{E149381A-802A-4B20-A22D-5195130A0E49}" type="presOf" srcId="{F3451D2E-DEBB-45F5-B43A-25810005EF0F}" destId="{A5B656B4-56BE-454C-8325-2CC5EA06CCBF}" srcOrd="0" destOrd="0" presId="urn:microsoft.com/office/officeart/2005/8/layout/vList2"/>
    <dgm:cxn modelId="{5AD16E62-2DA4-41E2-8EC6-D9AC6220FFAE}" type="presOf" srcId="{264EC8F4-45D2-46D6-A31C-D9598DEE0EE8}" destId="{5CB352F3-D4F0-4B8B-93BC-827DE1A41AF4}" srcOrd="0" destOrd="0" presId="urn:microsoft.com/office/officeart/2005/8/layout/vList2"/>
    <dgm:cxn modelId="{9CB8A768-FD67-4958-8CB1-68F438600216}" type="presOf" srcId="{DC8E5FB1-057B-44EF-AD22-B2BCC7138105}" destId="{DFE99B08-60EC-414A-885D-16FD120DB2C5}" srcOrd="0" destOrd="0" presId="urn:microsoft.com/office/officeart/2005/8/layout/vList2"/>
    <dgm:cxn modelId="{242C2F55-59E5-49D9-94FC-ED083B030FB6}" type="presOf" srcId="{926CDD6C-A0D0-4438-9945-0649F11840E9}" destId="{068C1C2C-F6FD-4E49-8605-7ABB275E3485}" srcOrd="0" destOrd="2" presId="urn:microsoft.com/office/officeart/2005/8/layout/vList2"/>
    <dgm:cxn modelId="{BC9B2879-B2B3-4511-9F10-AF19A5436251}" srcId="{264EC8F4-45D2-46D6-A31C-D9598DEE0EE8}" destId="{926CDD6C-A0D0-4438-9945-0649F11840E9}" srcOrd="2" destOrd="0" parTransId="{7BB70A8C-1B3A-4F7D-B78B-E8CE8604D304}" sibTransId="{0F5C870A-FF94-4FB5-B22F-3490C9B2E6B3}"/>
    <dgm:cxn modelId="{CE386E83-F51C-4F4B-A0FE-A11C9C039F80}" srcId="{264EC8F4-45D2-46D6-A31C-D9598DEE0EE8}" destId="{0FD22BC7-2E46-4B44-8200-558BC4EA7F45}" srcOrd="0" destOrd="0" parTransId="{B1C32B6B-286C-47B4-ACFC-CC16CF2F53A5}" sibTransId="{25A06033-7546-4751-8D77-07E7629244EC}"/>
    <dgm:cxn modelId="{919E78B6-4A34-482A-A7F8-5221F113CEF0}" type="presOf" srcId="{7E9120CC-2ECB-4063-BC61-2B324749CE6A}" destId="{A5B656B4-56BE-454C-8325-2CC5EA06CCBF}" srcOrd="0" destOrd="1" presId="urn:microsoft.com/office/officeart/2005/8/layout/vList2"/>
    <dgm:cxn modelId="{5D4CA5B7-60C8-47D9-B0D9-3401B8FE651A}" srcId="{212306E6-50E1-4323-AB07-37A007AC2828}" destId="{5451D092-E462-4C78-BD3D-C6242C2C74C7}" srcOrd="2" destOrd="0" parTransId="{0D6BE18F-E72B-424A-AC3A-2852D2A9E38E}" sibTransId="{9F141601-9F9A-4521-AD34-BF7256BC2FEA}"/>
    <dgm:cxn modelId="{ABD033C8-9259-46B3-BD52-066093F2BF72}" type="presOf" srcId="{6F45BB8F-075B-4BCE-8FBB-6C28C5297227}" destId="{068C1C2C-F6FD-4E49-8605-7ABB275E3485}" srcOrd="0" destOrd="1" presId="urn:microsoft.com/office/officeart/2005/8/layout/vList2"/>
    <dgm:cxn modelId="{2B4588E2-0C56-420A-A30E-05DCF253F443}" srcId="{212306E6-50E1-4323-AB07-37A007AC2828}" destId="{7E9120CC-2ECB-4063-BC61-2B324749CE6A}" srcOrd="1" destOrd="0" parTransId="{0F516BCC-8991-4126-8AF2-5931C34FC13E}" sibTransId="{32FE1A96-974E-4FBD-BFB4-E294896D5A31}"/>
    <dgm:cxn modelId="{023782E8-49E4-4D25-B8D7-6E6A4E8A0FFF}" srcId="{DC8E5FB1-057B-44EF-AD22-B2BCC7138105}" destId="{264EC8F4-45D2-46D6-A31C-D9598DEE0EE8}" srcOrd="1" destOrd="0" parTransId="{C923BCED-4010-4711-9B31-630D00B8DC81}" sibTransId="{1D9D1C55-DED1-494A-B2AB-6849B055BA7B}"/>
    <dgm:cxn modelId="{610C4FFB-D43A-4B82-A1CD-6615B420D05C}" type="presOf" srcId="{212306E6-50E1-4323-AB07-37A007AC2828}" destId="{C4B7C3C9-8CCC-414C-9D77-0CE5669EA2B4}" srcOrd="0" destOrd="0" presId="urn:microsoft.com/office/officeart/2005/8/layout/vList2"/>
    <dgm:cxn modelId="{57BCABFF-1F30-409A-A912-56D2AE235CBB}" srcId="{264EC8F4-45D2-46D6-A31C-D9598DEE0EE8}" destId="{6F45BB8F-075B-4BCE-8FBB-6C28C5297227}" srcOrd="1" destOrd="0" parTransId="{F06BED86-E25C-4D5E-A28B-2CF7A81702A5}" sibTransId="{07007DD1-6EA1-48BB-B457-FF3856EBFCC1}"/>
    <dgm:cxn modelId="{EBEDABFF-F40C-49D7-8319-552EC15A290B}" srcId="{DC8E5FB1-057B-44EF-AD22-B2BCC7138105}" destId="{212306E6-50E1-4323-AB07-37A007AC2828}" srcOrd="0" destOrd="0" parTransId="{D609D7A1-11CD-4F49-8E1F-DA02961B8B32}" sibTransId="{4A949FAF-723D-48F4-ABDD-5467DE931EB8}"/>
    <dgm:cxn modelId="{D57BD353-5428-4E3E-9F91-A2F0CC072A33}" type="presParOf" srcId="{DFE99B08-60EC-414A-885D-16FD120DB2C5}" destId="{C4B7C3C9-8CCC-414C-9D77-0CE5669EA2B4}" srcOrd="0" destOrd="0" presId="urn:microsoft.com/office/officeart/2005/8/layout/vList2"/>
    <dgm:cxn modelId="{37D7E491-1682-4451-84A1-E2FB285E623C}" type="presParOf" srcId="{DFE99B08-60EC-414A-885D-16FD120DB2C5}" destId="{A5B656B4-56BE-454C-8325-2CC5EA06CCBF}" srcOrd="1" destOrd="0" presId="urn:microsoft.com/office/officeart/2005/8/layout/vList2"/>
    <dgm:cxn modelId="{14A9E62B-251C-47FF-BA2A-EEB5199FAC08}" type="presParOf" srcId="{DFE99B08-60EC-414A-885D-16FD120DB2C5}" destId="{5CB352F3-D4F0-4B8B-93BC-827DE1A41AF4}" srcOrd="2" destOrd="0" presId="urn:microsoft.com/office/officeart/2005/8/layout/vList2"/>
    <dgm:cxn modelId="{D6EF4EAF-7F7B-4E0B-AD4B-E0D5A4940CB2}" type="presParOf" srcId="{DFE99B08-60EC-414A-885D-16FD120DB2C5}" destId="{068C1C2C-F6FD-4E49-8605-7ABB275E348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7751F-05B5-574A-AC4F-61A25907D6FA}">
      <dsp:nvSpPr>
        <dsp:cNvPr id="0" name=""/>
        <dsp:cNvSpPr/>
      </dsp:nvSpPr>
      <dsp:spPr>
        <a:xfrm>
          <a:off x="348" y="603762"/>
          <a:ext cx="2772667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Reactive rendering is simple.</a:t>
          </a:r>
        </a:p>
      </dsp:txBody>
      <dsp:txXfrm>
        <a:off x="432348" y="603762"/>
        <a:ext cx="1908667" cy="864000"/>
      </dsp:txXfrm>
    </dsp:sp>
    <dsp:sp modelId="{368E651D-68B4-5B4F-96CC-9FD4ACF4FACD}">
      <dsp:nvSpPr>
        <dsp:cNvPr id="0" name=""/>
        <dsp:cNvSpPr/>
      </dsp:nvSpPr>
      <dsp:spPr>
        <a:xfrm>
          <a:off x="348" y="1575762"/>
          <a:ext cx="2218134" cy="217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Uses Virtual DOM when data changes instead of rendering the whole page.</a:t>
          </a:r>
        </a:p>
      </dsp:txBody>
      <dsp:txXfrm>
        <a:off x="348" y="1575762"/>
        <a:ext cx="2218134" cy="2171812"/>
      </dsp:txXfrm>
    </dsp:sp>
    <dsp:sp modelId="{80ECC51D-F7E6-C54E-92E2-2CAB9261C4AB}">
      <dsp:nvSpPr>
        <dsp:cNvPr id="0" name=""/>
        <dsp:cNvSpPr/>
      </dsp:nvSpPr>
      <dsp:spPr>
        <a:xfrm>
          <a:off x="2557016" y="603762"/>
          <a:ext cx="2772667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Component Oriented Development using Pure JavaScript</a:t>
          </a:r>
        </a:p>
      </dsp:txBody>
      <dsp:txXfrm>
        <a:off x="2989016" y="603762"/>
        <a:ext cx="1908667" cy="864000"/>
      </dsp:txXfrm>
    </dsp:sp>
    <dsp:sp modelId="{6790E05D-3911-1E47-B144-6B052CBBB7FF}">
      <dsp:nvSpPr>
        <dsp:cNvPr id="0" name=""/>
        <dsp:cNvSpPr/>
      </dsp:nvSpPr>
      <dsp:spPr>
        <a:xfrm>
          <a:off x="2557016" y="1575762"/>
          <a:ext cx="2218134" cy="217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self-contained, concern-specific building blocks. 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 divide and conquer approach where no component is complex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React assumes the display logic and markup are highly cohesive</a:t>
          </a:r>
        </a:p>
      </dsp:txBody>
      <dsp:txXfrm>
        <a:off x="2557016" y="1575762"/>
        <a:ext cx="2218134" cy="2171812"/>
      </dsp:txXfrm>
    </dsp:sp>
    <dsp:sp modelId="{FB634E6A-DB18-8040-BE98-EB5C17C73726}">
      <dsp:nvSpPr>
        <dsp:cNvPr id="0" name=""/>
        <dsp:cNvSpPr/>
      </dsp:nvSpPr>
      <dsp:spPr>
        <a:xfrm>
          <a:off x="5113683" y="603762"/>
          <a:ext cx="2772667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Flexible abstraction of the data model </a:t>
          </a:r>
        </a:p>
      </dsp:txBody>
      <dsp:txXfrm>
        <a:off x="5545683" y="603762"/>
        <a:ext cx="1908667" cy="864000"/>
      </dsp:txXfrm>
    </dsp:sp>
    <dsp:sp modelId="{CA59B192-010F-2B4E-BAD4-64CE63908974}">
      <dsp:nvSpPr>
        <dsp:cNvPr id="0" name=""/>
        <dsp:cNvSpPr/>
      </dsp:nvSpPr>
      <dsp:spPr>
        <a:xfrm>
          <a:off x="5113683" y="1575762"/>
          <a:ext cx="2218134" cy="217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React has its own lightweight representation of the UI that abstracts away the underlying document model.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enables to render the HTML for the Web as well as native iOS and android views. </a:t>
          </a:r>
        </a:p>
      </dsp:txBody>
      <dsp:txXfrm>
        <a:off x="5113683" y="1575762"/>
        <a:ext cx="2218134" cy="2171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536FA-7838-8045-A82A-57C525D132BC}">
      <dsp:nvSpPr>
        <dsp:cNvPr id="0" name=""/>
        <dsp:cNvSpPr/>
      </dsp:nvSpPr>
      <dsp:spPr>
        <a:xfrm>
          <a:off x="3203" y="1509623"/>
          <a:ext cx="1367079" cy="1332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Node.js was originally written in 2009 by Ryan Dahl</a:t>
          </a:r>
        </a:p>
      </dsp:txBody>
      <dsp:txXfrm>
        <a:off x="3203" y="1509623"/>
        <a:ext cx="1367079" cy="1332091"/>
      </dsp:txXfrm>
    </dsp:sp>
    <dsp:sp modelId="{33066DF8-D1BD-324A-90F2-4F126290D969}">
      <dsp:nvSpPr>
        <dsp:cNvPr id="0" name=""/>
        <dsp:cNvSpPr/>
      </dsp:nvSpPr>
      <dsp:spPr>
        <a:xfrm>
          <a:off x="1398364" y="2054169"/>
          <a:ext cx="20506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9D325-C1D3-6F43-98AD-1C5B500B4E4B}">
      <dsp:nvSpPr>
        <dsp:cNvPr id="0" name=""/>
        <dsp:cNvSpPr/>
      </dsp:nvSpPr>
      <dsp:spPr>
        <a:xfrm>
          <a:off x="1631506" y="1509623"/>
          <a:ext cx="1367079" cy="1332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Node.js is a JavaScript runtime built on Chrome's V8 JavaScript engine. </a:t>
          </a:r>
        </a:p>
      </dsp:txBody>
      <dsp:txXfrm>
        <a:off x="1631506" y="1509623"/>
        <a:ext cx="1367079" cy="1332091"/>
      </dsp:txXfrm>
    </dsp:sp>
    <dsp:sp modelId="{03B9425C-5CAB-CC4E-A822-8F2144144CCB}">
      <dsp:nvSpPr>
        <dsp:cNvPr id="0" name=""/>
        <dsp:cNvSpPr/>
      </dsp:nvSpPr>
      <dsp:spPr>
        <a:xfrm>
          <a:off x="3026667" y="2054169"/>
          <a:ext cx="20506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81AB1-4929-5741-818C-D36A4AD3B874}">
      <dsp:nvSpPr>
        <dsp:cNvPr id="0" name=""/>
        <dsp:cNvSpPr/>
      </dsp:nvSpPr>
      <dsp:spPr>
        <a:xfrm>
          <a:off x="3259810" y="1509623"/>
          <a:ext cx="1367079" cy="1332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Node.js uses an event-driven, non-blocking I/O model that makes it lightweight and efficient. </a:t>
          </a:r>
        </a:p>
      </dsp:txBody>
      <dsp:txXfrm>
        <a:off x="3259810" y="1509623"/>
        <a:ext cx="1367079" cy="1332091"/>
      </dsp:txXfrm>
    </dsp:sp>
    <dsp:sp modelId="{8A0438CB-F8DF-5842-BA49-4966C2C1A36A}">
      <dsp:nvSpPr>
        <dsp:cNvPr id="0" name=""/>
        <dsp:cNvSpPr/>
      </dsp:nvSpPr>
      <dsp:spPr>
        <a:xfrm>
          <a:off x="4654970" y="2054169"/>
          <a:ext cx="20506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BF167-1517-2249-BEEB-04EC52414287}">
      <dsp:nvSpPr>
        <dsp:cNvPr id="0" name=""/>
        <dsp:cNvSpPr/>
      </dsp:nvSpPr>
      <dsp:spPr>
        <a:xfrm>
          <a:off x="4888113" y="1509623"/>
          <a:ext cx="1367079" cy="1332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Node.js‘ package ecosystem, </a:t>
          </a:r>
          <a:r>
            <a:rPr lang="en-US" sz="1100" kern="1200" dirty="0" err="1"/>
            <a:t>npm</a:t>
          </a:r>
          <a:r>
            <a:rPr lang="en-US" sz="1100" kern="1200" dirty="0"/>
            <a:t>, is the largest ecosystem of open source libraries in the world.</a:t>
          </a:r>
        </a:p>
      </dsp:txBody>
      <dsp:txXfrm>
        <a:off x="4888113" y="1509623"/>
        <a:ext cx="1367079" cy="1332091"/>
      </dsp:txXfrm>
    </dsp:sp>
    <dsp:sp modelId="{0B06FF50-96FD-7641-8318-AEC2C2111ED0}">
      <dsp:nvSpPr>
        <dsp:cNvPr id="0" name=""/>
        <dsp:cNvSpPr/>
      </dsp:nvSpPr>
      <dsp:spPr>
        <a:xfrm>
          <a:off x="6283274" y="2054169"/>
          <a:ext cx="20506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BE9F6-BE1F-764D-BF8D-67EECE624FD4}">
      <dsp:nvSpPr>
        <dsp:cNvPr id="0" name=""/>
        <dsp:cNvSpPr/>
      </dsp:nvSpPr>
      <dsp:spPr>
        <a:xfrm>
          <a:off x="6516417" y="1509623"/>
          <a:ext cx="1367079" cy="1332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Used in developing Server Side Web Applications written in JavaScript</a:t>
          </a:r>
        </a:p>
      </dsp:txBody>
      <dsp:txXfrm>
        <a:off x="6516417" y="1509623"/>
        <a:ext cx="1367079" cy="1332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632C0-E960-F942-B12B-148D08B36D50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Limitations of ES5</a:t>
          </a:r>
        </a:p>
      </dsp:txBody>
      <dsp:txXfrm rot="-5400000">
        <a:off x="1" y="812886"/>
        <a:ext cx="1621128" cy="694769"/>
      </dsp:txXfrm>
    </dsp:sp>
    <dsp:sp modelId="{79BA4B7A-8D9C-684D-8FB5-283356787768}">
      <dsp:nvSpPr>
        <dsp:cNvPr id="0" name=""/>
        <dsp:cNvSpPr/>
      </dsp:nvSpPr>
      <dsp:spPr>
        <a:xfrm rot="5400000">
          <a:off x="4001247" y="-2377796"/>
          <a:ext cx="1505333" cy="6265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Scope</a:t>
          </a:r>
        </a:p>
      </dsp:txBody>
      <dsp:txXfrm rot="-5400000">
        <a:off x="1621128" y="75807"/>
        <a:ext cx="6192087" cy="1358365"/>
      </dsp:txXfrm>
    </dsp:sp>
    <dsp:sp modelId="{B055D155-551A-684B-9584-642C77D2F15B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Module Formats</a:t>
          </a:r>
        </a:p>
      </dsp:txBody>
      <dsp:txXfrm rot="-5400000">
        <a:off x="1" y="2843681"/>
        <a:ext cx="1621128" cy="694769"/>
      </dsp:txXfrm>
    </dsp:sp>
    <dsp:sp modelId="{8B38E217-E5D5-4145-9DE5-452937C87F40}">
      <dsp:nvSpPr>
        <dsp:cNvPr id="0" name=""/>
        <dsp:cNvSpPr/>
      </dsp:nvSpPr>
      <dsp:spPr>
        <a:xfrm rot="5400000">
          <a:off x="4001247" y="-347001"/>
          <a:ext cx="1505333" cy="6265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Syntax used to define a module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CommonJS(Node.js)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AMD (Browser)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UMD(Node.js and Browser)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System.register</a:t>
          </a:r>
        </a:p>
      </dsp:txBody>
      <dsp:txXfrm rot="-5400000">
        <a:off x="1621128" y="2106602"/>
        <a:ext cx="6192087" cy="1358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7C3C9-8CCC-414C-9D77-0CE5669EA2B4}">
      <dsp:nvSpPr>
        <dsp:cNvPr id="0" name=""/>
        <dsp:cNvSpPr/>
      </dsp:nvSpPr>
      <dsp:spPr>
        <a:xfrm>
          <a:off x="0" y="86785"/>
          <a:ext cx="6096000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Props</a:t>
          </a:r>
        </a:p>
      </dsp:txBody>
      <dsp:txXfrm>
        <a:off x="30842" y="117627"/>
        <a:ext cx="6034316" cy="570116"/>
      </dsp:txXfrm>
    </dsp:sp>
    <dsp:sp modelId="{A5B656B4-56BE-454C-8325-2CC5EA06CCBF}">
      <dsp:nvSpPr>
        <dsp:cNvPr id="0" name=""/>
        <dsp:cNvSpPr/>
      </dsp:nvSpPr>
      <dsp:spPr>
        <a:xfrm>
          <a:off x="0" y="718585"/>
          <a:ext cx="6096000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Components Configuration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Immutable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Received from above</a:t>
          </a:r>
        </a:p>
      </dsp:txBody>
      <dsp:txXfrm>
        <a:off x="0" y="718585"/>
        <a:ext cx="6096000" cy="1033964"/>
      </dsp:txXfrm>
    </dsp:sp>
    <dsp:sp modelId="{5CB352F3-D4F0-4B8B-93BC-827DE1A41AF4}">
      <dsp:nvSpPr>
        <dsp:cNvPr id="0" name=""/>
        <dsp:cNvSpPr/>
      </dsp:nvSpPr>
      <dsp:spPr>
        <a:xfrm>
          <a:off x="0" y="1752550"/>
          <a:ext cx="6096000" cy="631800"/>
        </a:xfrm>
        <a:prstGeom prst="roundRect">
          <a:avLst/>
        </a:prstGeom>
        <a:solidFill>
          <a:schemeClr val="accent2">
            <a:hueOff val="9531695"/>
            <a:satOff val="19501"/>
            <a:lumOff val="7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State</a:t>
          </a:r>
        </a:p>
      </dsp:txBody>
      <dsp:txXfrm>
        <a:off x="30842" y="1783392"/>
        <a:ext cx="6034316" cy="570116"/>
      </dsp:txXfrm>
    </dsp:sp>
    <dsp:sp modelId="{068C1C2C-F6FD-4E49-8605-7ABB275E3485}">
      <dsp:nvSpPr>
        <dsp:cNvPr id="0" name=""/>
        <dsp:cNvSpPr/>
      </dsp:nvSpPr>
      <dsp:spPr>
        <a:xfrm>
          <a:off x="0" y="2384349"/>
          <a:ext cx="6096000" cy="159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Starts with the default value defined in the constructor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Suffers mutations based on event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Every time the state changes component is rendered again</a:t>
          </a:r>
        </a:p>
      </dsp:txBody>
      <dsp:txXfrm>
        <a:off x="0" y="2384349"/>
        <a:ext cx="6096000" cy="159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EC713-E039-EF4E-A0AE-EB7196C7721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7CD51-8172-B34A-936E-BCCA89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ECMA </a:t>
            </a:r>
            <a:r>
              <a:rPr lang="mr-IN" dirty="0"/>
              <a:t>–</a:t>
            </a:r>
            <a:r>
              <a:rPr lang="en-US" dirty="0"/>
              <a:t> European</a:t>
            </a:r>
            <a:r>
              <a:rPr lang="en-US" baseline="0" dirty="0"/>
              <a:t> Computer  Manufacturer’s Association. Questions to the participants about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0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load the module loader in the browser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tell the module loader which main app file to load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module loader downloads and interprets the main app file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module loader downloads files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3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9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173038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a happy icon. Add babel --watch </a:t>
            </a:r>
            <a:r>
              <a:rPr lang="en-US" baseline="0" dirty="0" err="1"/>
              <a:t>script.js</a:t>
            </a:r>
            <a:r>
              <a:rPr lang="en-US" baseline="0" dirty="0"/>
              <a:t> -g </a:t>
            </a:r>
            <a:r>
              <a:rPr lang="en-US" baseline="0" dirty="0" err="1"/>
              <a:t>output.js</a:t>
            </a:r>
            <a:r>
              <a:rPr lang="en-US" baseline="0" dirty="0"/>
              <a:t> to watch the changes. No need to call the scripts again and again</a:t>
            </a:r>
          </a:p>
          <a:p>
            <a:r>
              <a:rPr lang="en-US" baseline="0" dirty="0"/>
              <a:t>$ babel </a:t>
            </a:r>
            <a:r>
              <a:rPr lang="en-US" baseline="0" dirty="0" err="1"/>
              <a:t>src</a:t>
            </a:r>
            <a:r>
              <a:rPr lang="en-US" baseline="0" dirty="0"/>
              <a:t> --out-</a:t>
            </a:r>
            <a:r>
              <a:rPr lang="en-US" baseline="0" dirty="0" err="1"/>
              <a:t>dir</a:t>
            </a:r>
            <a:r>
              <a:rPr lang="en-US" baseline="0" dirty="0"/>
              <a:t> lib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8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XML is great for representing UIs in element trees with attributes.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It's more concise and easier to visualize the structure of your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It's plain JavaScript. It doesn't alter the language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5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6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6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 As mentioned, this happens very quickly due to </a:t>
            </a:r>
            <a:r>
              <a:rPr lang="en-US" dirty="0" err="1">
                <a:latin typeface="Arial" panose="020B0604020202020204" pitchFamily="34" charset="0"/>
              </a:rPr>
              <a:t>React's</a:t>
            </a:r>
            <a:r>
              <a:rPr lang="en-US" dirty="0">
                <a:latin typeface="Arial" panose="020B0604020202020204" pitchFamily="34" charset="0"/>
              </a:rPr>
              <a:t> use of a virtual 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8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1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81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1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7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8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94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2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0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9779A1-56B8-6E4C-9214-C5FCFCCE2B97}" type="datetime1">
              <a:rPr lang="en-IN" smtClean="0"/>
              <a:t>25-09-2017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00C8-0D21-024E-ABAC-0FC468802B72}" type="datetime1">
              <a:rPr lang="en-IN" smtClean="0"/>
              <a:t>25-09-2017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175-6576-2045-96F0-2FCA3ED9E7CC}" type="datetime1">
              <a:rPr lang="en-IN" smtClean="0"/>
              <a:t>25-09-2017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4B5ADC2-7248-4799-8E52-477E151C3EE9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18C1A46-DA9A-1247-A672-06677F2DBBC5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93B-C32A-AF48-99C3-2D4FB6385BC4}" type="datetime1">
              <a:rPr lang="en-IN" smtClean="0"/>
              <a:t>25-09-2017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EA14-439B-5C4B-A3E8-9C6C85EE53CF}" type="datetime1">
              <a:rPr lang="en-IN" smtClean="0"/>
              <a:t>25-09-2017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E940-863A-FD4D-9582-A03D45A5AEFD}" type="datetime1">
              <a:rPr lang="en-IN" smtClean="0"/>
              <a:t>25-09-2017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‹#›</a:t>
            </a:fld>
            <a:r>
              <a:rPr lang="uk-UA" dirty="0"/>
              <a:t> </a:t>
            </a:r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07C-5ADF-A542-B5B5-85D5618478F4}" type="datetime1">
              <a:rPr lang="en-IN" smtClean="0"/>
              <a:t>25-09-2017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D1D-FE0B-4043-9670-762528C5DE52}" type="datetime1">
              <a:rPr lang="en-IN" smtClean="0"/>
              <a:t>25-09-2017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r>
              <a:rPr lang="uk-UA" dirty="0"/>
              <a:t> </a:t>
            </a:r>
            <a:fld id="{D4B5ADC2-7248-4799-8E52-477E151C3EE9}" type="slidenum">
              <a:rPr lang="uk-UA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BD5-A20D-C841-A561-38E002312455}" type="datetime1">
              <a:rPr lang="en-IN" smtClean="0"/>
              <a:t>25-09-2017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A7EAD05-E172-2142-82A5-95B0E0AF07ED}" type="datetime1">
              <a:rPr lang="en-IN" smtClean="0"/>
              <a:t>25-09-2017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r>
              <a:rPr lang="en-US" sz="1400">
                <a:solidFill>
                  <a:schemeClr val="tx2"/>
                </a:solidFill>
              </a:rPr>
              <a:t>React JS with ES6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D4B5ADC2-7248-4799-8E52-477E151C3EE9}" type="slidenum">
              <a:rPr lang="uk-UA" smtClean="0"/>
              <a:pPr/>
              <a:t>‹#›</a:t>
            </a:fld>
            <a:endParaRPr lang="en-US" sz="1600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ebpack.js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docs/typechecking-with-proptypes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musefind.com/react-lifecycle-methods-how-and-when-to-use-them-2111a1b692b1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React JS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ES6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7" name="Rounded Rectangle 6"/>
          <p:cNvSpPr/>
          <p:nvPr>
            <p:custDataLst>
              <p:tags r:id="rId1"/>
            </p:custDataLst>
          </p:nvPr>
        </p:nvSpPr>
        <p:spPr>
          <a:xfrm>
            <a:off x="245913" y="1355387"/>
            <a:ext cx="4165340" cy="3768641"/>
          </a:xfrm>
          <a:prstGeom prst="roundRect">
            <a:avLst>
              <a:gd name="adj" fmla="val 363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>
            <p:custDataLst>
              <p:tags r:id="rId2"/>
            </p:custDataLst>
          </p:nvPr>
        </p:nvSpPr>
        <p:spPr>
          <a:xfrm>
            <a:off x="521398" y="1895338"/>
            <a:ext cx="991748" cy="26997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3131164" y="1895338"/>
            <a:ext cx="991748" cy="26997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1" name="Straight Arrow Connector 10"/>
          <p:cNvCxnSpPr/>
          <p:nvPr>
            <p:custDataLst>
              <p:tags r:id="rId4"/>
            </p:custDataLst>
          </p:nvPr>
        </p:nvCxnSpPr>
        <p:spPr>
          <a:xfrm>
            <a:off x="1513146" y="2292037"/>
            <a:ext cx="1618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632524" y="1966176"/>
            <a:ext cx="1498641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 Request</a:t>
            </a:r>
          </a:p>
        </p:txBody>
      </p:sp>
      <p:cxnSp>
        <p:nvCxnSpPr>
          <p:cNvPr id="13" name="Straight Arrow Connector 12"/>
          <p:cNvCxnSpPr/>
          <p:nvPr>
            <p:custDataLst>
              <p:tags r:id="rId6"/>
            </p:custDataLst>
          </p:nvPr>
        </p:nvCxnSpPr>
        <p:spPr>
          <a:xfrm>
            <a:off x="1513146" y="2852190"/>
            <a:ext cx="161801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nip Single Corner Rectangle 13"/>
          <p:cNvSpPr/>
          <p:nvPr>
            <p:custDataLst>
              <p:tags r:id="rId7"/>
            </p:custDataLst>
          </p:nvPr>
        </p:nvSpPr>
        <p:spPr>
          <a:xfrm>
            <a:off x="1942903" y="2639938"/>
            <a:ext cx="561991" cy="528931"/>
          </a:xfrm>
          <a:prstGeom prst="snip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>
            <p:custDataLst>
              <p:tags r:id="rId8"/>
            </p:custDataLst>
          </p:nvPr>
        </p:nvSpPr>
        <p:spPr>
          <a:xfrm>
            <a:off x="2504893" y="2550205"/>
            <a:ext cx="1498641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HTML</a:t>
            </a:r>
          </a:p>
        </p:txBody>
      </p:sp>
      <p:cxnSp>
        <p:nvCxnSpPr>
          <p:cNvPr id="16" name="Straight Arrow Connector 15"/>
          <p:cNvCxnSpPr/>
          <p:nvPr>
            <p:custDataLst>
              <p:tags r:id="rId9"/>
            </p:custDataLst>
          </p:nvPr>
        </p:nvCxnSpPr>
        <p:spPr>
          <a:xfrm>
            <a:off x="1533347" y="3656605"/>
            <a:ext cx="1618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>
            <p:custDataLst>
              <p:tags r:id="rId10"/>
            </p:custDataLst>
          </p:nvPr>
        </p:nvSpPr>
        <p:spPr>
          <a:xfrm>
            <a:off x="1652724" y="3330745"/>
            <a:ext cx="1498641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Form Post</a:t>
            </a:r>
          </a:p>
        </p:txBody>
      </p:sp>
      <p:cxnSp>
        <p:nvCxnSpPr>
          <p:cNvPr id="18" name="Straight Arrow Connector 17"/>
          <p:cNvCxnSpPr/>
          <p:nvPr>
            <p:custDataLst>
              <p:tags r:id="rId11"/>
            </p:custDataLst>
          </p:nvPr>
        </p:nvCxnSpPr>
        <p:spPr>
          <a:xfrm>
            <a:off x="1533347" y="4216759"/>
            <a:ext cx="161801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>
            <p:custDataLst>
              <p:tags r:id="rId12"/>
            </p:custDataLst>
          </p:nvPr>
        </p:nvSpPr>
        <p:spPr>
          <a:xfrm>
            <a:off x="1963104" y="4004507"/>
            <a:ext cx="561991" cy="528931"/>
          </a:xfrm>
          <a:prstGeom prst="snip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>
            <p:custDataLst>
              <p:tags r:id="rId13"/>
            </p:custDataLst>
          </p:nvPr>
        </p:nvSpPr>
        <p:spPr>
          <a:xfrm>
            <a:off x="2525094" y="3914774"/>
            <a:ext cx="1498641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HTML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3" y="3824651"/>
            <a:ext cx="708787" cy="708787"/>
          </a:xfrm>
          <a:prstGeom prst="rect">
            <a:avLst/>
          </a:prstGeom>
        </p:spPr>
      </p:pic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713318" y="3914772"/>
            <a:ext cx="643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Page reload</a:t>
            </a:r>
          </a:p>
        </p:txBody>
      </p:sp>
      <p:sp>
        <p:nvSpPr>
          <p:cNvPr id="23" name="TextBox 22"/>
          <p:cNvSpPr txBox="1"/>
          <p:nvPr>
            <p:custDataLst>
              <p:tags r:id="rId15"/>
            </p:custDataLst>
          </p:nvPr>
        </p:nvSpPr>
        <p:spPr>
          <a:xfrm>
            <a:off x="1498450" y="1470296"/>
            <a:ext cx="2505085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Traditional Page Lifecycle</a:t>
            </a:r>
          </a:p>
        </p:txBody>
      </p:sp>
      <p:sp>
        <p:nvSpPr>
          <p:cNvPr id="24" name="Rounded Rectangle 23"/>
          <p:cNvSpPr/>
          <p:nvPr>
            <p:custDataLst>
              <p:tags r:id="rId16"/>
            </p:custDataLst>
          </p:nvPr>
        </p:nvSpPr>
        <p:spPr>
          <a:xfrm>
            <a:off x="4686738" y="1355387"/>
            <a:ext cx="4165340" cy="3768641"/>
          </a:xfrm>
          <a:prstGeom prst="roundRect">
            <a:avLst>
              <a:gd name="adj" fmla="val 399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>
            <p:custDataLst>
              <p:tags r:id="rId17"/>
            </p:custDataLst>
          </p:nvPr>
        </p:nvSpPr>
        <p:spPr>
          <a:xfrm>
            <a:off x="4962224" y="1895338"/>
            <a:ext cx="991748" cy="26997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6" name="Rectangle 25"/>
          <p:cNvSpPr/>
          <p:nvPr>
            <p:custDataLst>
              <p:tags r:id="rId18"/>
            </p:custDataLst>
          </p:nvPr>
        </p:nvSpPr>
        <p:spPr>
          <a:xfrm>
            <a:off x="7571990" y="1895338"/>
            <a:ext cx="991748" cy="26997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27" name="Straight Arrow Connector 26"/>
          <p:cNvCxnSpPr/>
          <p:nvPr>
            <p:custDataLst>
              <p:tags r:id="rId19"/>
            </p:custDataLst>
          </p:nvPr>
        </p:nvCxnSpPr>
        <p:spPr>
          <a:xfrm>
            <a:off x="5953972" y="2292037"/>
            <a:ext cx="1618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>
            <p:custDataLst>
              <p:tags r:id="rId20"/>
            </p:custDataLst>
          </p:nvPr>
        </p:nvSpPr>
        <p:spPr>
          <a:xfrm>
            <a:off x="6073349" y="1966176"/>
            <a:ext cx="1498641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 Request</a:t>
            </a:r>
          </a:p>
        </p:txBody>
      </p:sp>
      <p:cxnSp>
        <p:nvCxnSpPr>
          <p:cNvPr id="29" name="Straight Arrow Connector 28"/>
          <p:cNvCxnSpPr/>
          <p:nvPr>
            <p:custDataLst>
              <p:tags r:id="rId21"/>
            </p:custDataLst>
          </p:nvPr>
        </p:nvCxnSpPr>
        <p:spPr>
          <a:xfrm>
            <a:off x="5953972" y="2852190"/>
            <a:ext cx="161801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>
            <p:custDataLst>
              <p:tags r:id="rId22"/>
            </p:custDataLst>
          </p:nvPr>
        </p:nvSpPr>
        <p:spPr>
          <a:xfrm>
            <a:off x="6383729" y="2639938"/>
            <a:ext cx="561991" cy="528931"/>
          </a:xfrm>
          <a:prstGeom prst="snip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>
            <p:custDataLst>
              <p:tags r:id="rId23"/>
            </p:custDataLst>
          </p:nvPr>
        </p:nvSpPr>
        <p:spPr>
          <a:xfrm>
            <a:off x="6945719" y="2550205"/>
            <a:ext cx="1498641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HTML</a:t>
            </a:r>
          </a:p>
        </p:txBody>
      </p:sp>
      <p:cxnSp>
        <p:nvCxnSpPr>
          <p:cNvPr id="32" name="Straight Arrow Connector 31"/>
          <p:cNvCxnSpPr/>
          <p:nvPr>
            <p:custDataLst>
              <p:tags r:id="rId24"/>
            </p:custDataLst>
          </p:nvPr>
        </p:nvCxnSpPr>
        <p:spPr>
          <a:xfrm>
            <a:off x="5974173" y="3656605"/>
            <a:ext cx="1618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>
            <p:custDataLst>
              <p:tags r:id="rId25"/>
            </p:custDataLst>
          </p:nvPr>
        </p:nvSpPr>
        <p:spPr>
          <a:xfrm>
            <a:off x="6093550" y="3330745"/>
            <a:ext cx="1498641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AJAX</a:t>
            </a:r>
          </a:p>
        </p:txBody>
      </p:sp>
      <p:cxnSp>
        <p:nvCxnSpPr>
          <p:cNvPr id="34" name="Straight Arrow Connector 33"/>
          <p:cNvCxnSpPr/>
          <p:nvPr>
            <p:custDataLst>
              <p:tags r:id="rId26"/>
            </p:custDataLst>
          </p:nvPr>
        </p:nvCxnSpPr>
        <p:spPr>
          <a:xfrm>
            <a:off x="5974173" y="4216759"/>
            <a:ext cx="161801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>
            <p:custDataLst>
              <p:tags r:id="rId27"/>
            </p:custDataLst>
          </p:nvPr>
        </p:nvSpPr>
        <p:spPr>
          <a:xfrm>
            <a:off x="6965920" y="3914774"/>
            <a:ext cx="1498641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36" name="TextBox 35"/>
          <p:cNvSpPr txBox="1"/>
          <p:nvPr>
            <p:custDataLst>
              <p:tags r:id="rId28"/>
            </p:custDataLst>
          </p:nvPr>
        </p:nvSpPr>
        <p:spPr>
          <a:xfrm>
            <a:off x="5939276" y="1470296"/>
            <a:ext cx="2505085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SPA Page Lifecycle</a:t>
            </a:r>
          </a:p>
        </p:txBody>
      </p:sp>
      <p:sp>
        <p:nvSpPr>
          <p:cNvPr id="37" name="Rectangle 36"/>
          <p:cNvSpPr/>
          <p:nvPr>
            <p:custDataLst>
              <p:tags r:id="rId29"/>
            </p:custDataLst>
          </p:nvPr>
        </p:nvSpPr>
        <p:spPr>
          <a:xfrm>
            <a:off x="6515961" y="4004507"/>
            <a:ext cx="449959" cy="528931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{..}</a:t>
            </a:r>
          </a:p>
        </p:txBody>
      </p:sp>
      <p:sp>
        <p:nvSpPr>
          <p:cNvPr id="38" name="TextBox 37"/>
          <p:cNvSpPr txBox="1"/>
          <p:nvPr>
            <p:custDataLst>
              <p:tags r:id="rId30"/>
            </p:custDataLst>
          </p:nvPr>
        </p:nvSpPr>
        <p:spPr>
          <a:xfrm>
            <a:off x="255254" y="5115889"/>
            <a:ext cx="41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State change results in loading new page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>
            <p:custDataLst>
              <p:tags r:id="rId31"/>
            </p:custDataLst>
          </p:nvPr>
        </p:nvSpPr>
        <p:spPr>
          <a:xfrm>
            <a:off x="4734368" y="5115889"/>
            <a:ext cx="411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Page do not reload due to navigation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3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368485-7652-E843-9643-F2207AA7D84F}" type="datetime1">
              <a:rPr lang="en-IN" smtClean="0"/>
              <a:pPr>
                <a:spcAft>
                  <a:spcPts val="600"/>
                </a:spcAft>
              </a:pPr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B5ADC2-7248-4799-8E52-477E151C3EE9}" type="slidenum">
              <a:rPr lang="uk-UA" smtClean="0"/>
              <a:pPr>
                <a:spcAft>
                  <a:spcPts val="600"/>
                </a:spcAft>
              </a:pPr>
              <a:t>11</a:t>
            </a:fld>
            <a:endParaRPr lang="uk-UA" dirty="0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7628946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844824"/>
            <a:ext cx="2374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2564904"/>
            <a:ext cx="3106688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2016/ES6</a:t>
            </a:r>
          </a:p>
          <a:p>
            <a:r>
              <a:rPr lang="pt-BR" dirty="0"/>
              <a:t>Render UI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JSX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  <a:p>
            <a:r>
              <a:rPr lang="pt-BR" dirty="0" err="1"/>
              <a:t>Props</a:t>
            </a:r>
            <a:r>
              <a:rPr lang="pt-BR" dirty="0"/>
              <a:t> &amp; </a:t>
            </a:r>
            <a:r>
              <a:rPr lang="pt-BR" dirty="0" err="1"/>
              <a:t>States</a:t>
            </a:r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</p:spTree>
    <p:extLst>
      <p:ext uri="{BB962C8B-B14F-4D97-AF65-F5344CB8AC3E}">
        <p14:creationId xmlns:p14="http://schemas.microsoft.com/office/powerpoint/2010/main" val="111288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Set-up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EA14-439B-5C4B-A3E8-9C6C85EE53CF}" type="datetime1">
              <a:rPr lang="en-IN" smtClean="0"/>
              <a:t>25-09-2017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628800"/>
            <a:ext cx="2374900" cy="1155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24200"/>
            <a:ext cx="2908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3069704"/>
            <a:ext cx="3106688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2015/ES6</a:t>
            </a:r>
          </a:p>
          <a:p>
            <a:r>
              <a:rPr lang="pt-BR" dirty="0"/>
              <a:t>Webpack &amp; Hello-World React </a:t>
            </a:r>
          </a:p>
          <a:p>
            <a:r>
              <a:rPr lang="pt-BR" dirty="0"/>
              <a:t>JSX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Props &amp; States</a:t>
            </a: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</p:spTree>
    <p:extLst>
      <p:ext uri="{BB962C8B-B14F-4D97-AF65-F5344CB8AC3E}">
        <p14:creationId xmlns:p14="http://schemas.microsoft.com/office/powerpoint/2010/main" val="48016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June 1997, Java Script is officially standardized</a:t>
            </a:r>
          </a:p>
          <a:p>
            <a:r>
              <a:rPr lang="en-US" dirty="0"/>
              <a:t>IBM, Borland, MS, </a:t>
            </a:r>
            <a:r>
              <a:rPr lang="en-US" dirty="0" err="1"/>
              <a:t>NetScape</a:t>
            </a:r>
            <a:r>
              <a:rPr lang="en-US" dirty="0"/>
              <a:t>, Sun, Stanford and Others</a:t>
            </a:r>
          </a:p>
          <a:p>
            <a:r>
              <a:rPr lang="en-US" dirty="0" err="1"/>
              <a:t>EcmaScript</a:t>
            </a:r>
            <a:r>
              <a:rPr lang="en-US" dirty="0"/>
              <a:t> is a standard for scripting languages, a language spec</a:t>
            </a:r>
          </a:p>
          <a:p>
            <a:r>
              <a:rPr lang="en-US" dirty="0"/>
              <a:t>JavaScript is a implementation of ECMAScript</a:t>
            </a:r>
          </a:p>
          <a:p>
            <a:r>
              <a:rPr lang="en-US" dirty="0"/>
              <a:t>ES3 in 1999, ES4 in 2006, ES5 in 2011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1840" y="4437112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  <a:r>
              <a:rPr lang="en-US" dirty="0"/>
              <a:t>uropean </a:t>
            </a:r>
            <a:r>
              <a:rPr lang="en-US" b="1" dirty="0"/>
              <a:t>C</a:t>
            </a:r>
            <a:r>
              <a:rPr lang="en-US" dirty="0"/>
              <a:t>omputer  </a:t>
            </a:r>
            <a:r>
              <a:rPr lang="en-US" b="1" dirty="0"/>
              <a:t>M</a:t>
            </a:r>
            <a:r>
              <a:rPr lang="en-US" dirty="0"/>
              <a:t>anufacturer’s  </a:t>
            </a:r>
            <a:r>
              <a:rPr lang="en-US" b="1" dirty="0"/>
              <a:t>A</a:t>
            </a:r>
            <a:r>
              <a:rPr lang="en-US" dirty="0"/>
              <a:t>ssociation</a:t>
            </a:r>
          </a:p>
        </p:txBody>
      </p:sp>
    </p:spTree>
    <p:extLst>
      <p:ext uri="{BB962C8B-B14F-4D97-AF65-F5344CB8AC3E}">
        <p14:creationId xmlns:p14="http://schemas.microsoft.com/office/powerpoint/2010/main" val="68555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368485-7652-E843-9643-F2207AA7D84F}" type="datetime1">
              <a:rPr lang="en-IN"/>
              <a:pPr>
                <a:spcAft>
                  <a:spcPts val="600"/>
                </a:spcAft>
              </a:pPr>
              <a:t>25-09-2017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React JS with ES6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B5ADC2-7248-4799-8E52-477E151C3EE9}" type="slidenum">
              <a:rPr lang="uk-UA"/>
              <a:pPr>
                <a:spcAft>
                  <a:spcPts val="600"/>
                </a:spcAft>
              </a:pPr>
              <a:t>16</a:t>
            </a:fld>
            <a:endParaRPr lang="uk-UA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68505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Module Formats</a:t>
            </a:r>
          </a:p>
        </p:txBody>
      </p:sp>
    </p:spTree>
    <p:extLst>
      <p:ext uri="{BB962C8B-B14F-4D97-AF65-F5344CB8AC3E}">
        <p14:creationId xmlns:p14="http://schemas.microsoft.com/office/powerpoint/2010/main" val="231656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 module loader interprets and loads a module written in a certain module format.</a:t>
            </a:r>
          </a:p>
          <a:p>
            <a:r>
              <a:rPr lang="en-US" sz="2800" dirty="0"/>
              <a:t>A module loader runs at runtime:</a:t>
            </a:r>
          </a:p>
          <a:p>
            <a:r>
              <a:rPr lang="en-US" sz="2800" dirty="0"/>
              <a:t>Examples</a:t>
            </a:r>
          </a:p>
          <a:p>
            <a:pPr lvl="1"/>
            <a:r>
              <a:rPr lang="en-US" sz="2500" dirty="0" err="1"/>
              <a:t>RequireJs</a:t>
            </a:r>
            <a:r>
              <a:rPr lang="en-US" sz="2500" dirty="0"/>
              <a:t>: </a:t>
            </a:r>
          </a:p>
          <a:p>
            <a:pPr lvl="2"/>
            <a:r>
              <a:rPr lang="en-US" sz="2500" dirty="0"/>
              <a:t>loader for modules in AMD format</a:t>
            </a:r>
          </a:p>
          <a:p>
            <a:pPr lvl="1"/>
            <a:r>
              <a:rPr lang="en-US" sz="2800" dirty="0" err="1"/>
              <a:t>SystemJs</a:t>
            </a:r>
            <a:r>
              <a:rPr lang="en-US" sz="2800" dirty="0"/>
              <a:t>:</a:t>
            </a:r>
          </a:p>
          <a:p>
            <a:pPr lvl="2"/>
            <a:r>
              <a:rPr lang="en-US" sz="2500" dirty="0"/>
              <a:t>Loader for modules in AMD, CommonJS, UMD and </a:t>
            </a:r>
            <a:r>
              <a:rPr lang="en-US" sz="2500" dirty="0" err="1"/>
              <a:t>System.register</a:t>
            </a:r>
            <a:r>
              <a:rPr lang="en-US" sz="2500" dirty="0"/>
              <a:t> format </a:t>
            </a:r>
          </a:p>
          <a:p>
            <a:pPr lvl="1"/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Bundler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Replaces Module loader</a:t>
            </a:r>
          </a:p>
          <a:p>
            <a:r>
              <a:rPr lang="en-US" dirty="0"/>
              <a:t>Module bundler runs at build time</a:t>
            </a:r>
          </a:p>
          <a:p>
            <a:pPr lvl="1"/>
            <a:r>
              <a:rPr lang="en-US" dirty="0"/>
              <a:t>Run the module bundler to generate a bundle file at build time (e.g. </a:t>
            </a:r>
            <a:r>
              <a:rPr lang="en-US" dirty="0" err="1"/>
              <a:t>bundle.js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Load the bundle in the browser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Browserify</a:t>
            </a:r>
            <a:r>
              <a:rPr lang="en-US" dirty="0"/>
              <a:t>: Bundler for </a:t>
            </a:r>
            <a:r>
              <a:rPr lang="en-US" dirty="0" err="1"/>
              <a:t>CommonJs</a:t>
            </a:r>
            <a:r>
              <a:rPr lang="en-US" dirty="0"/>
              <a:t> modules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: Bundler for AMD, </a:t>
            </a:r>
            <a:r>
              <a:rPr lang="en-US" dirty="0" err="1"/>
              <a:t>CommonJs</a:t>
            </a:r>
            <a:r>
              <a:rPr lang="en-US" dirty="0"/>
              <a:t> and ES6 modules. </a:t>
            </a:r>
          </a:p>
        </p:txBody>
      </p:sp>
    </p:spTree>
    <p:extLst>
      <p:ext uri="{BB962C8B-B14F-4D97-AF65-F5344CB8AC3E}">
        <p14:creationId xmlns:p14="http://schemas.microsoft.com/office/powerpoint/2010/main" val="50029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3573760"/>
            <a:ext cx="3106688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2015/ES6</a:t>
            </a:r>
          </a:p>
          <a:p>
            <a:r>
              <a:rPr lang="pt-BR" dirty="0"/>
              <a:t>Webpack &amp; Hello-World React</a:t>
            </a:r>
          </a:p>
          <a:p>
            <a:r>
              <a:rPr lang="pt-BR" dirty="0"/>
              <a:t>JSX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Props &amp; States</a:t>
            </a: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</p:spTree>
    <p:extLst>
      <p:ext uri="{BB962C8B-B14F-4D97-AF65-F5344CB8AC3E}">
        <p14:creationId xmlns:p14="http://schemas.microsoft.com/office/powerpoint/2010/main" val="2662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the end of this course you will be familiar with React with ES6, Dev Environment set-up, React with Flux and Redux, testing and deployment</a:t>
            </a:r>
          </a:p>
          <a:p>
            <a:r>
              <a:rPr lang="en-US" dirty="0"/>
              <a:t>Pre-requisites </a:t>
            </a:r>
            <a:r>
              <a:rPr lang="mr-IN" dirty="0"/>
              <a:t>–</a:t>
            </a:r>
            <a:r>
              <a:rPr lang="en-US" dirty="0"/>
              <a:t> Basic JavaScript programming</a:t>
            </a:r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10+ Experience in corporate training</a:t>
            </a:r>
          </a:p>
          <a:p>
            <a:pPr lvl="1"/>
            <a:r>
              <a:rPr lang="en-US" dirty="0"/>
              <a:t>5.5 years development experience with the leading US based financial client</a:t>
            </a:r>
          </a:p>
          <a:p>
            <a:pPr lvl="1"/>
            <a:r>
              <a:rPr lang="en-US" dirty="0"/>
              <a:t>Delivered training sessions across different location in India, Philippines, Spain and New York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4338-B52B-614E-811E-611E1F46D504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ECMA 2015/ES6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 is a significant update to the language, and the first update to the language since ES5 was standardized in 2009. Implementation of these features in major JavaScript engines is underway now.</a:t>
            </a:r>
          </a:p>
          <a:p>
            <a:r>
              <a:rPr lang="en-US" dirty="0"/>
              <a:t>Need for a “</a:t>
            </a:r>
            <a:r>
              <a:rPr lang="en-US" b="1" dirty="0" err="1"/>
              <a:t>transpiler</a:t>
            </a:r>
            <a:r>
              <a:rPr lang="en-US" dirty="0"/>
              <a:t>” to convert ES6 to ES5 for browser support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4160" y="41490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ES6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601960" y="4365104"/>
            <a:ext cx="1906144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33864" y="414908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5038948"/>
            <a:ext cx="1651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21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g babel-cli</a:t>
            </a:r>
          </a:p>
          <a:p>
            <a:r>
              <a:rPr lang="en-US" dirty="0"/>
              <a:t>babel </a:t>
            </a:r>
            <a:r>
              <a:rPr lang="en-US" dirty="0" err="1"/>
              <a:t>script.js</a:t>
            </a:r>
            <a:endParaRPr lang="en-US" dirty="0"/>
          </a:p>
          <a:p>
            <a:r>
              <a:rPr lang="en-US" dirty="0"/>
              <a:t>babel script.js --out-file output.js  </a:t>
            </a:r>
          </a:p>
          <a:p>
            <a:r>
              <a:rPr lang="en-US" dirty="0" err="1"/>
              <a:t>npm</a:t>
            </a:r>
            <a:r>
              <a:rPr lang="en-US" dirty="0"/>
              <a:t> install babel-preset-es2015 --save</a:t>
            </a:r>
          </a:p>
          <a:p>
            <a:r>
              <a:rPr lang="en-US" dirty="0"/>
              <a:t>create .</a:t>
            </a:r>
            <a:r>
              <a:rPr lang="en-US" dirty="0" err="1"/>
              <a:t>babelrc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mr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/>
              <a:t>presets": ["es2015"]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babel script.js --out-file output.js </a:t>
            </a:r>
            <a:endParaRPr lang="mr-IN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0557" y="1268760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babeljs.io</a:t>
            </a:r>
            <a:r>
              <a:rPr lang="en-US" dirty="0"/>
              <a:t>/docs/usage/cli/#installation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84" y="3213288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ECMA 2015/ES6 (</a:t>
            </a:r>
            <a:r>
              <a:rPr lang="pt-BR" dirty="0" err="1"/>
              <a:t>Features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22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Template Literals</a:t>
            </a:r>
          </a:p>
          <a:p>
            <a:r>
              <a:rPr lang="en-US" dirty="0"/>
              <a:t>Block Scope, Let, Constant, Variables</a:t>
            </a:r>
          </a:p>
          <a:p>
            <a:r>
              <a:rPr lang="en-US" dirty="0"/>
              <a:t>ES6 Classes, Inheritance, Getter, Setter</a:t>
            </a:r>
          </a:p>
          <a:p>
            <a:r>
              <a:rPr lang="en-US" dirty="0"/>
              <a:t>ES6 modules, export, import, module level scope</a:t>
            </a:r>
          </a:p>
          <a:p>
            <a:r>
              <a:rPr lang="en-US" dirty="0"/>
              <a:t>Rest, Deconstruct operator, arrow functions</a:t>
            </a:r>
          </a:p>
          <a:p>
            <a:r>
              <a:rPr lang="en-US" dirty="0"/>
              <a:t>ES6 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861048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5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4005064"/>
            <a:ext cx="389877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2015/ES6</a:t>
            </a:r>
          </a:p>
          <a:p>
            <a:r>
              <a:rPr lang="pt-BR" dirty="0"/>
              <a:t>Webpack &amp; Hello-World React</a:t>
            </a:r>
          </a:p>
          <a:p>
            <a:r>
              <a:rPr lang="pt-BR" dirty="0"/>
              <a:t>JSX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Props &amp; States</a:t>
            </a: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</p:spTree>
    <p:extLst>
      <p:ext uri="{BB962C8B-B14F-4D97-AF65-F5344CB8AC3E}">
        <p14:creationId xmlns:p14="http://schemas.microsoft.com/office/powerpoint/2010/main" val="79184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Bundles the modules with dependencies </a:t>
            </a:r>
          </a:p>
          <a:p>
            <a:r>
              <a:rPr lang="en-US" dirty="0">
                <a:hlinkClick r:id="rId2"/>
              </a:rPr>
              <a:t>https://webpack.js.org/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492896"/>
            <a:ext cx="4846320" cy="23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2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up Hello World react using WebPack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folder</a:t>
            </a:r>
          </a:p>
          <a:p>
            <a:r>
              <a:rPr lang="en-US" dirty="0"/>
              <a:t>install </a:t>
            </a:r>
            <a:r>
              <a:rPr lang="en-US" dirty="0" err="1"/>
              <a:t>webpack</a:t>
            </a:r>
            <a:r>
              <a:rPr lang="en-US" dirty="0"/>
              <a:t> and </a:t>
            </a:r>
            <a:r>
              <a:rPr lang="en-US" dirty="0" err="1"/>
              <a:t>webback</a:t>
            </a:r>
            <a:r>
              <a:rPr lang="en-US" dirty="0"/>
              <a:t>-dev-server</a:t>
            </a:r>
          </a:p>
          <a:p>
            <a:r>
              <a:rPr lang="en-US" dirty="0"/>
              <a:t>Create an index.html and style using bootstrap</a:t>
            </a:r>
          </a:p>
          <a:p>
            <a:r>
              <a:rPr lang="en-US" dirty="0"/>
              <a:t>Install babel to convert the ES6 to ES5</a:t>
            </a:r>
          </a:p>
          <a:p>
            <a:r>
              <a:rPr lang="en-US" dirty="0"/>
              <a:t>Write a simple React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276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17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8907" y="4941168"/>
            <a:ext cx="3394720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2015/ES6</a:t>
            </a:r>
          </a:p>
          <a:p>
            <a:r>
              <a:rPr lang="pt-BR" dirty="0"/>
              <a:t>Webpack &amp; Hello-World React</a:t>
            </a:r>
          </a:p>
          <a:p>
            <a:r>
              <a:rPr lang="pt-BR" dirty="0"/>
              <a:t>JSX</a:t>
            </a:r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26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Props &amp; States</a:t>
            </a: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</p:spTree>
    <p:extLst>
      <p:ext uri="{BB962C8B-B14F-4D97-AF65-F5344CB8AC3E}">
        <p14:creationId xmlns:p14="http://schemas.microsoft.com/office/powerpoint/2010/main" val="299557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EA14-439B-5C4B-A3E8-9C6C85EE53C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JSX is like a template language</a:t>
            </a:r>
          </a:p>
          <a:p>
            <a:r>
              <a:rPr lang="en-US" dirty="0"/>
              <a:t>Power like JavaScript </a:t>
            </a:r>
          </a:p>
          <a:p>
            <a:r>
              <a:rPr lang="en-US" dirty="0"/>
              <a:t>Written in JavaScript code</a:t>
            </a:r>
          </a:p>
          <a:p>
            <a:r>
              <a:rPr lang="en-US" dirty="0">
                <a:latin typeface="Arial" panose="020B0604020202020204" pitchFamily="34" charset="0"/>
              </a:rPr>
              <a:t>When </a:t>
            </a:r>
            <a:r>
              <a:rPr lang="en-US" dirty="0" err="1">
                <a:latin typeface="Arial" panose="020B0604020202020204" pitchFamily="34" charset="0"/>
              </a:rPr>
              <a:t>transpiled</a:t>
            </a:r>
            <a:r>
              <a:rPr lang="en-US" dirty="0">
                <a:latin typeface="Arial" panose="020B0604020202020204" pitchFamily="34" charset="0"/>
              </a:rPr>
              <a:t> , the XML is transformed into a function call to the React Library.</a:t>
            </a:r>
            <a:endParaRPr lang="en-US" dirty="0"/>
          </a:p>
          <a:p>
            <a:r>
              <a:rPr lang="en-US" dirty="0"/>
              <a:t>JSX is optional but preferred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21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Tag attributes are </a:t>
            </a:r>
            <a:r>
              <a:rPr lang="en-US" dirty="0" err="1"/>
              <a:t>camelized</a:t>
            </a:r>
            <a:endParaRPr lang="en-US" dirty="0"/>
          </a:p>
          <a:p>
            <a:r>
              <a:rPr lang="en-US" dirty="0"/>
              <a:t>All elements must be balanced</a:t>
            </a:r>
          </a:p>
          <a:p>
            <a:r>
              <a:rPr lang="en-US" dirty="0"/>
              <a:t>The attribute names are based on the DOM </a:t>
            </a:r>
            <a:r>
              <a:rPr lang="en-US" dirty="0" err="1"/>
              <a:t>api</a:t>
            </a:r>
            <a:r>
              <a:rPr lang="en-US" dirty="0"/>
              <a:t> not based on HTML specs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65296"/>
              </p:ext>
            </p:extLst>
          </p:nvPr>
        </p:nvGraphicFramePr>
        <p:xfrm>
          <a:off x="612648" y="3668755"/>
          <a:ext cx="813690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798">
                  <a:extLst>
                    <a:ext uri="{9D8B030D-6E8A-4147-A177-3AD203B41FA5}">
                      <a16:colId xmlns:a16="http://schemas.microsoft.com/office/drawing/2014/main" val="1284237107"/>
                    </a:ext>
                  </a:extLst>
                </a:gridCol>
                <a:gridCol w="4015106">
                  <a:extLst>
                    <a:ext uri="{9D8B030D-6E8A-4147-A177-3AD203B41FA5}">
                      <a16:colId xmlns:a16="http://schemas.microsoft.com/office/drawing/2014/main" val="1605104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&lt;input type="text"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="30"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&lt;input type="text"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="30"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 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=“..”&gt;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&lt;/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 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=“..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&lt;div id="box" class="some-class"&gt;&lt;/div&gt;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&lt;div id="box" </a:t>
                      </a:r>
                      <a:r>
                        <a:rPr lang="en-US" dirty="0" err="1"/>
                        <a:t>className</a:t>
                      </a:r>
                      <a:r>
                        <a:rPr lang="en-US" dirty="0"/>
                        <a:t>="some-class"&gt;&lt;/div&gt;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9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39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Root Node </a:t>
            </a:r>
          </a:p>
          <a:p>
            <a:pPr lvl="1"/>
            <a:r>
              <a:rPr lang="en-US" dirty="0"/>
              <a:t>React components can render only a single root node </a:t>
            </a:r>
          </a:p>
          <a:p>
            <a:r>
              <a:rPr lang="en-US" dirty="0"/>
              <a:t>Conditional Clauses</a:t>
            </a:r>
          </a:p>
          <a:p>
            <a:pPr lvl="1"/>
            <a:r>
              <a:rPr lang="en-US" dirty="0"/>
              <a:t>If statements doesn't fit well in JSX</a:t>
            </a:r>
          </a:p>
          <a:p>
            <a:pPr lvl="1"/>
            <a:r>
              <a:rPr lang="en-US" dirty="0"/>
              <a:t>Alternative is to use ternary expressions and assigning conditionally to a variable </a:t>
            </a:r>
          </a:p>
          <a:p>
            <a:pPr lvl="1"/>
            <a:r>
              <a:rPr lang="en-US" dirty="0"/>
              <a:t>null and undefined values are treated by React and outputs nothing when escaped in JSX.</a:t>
            </a:r>
          </a:p>
          <a:p>
            <a:r>
              <a:rPr lang="en-US" dirty="0"/>
              <a:t>Styles</a:t>
            </a:r>
          </a:p>
          <a:p>
            <a:pPr lvl="1"/>
            <a:r>
              <a:rPr lang="en-US" dirty="0"/>
              <a:t>Cannot specify CSS inline</a:t>
            </a:r>
          </a:p>
          <a:p>
            <a:pPr lvl="1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2582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2016/ES6</a:t>
            </a:r>
          </a:p>
          <a:p>
            <a:r>
              <a:rPr lang="pt-BR" dirty="0"/>
              <a:t>Render UI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JSX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  <a:p>
            <a:r>
              <a:rPr lang="pt-BR" dirty="0" err="1"/>
              <a:t>Props</a:t>
            </a:r>
            <a:r>
              <a:rPr lang="pt-BR" dirty="0"/>
              <a:t> &amp; </a:t>
            </a:r>
            <a:r>
              <a:rPr lang="pt-BR" dirty="0" err="1"/>
              <a:t>States</a:t>
            </a:r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 Fundamentals</a:t>
            </a:r>
          </a:p>
          <a:p>
            <a:r>
              <a:rPr lang="en-US" dirty="0"/>
              <a:t>Single Page Application (SPA)</a:t>
            </a:r>
          </a:p>
          <a:p>
            <a:r>
              <a:rPr lang="en-US" dirty="0" err="1"/>
              <a:t>Webpack</a:t>
            </a:r>
            <a:r>
              <a:rPr lang="en-US" dirty="0"/>
              <a:t> set-up for React.js</a:t>
            </a:r>
          </a:p>
          <a:p>
            <a:r>
              <a:rPr lang="en-US" dirty="0"/>
              <a:t>JSX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13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2283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2015/ES6</a:t>
            </a:r>
          </a:p>
          <a:p>
            <a:r>
              <a:rPr lang="pt-BR" dirty="0"/>
              <a:t>Webpack &amp; Hello-World React</a:t>
            </a:r>
          </a:p>
          <a:p>
            <a:r>
              <a:rPr lang="pt-BR" dirty="0"/>
              <a:t>JSX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2114550"/>
            <a:ext cx="3394720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32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Props &amp; States</a:t>
            </a: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</p:spTree>
    <p:extLst>
      <p:ext uri="{BB962C8B-B14F-4D97-AF65-F5344CB8AC3E}">
        <p14:creationId xmlns:p14="http://schemas.microsoft.com/office/powerpoint/2010/main" val="1650337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&amp; states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EA14-439B-5C4B-A3E8-9C6C85EE53CF}" type="datetime1">
              <a:rPr lang="en-IN" smtClean="0"/>
              <a:t>25-09-2017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isolation.</a:t>
            </a:r>
          </a:p>
          <a:p>
            <a:r>
              <a:rPr lang="en-US" dirty="0"/>
              <a:t>Conceptually, components are like JavaScript functions.</a:t>
            </a:r>
          </a:p>
          <a:p>
            <a:r>
              <a:rPr lang="en-US" dirty="0"/>
              <a:t> They accept arbitrary inputs (called "</a:t>
            </a:r>
            <a:r>
              <a:rPr lang="en-US" b="1" dirty="0"/>
              <a:t>props</a:t>
            </a:r>
            <a:r>
              <a:rPr lang="en-US" dirty="0"/>
              <a:t>") and return React elements describing what should appear on the screen.</a:t>
            </a:r>
          </a:p>
          <a:p>
            <a:r>
              <a:rPr lang="en-US" dirty="0"/>
              <a:t>Props are </a:t>
            </a:r>
            <a:r>
              <a:rPr lang="en-US" b="1" dirty="0"/>
              <a:t>Read-Only </a:t>
            </a:r>
          </a:p>
          <a:p>
            <a:pPr lvl="1"/>
            <a:r>
              <a:rPr lang="en-US" dirty="0"/>
              <a:t> Whether you declare a component as a function or a class, it must never modify its own props.</a:t>
            </a:r>
          </a:p>
          <a:p>
            <a:r>
              <a:rPr lang="en-US" dirty="0"/>
              <a:t>All react components must act as like </a:t>
            </a:r>
            <a:r>
              <a:rPr lang="en-US" b="1" dirty="0"/>
              <a:t>pure functions with respect to their props.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2582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&amp; states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and interactions are added to a component via </a:t>
            </a:r>
            <a:r>
              <a:rPr lang="en-US" b="1" dirty="0" err="1"/>
              <a:t>this.state</a:t>
            </a:r>
            <a:endParaRPr lang="en-US" b="1" dirty="0"/>
          </a:p>
          <a:p>
            <a:r>
              <a:rPr lang="en-US" dirty="0" err="1"/>
              <a:t>this.state</a:t>
            </a:r>
            <a:r>
              <a:rPr lang="en-US" dirty="0"/>
              <a:t> should be changed using </a:t>
            </a:r>
            <a:r>
              <a:rPr lang="en-US" dirty="0" err="1"/>
              <a:t>this.setState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When the state is updated, the component triggers the reactive rendering, and the component itself and its children will be re-rendered.</a:t>
            </a:r>
            <a:endParaRPr lang="en-US" dirty="0"/>
          </a:p>
          <a:p>
            <a:r>
              <a:rPr lang="en-US" dirty="0"/>
              <a:t>Do not modify the states directly</a:t>
            </a:r>
          </a:p>
        </p:txBody>
      </p:sp>
    </p:spTree>
    <p:extLst>
      <p:ext uri="{BB962C8B-B14F-4D97-AF65-F5344CB8AC3E}">
        <p14:creationId xmlns:p14="http://schemas.microsoft.com/office/powerpoint/2010/main" val="2170869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&amp; states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Neither Parent or a child component knows if a component is stateless or </a:t>
            </a:r>
            <a:r>
              <a:rPr lang="en-US" dirty="0" err="1"/>
              <a:t>stateful</a:t>
            </a:r>
            <a:r>
              <a:rPr lang="en-US" dirty="0"/>
              <a:t>. </a:t>
            </a:r>
          </a:p>
          <a:p>
            <a:r>
              <a:rPr lang="en-US" dirty="0"/>
              <a:t>Any state is not accessible other than the component that owns and sets it.</a:t>
            </a:r>
          </a:p>
          <a:p>
            <a:r>
              <a:rPr lang="en-US" dirty="0"/>
              <a:t>A component may choose to pass its state down as props to its child components</a:t>
            </a:r>
          </a:p>
          <a:p>
            <a:r>
              <a:rPr lang="en-US" dirty="0"/>
              <a:t>This is "top-down" or "unidirectional" data flow.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4581128"/>
            <a:ext cx="6343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2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&amp; states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36</a:t>
            </a:fld>
            <a:endParaRPr lang="uk-UA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828115680"/>
              </p:ext>
            </p:extLst>
          </p:nvPr>
        </p:nvGraphicFramePr>
        <p:xfrm>
          <a:off x="644257" y="17176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975190" y="3063875"/>
            <a:ext cx="1140267" cy="1371600"/>
            <a:chOff x="4627563" y="1263650"/>
            <a:chExt cx="631825" cy="769938"/>
          </a:xfrm>
        </p:grpSpPr>
        <p:sp>
          <p:nvSpPr>
            <p:cNvPr id="19" name="Freeform 49"/>
            <p:cNvSpPr>
              <a:spLocks noEditPoints="1"/>
            </p:cNvSpPr>
            <p:nvPr/>
          </p:nvSpPr>
          <p:spPr bwMode="auto">
            <a:xfrm>
              <a:off x="4751388" y="1563688"/>
              <a:ext cx="187325" cy="187325"/>
            </a:xfrm>
            <a:custGeom>
              <a:avLst/>
              <a:gdLst>
                <a:gd name="T0" fmla="*/ 1 w 275"/>
                <a:gd name="T1" fmla="*/ 117 h 275"/>
                <a:gd name="T2" fmla="*/ 29 w 275"/>
                <a:gd name="T3" fmla="*/ 118 h 275"/>
                <a:gd name="T4" fmla="*/ 35 w 275"/>
                <a:gd name="T5" fmla="*/ 96 h 275"/>
                <a:gd name="T6" fmla="*/ 11 w 275"/>
                <a:gd name="T7" fmla="*/ 82 h 275"/>
                <a:gd name="T8" fmla="*/ 30 w 275"/>
                <a:gd name="T9" fmla="*/ 52 h 275"/>
                <a:gd name="T10" fmla="*/ 54 w 275"/>
                <a:gd name="T11" fmla="*/ 66 h 275"/>
                <a:gd name="T12" fmla="*/ 61 w 275"/>
                <a:gd name="T13" fmla="*/ 58 h 275"/>
                <a:gd name="T14" fmla="*/ 70 w 275"/>
                <a:gd name="T15" fmla="*/ 51 h 275"/>
                <a:gd name="T16" fmla="*/ 56 w 275"/>
                <a:gd name="T17" fmla="*/ 26 h 275"/>
                <a:gd name="T18" fmla="*/ 87 w 275"/>
                <a:gd name="T19" fmla="*/ 9 h 275"/>
                <a:gd name="T20" fmla="*/ 101 w 275"/>
                <a:gd name="T21" fmla="*/ 34 h 275"/>
                <a:gd name="T22" fmla="*/ 122 w 275"/>
                <a:gd name="T23" fmla="*/ 28 h 275"/>
                <a:gd name="T24" fmla="*/ 123 w 275"/>
                <a:gd name="T25" fmla="*/ 0 h 275"/>
                <a:gd name="T26" fmla="*/ 158 w 275"/>
                <a:gd name="T27" fmla="*/ 1 h 275"/>
                <a:gd name="T28" fmla="*/ 158 w 275"/>
                <a:gd name="T29" fmla="*/ 29 h 275"/>
                <a:gd name="T30" fmla="*/ 179 w 275"/>
                <a:gd name="T31" fmla="*/ 35 h 275"/>
                <a:gd name="T32" fmla="*/ 194 w 275"/>
                <a:gd name="T33" fmla="*/ 11 h 275"/>
                <a:gd name="T34" fmla="*/ 224 w 275"/>
                <a:gd name="T35" fmla="*/ 30 h 275"/>
                <a:gd name="T36" fmla="*/ 209 w 275"/>
                <a:gd name="T37" fmla="*/ 54 h 275"/>
                <a:gd name="T38" fmla="*/ 218 w 275"/>
                <a:gd name="T39" fmla="*/ 61 h 275"/>
                <a:gd name="T40" fmla="*/ 225 w 275"/>
                <a:gd name="T41" fmla="*/ 70 h 275"/>
                <a:gd name="T42" fmla="*/ 249 w 275"/>
                <a:gd name="T43" fmla="*/ 56 h 275"/>
                <a:gd name="T44" fmla="*/ 266 w 275"/>
                <a:gd name="T45" fmla="*/ 87 h 275"/>
                <a:gd name="T46" fmla="*/ 242 w 275"/>
                <a:gd name="T47" fmla="*/ 101 h 275"/>
                <a:gd name="T48" fmla="*/ 247 w 275"/>
                <a:gd name="T49" fmla="*/ 122 h 275"/>
                <a:gd name="T50" fmla="*/ 275 w 275"/>
                <a:gd name="T51" fmla="*/ 123 h 275"/>
                <a:gd name="T52" fmla="*/ 274 w 275"/>
                <a:gd name="T53" fmla="*/ 158 h 275"/>
                <a:gd name="T54" fmla="*/ 246 w 275"/>
                <a:gd name="T55" fmla="*/ 158 h 275"/>
                <a:gd name="T56" fmla="*/ 240 w 275"/>
                <a:gd name="T57" fmla="*/ 179 h 275"/>
                <a:gd name="T58" fmla="*/ 264 w 275"/>
                <a:gd name="T59" fmla="*/ 194 h 275"/>
                <a:gd name="T60" fmla="*/ 246 w 275"/>
                <a:gd name="T61" fmla="*/ 224 h 275"/>
                <a:gd name="T62" fmla="*/ 222 w 275"/>
                <a:gd name="T63" fmla="*/ 209 h 275"/>
                <a:gd name="T64" fmla="*/ 214 w 275"/>
                <a:gd name="T65" fmla="*/ 218 h 275"/>
                <a:gd name="T66" fmla="*/ 206 w 275"/>
                <a:gd name="T67" fmla="*/ 225 h 275"/>
                <a:gd name="T68" fmla="*/ 219 w 275"/>
                <a:gd name="T69" fmla="*/ 249 h 275"/>
                <a:gd name="T70" fmla="*/ 188 w 275"/>
                <a:gd name="T71" fmla="*/ 266 h 275"/>
                <a:gd name="T72" fmla="*/ 175 w 275"/>
                <a:gd name="T73" fmla="*/ 242 h 275"/>
                <a:gd name="T74" fmla="*/ 153 w 275"/>
                <a:gd name="T75" fmla="*/ 247 h 275"/>
                <a:gd name="T76" fmla="*/ 153 w 275"/>
                <a:gd name="T77" fmla="*/ 275 h 275"/>
                <a:gd name="T78" fmla="*/ 117 w 275"/>
                <a:gd name="T79" fmla="*/ 274 h 275"/>
                <a:gd name="T80" fmla="*/ 118 w 275"/>
                <a:gd name="T81" fmla="*/ 247 h 275"/>
                <a:gd name="T82" fmla="*/ 96 w 275"/>
                <a:gd name="T83" fmla="*/ 240 h 275"/>
                <a:gd name="T84" fmla="*/ 82 w 275"/>
                <a:gd name="T85" fmla="*/ 264 h 275"/>
                <a:gd name="T86" fmla="*/ 52 w 275"/>
                <a:gd name="T87" fmla="*/ 246 h 275"/>
                <a:gd name="T88" fmla="*/ 66 w 275"/>
                <a:gd name="T89" fmla="*/ 222 h 275"/>
                <a:gd name="T90" fmla="*/ 58 w 275"/>
                <a:gd name="T91" fmla="*/ 214 h 275"/>
                <a:gd name="T92" fmla="*/ 51 w 275"/>
                <a:gd name="T93" fmla="*/ 206 h 275"/>
                <a:gd name="T94" fmla="*/ 26 w 275"/>
                <a:gd name="T95" fmla="*/ 219 h 275"/>
                <a:gd name="T96" fmla="*/ 9 w 275"/>
                <a:gd name="T97" fmla="*/ 188 h 275"/>
                <a:gd name="T98" fmla="*/ 34 w 275"/>
                <a:gd name="T99" fmla="*/ 175 h 275"/>
                <a:gd name="T100" fmla="*/ 28 w 275"/>
                <a:gd name="T101" fmla="*/ 153 h 275"/>
                <a:gd name="T102" fmla="*/ 0 w 275"/>
                <a:gd name="T103" fmla="*/ 153 h 275"/>
                <a:gd name="T104" fmla="*/ 1 w 275"/>
                <a:gd name="T105" fmla="*/ 117 h 275"/>
                <a:gd name="T106" fmla="*/ 136 w 275"/>
                <a:gd name="T107" fmla="*/ 201 h 275"/>
                <a:gd name="T108" fmla="*/ 181 w 275"/>
                <a:gd name="T109" fmla="*/ 183 h 275"/>
                <a:gd name="T110" fmla="*/ 201 w 275"/>
                <a:gd name="T111" fmla="*/ 139 h 275"/>
                <a:gd name="T112" fmla="*/ 183 w 275"/>
                <a:gd name="T113" fmla="*/ 94 h 275"/>
                <a:gd name="T114" fmla="*/ 139 w 275"/>
                <a:gd name="T115" fmla="*/ 75 h 275"/>
                <a:gd name="T116" fmla="*/ 94 w 275"/>
                <a:gd name="T117" fmla="*/ 92 h 275"/>
                <a:gd name="T118" fmla="*/ 75 w 275"/>
                <a:gd name="T119" fmla="*/ 136 h 275"/>
                <a:gd name="T120" fmla="*/ 92 w 275"/>
                <a:gd name="T121" fmla="*/ 181 h 275"/>
                <a:gd name="T122" fmla="*/ 136 w 275"/>
                <a:gd name="T123" fmla="*/ 20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" h="275">
                  <a:moveTo>
                    <a:pt x="1" y="117"/>
                  </a:moveTo>
                  <a:cubicBezTo>
                    <a:pt x="29" y="118"/>
                    <a:pt x="29" y="118"/>
                    <a:pt x="29" y="118"/>
                  </a:cubicBezTo>
                  <a:cubicBezTo>
                    <a:pt x="30" y="110"/>
                    <a:pt x="32" y="103"/>
                    <a:pt x="35" y="9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6" y="63"/>
                    <a:pt x="59" y="61"/>
                    <a:pt x="61" y="58"/>
                  </a:cubicBezTo>
                  <a:cubicBezTo>
                    <a:pt x="64" y="55"/>
                    <a:pt x="67" y="53"/>
                    <a:pt x="70" y="51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8" y="31"/>
                    <a:pt x="115" y="29"/>
                    <a:pt x="122" y="2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65" y="30"/>
                    <a:pt x="172" y="32"/>
                    <a:pt x="179" y="35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224" y="30"/>
                    <a:pt x="224" y="30"/>
                    <a:pt x="224" y="30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12" y="56"/>
                    <a:pt x="215" y="59"/>
                    <a:pt x="218" y="61"/>
                  </a:cubicBezTo>
                  <a:cubicBezTo>
                    <a:pt x="220" y="64"/>
                    <a:pt x="223" y="67"/>
                    <a:pt x="225" y="70"/>
                  </a:cubicBezTo>
                  <a:cubicBezTo>
                    <a:pt x="249" y="56"/>
                    <a:pt x="249" y="56"/>
                    <a:pt x="249" y="56"/>
                  </a:cubicBezTo>
                  <a:cubicBezTo>
                    <a:pt x="266" y="87"/>
                    <a:pt x="266" y="87"/>
                    <a:pt x="266" y="87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4" y="108"/>
                    <a:pt x="246" y="115"/>
                    <a:pt x="247" y="122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46" y="158"/>
                    <a:pt x="246" y="158"/>
                    <a:pt x="246" y="158"/>
                  </a:cubicBezTo>
                  <a:cubicBezTo>
                    <a:pt x="245" y="165"/>
                    <a:pt x="243" y="172"/>
                    <a:pt x="240" y="179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246" y="224"/>
                    <a:pt x="246" y="224"/>
                    <a:pt x="246" y="224"/>
                  </a:cubicBezTo>
                  <a:cubicBezTo>
                    <a:pt x="222" y="209"/>
                    <a:pt x="222" y="209"/>
                    <a:pt x="222" y="209"/>
                  </a:cubicBezTo>
                  <a:cubicBezTo>
                    <a:pt x="220" y="212"/>
                    <a:pt x="217" y="215"/>
                    <a:pt x="214" y="218"/>
                  </a:cubicBezTo>
                  <a:cubicBezTo>
                    <a:pt x="212" y="220"/>
                    <a:pt x="209" y="223"/>
                    <a:pt x="206" y="225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68" y="244"/>
                    <a:pt x="161" y="246"/>
                    <a:pt x="153" y="247"/>
                  </a:cubicBezTo>
                  <a:cubicBezTo>
                    <a:pt x="153" y="275"/>
                    <a:pt x="153" y="275"/>
                    <a:pt x="153" y="275"/>
                  </a:cubicBezTo>
                  <a:cubicBezTo>
                    <a:pt x="117" y="274"/>
                    <a:pt x="117" y="274"/>
                    <a:pt x="117" y="274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0" y="245"/>
                    <a:pt x="103" y="243"/>
                    <a:pt x="96" y="240"/>
                  </a:cubicBezTo>
                  <a:cubicBezTo>
                    <a:pt x="82" y="264"/>
                    <a:pt x="82" y="264"/>
                    <a:pt x="82" y="264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66" y="222"/>
                    <a:pt x="66" y="222"/>
                    <a:pt x="66" y="222"/>
                  </a:cubicBezTo>
                  <a:cubicBezTo>
                    <a:pt x="63" y="220"/>
                    <a:pt x="61" y="217"/>
                    <a:pt x="58" y="214"/>
                  </a:cubicBezTo>
                  <a:cubicBezTo>
                    <a:pt x="55" y="212"/>
                    <a:pt x="53" y="209"/>
                    <a:pt x="51" y="206"/>
                  </a:cubicBezTo>
                  <a:cubicBezTo>
                    <a:pt x="26" y="219"/>
                    <a:pt x="26" y="219"/>
                    <a:pt x="26" y="219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1" y="168"/>
                    <a:pt x="29" y="161"/>
                    <a:pt x="2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" y="117"/>
                    <a:pt x="1" y="117"/>
                    <a:pt x="1" y="117"/>
                  </a:cubicBezTo>
                  <a:close/>
                  <a:moveTo>
                    <a:pt x="136" y="201"/>
                  </a:moveTo>
                  <a:cubicBezTo>
                    <a:pt x="154" y="201"/>
                    <a:pt x="170" y="195"/>
                    <a:pt x="181" y="183"/>
                  </a:cubicBezTo>
                  <a:cubicBezTo>
                    <a:pt x="193" y="172"/>
                    <a:pt x="201" y="157"/>
                    <a:pt x="201" y="139"/>
                  </a:cubicBezTo>
                  <a:cubicBezTo>
                    <a:pt x="201" y="122"/>
                    <a:pt x="195" y="106"/>
                    <a:pt x="183" y="94"/>
                  </a:cubicBezTo>
                  <a:cubicBezTo>
                    <a:pt x="172" y="82"/>
                    <a:pt x="156" y="75"/>
                    <a:pt x="139" y="75"/>
                  </a:cubicBezTo>
                  <a:cubicBezTo>
                    <a:pt x="122" y="74"/>
                    <a:pt x="106" y="81"/>
                    <a:pt x="94" y="92"/>
                  </a:cubicBezTo>
                  <a:cubicBezTo>
                    <a:pt x="82" y="103"/>
                    <a:pt x="75" y="119"/>
                    <a:pt x="75" y="136"/>
                  </a:cubicBezTo>
                  <a:cubicBezTo>
                    <a:pt x="74" y="154"/>
                    <a:pt x="81" y="170"/>
                    <a:pt x="92" y="181"/>
                  </a:cubicBezTo>
                  <a:cubicBezTo>
                    <a:pt x="103" y="193"/>
                    <a:pt x="119" y="201"/>
                    <a:pt x="136" y="201"/>
                  </a:cubicBezTo>
                  <a:close/>
                </a:path>
              </a:pathLst>
            </a:custGeom>
            <a:solidFill>
              <a:srgbClr val="3B4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20" name="Freeform 50"/>
            <p:cNvSpPr>
              <a:spLocks noEditPoints="1"/>
            </p:cNvSpPr>
            <p:nvPr/>
          </p:nvSpPr>
          <p:spPr bwMode="auto">
            <a:xfrm>
              <a:off x="4918076" y="1409700"/>
              <a:ext cx="274638" cy="274638"/>
            </a:xfrm>
            <a:custGeom>
              <a:avLst/>
              <a:gdLst>
                <a:gd name="T0" fmla="*/ 321 w 403"/>
                <a:gd name="T1" fmla="*/ 366 h 403"/>
                <a:gd name="T2" fmla="*/ 291 w 403"/>
                <a:gd name="T3" fmla="*/ 334 h 403"/>
                <a:gd name="T4" fmla="*/ 259 w 403"/>
                <a:gd name="T5" fmla="*/ 351 h 403"/>
                <a:gd name="T6" fmla="*/ 269 w 403"/>
                <a:gd name="T7" fmla="*/ 393 h 403"/>
                <a:gd name="T8" fmla="*/ 223 w 403"/>
                <a:gd name="T9" fmla="*/ 403 h 403"/>
                <a:gd name="T10" fmla="*/ 213 w 403"/>
                <a:gd name="T11" fmla="*/ 361 h 403"/>
                <a:gd name="T12" fmla="*/ 177 w 403"/>
                <a:gd name="T13" fmla="*/ 360 h 403"/>
                <a:gd name="T14" fmla="*/ 164 w 403"/>
                <a:gd name="T15" fmla="*/ 401 h 403"/>
                <a:gd name="T16" fmla="*/ 119 w 403"/>
                <a:gd name="T17" fmla="*/ 387 h 403"/>
                <a:gd name="T18" fmla="*/ 132 w 403"/>
                <a:gd name="T19" fmla="*/ 345 h 403"/>
                <a:gd name="T20" fmla="*/ 116 w 403"/>
                <a:gd name="T21" fmla="*/ 337 h 403"/>
                <a:gd name="T22" fmla="*/ 102 w 403"/>
                <a:gd name="T23" fmla="*/ 326 h 403"/>
                <a:gd name="T24" fmla="*/ 70 w 403"/>
                <a:gd name="T25" fmla="*/ 356 h 403"/>
                <a:gd name="T26" fmla="*/ 38 w 403"/>
                <a:gd name="T27" fmla="*/ 321 h 403"/>
                <a:gd name="T28" fmla="*/ 70 w 403"/>
                <a:gd name="T29" fmla="*/ 291 h 403"/>
                <a:gd name="T30" fmla="*/ 53 w 403"/>
                <a:gd name="T31" fmla="*/ 260 h 403"/>
                <a:gd name="T32" fmla="*/ 10 w 403"/>
                <a:gd name="T33" fmla="*/ 269 h 403"/>
                <a:gd name="T34" fmla="*/ 0 w 403"/>
                <a:gd name="T35" fmla="*/ 223 h 403"/>
                <a:gd name="T36" fmla="*/ 42 w 403"/>
                <a:gd name="T37" fmla="*/ 213 h 403"/>
                <a:gd name="T38" fmla="*/ 44 w 403"/>
                <a:gd name="T39" fmla="*/ 177 h 403"/>
                <a:gd name="T40" fmla="*/ 2 w 403"/>
                <a:gd name="T41" fmla="*/ 164 h 403"/>
                <a:gd name="T42" fmla="*/ 17 w 403"/>
                <a:gd name="T43" fmla="*/ 119 h 403"/>
                <a:gd name="T44" fmla="*/ 58 w 403"/>
                <a:gd name="T45" fmla="*/ 132 h 403"/>
                <a:gd name="T46" fmla="*/ 67 w 403"/>
                <a:gd name="T47" fmla="*/ 116 h 403"/>
                <a:gd name="T48" fmla="*/ 77 w 403"/>
                <a:gd name="T49" fmla="*/ 102 h 403"/>
                <a:gd name="T50" fmla="*/ 48 w 403"/>
                <a:gd name="T51" fmla="*/ 70 h 403"/>
                <a:gd name="T52" fmla="*/ 83 w 403"/>
                <a:gd name="T53" fmla="*/ 38 h 403"/>
                <a:gd name="T54" fmla="*/ 112 w 403"/>
                <a:gd name="T55" fmla="*/ 70 h 403"/>
                <a:gd name="T56" fmla="*/ 144 w 403"/>
                <a:gd name="T57" fmla="*/ 53 h 403"/>
                <a:gd name="T58" fmla="*/ 134 w 403"/>
                <a:gd name="T59" fmla="*/ 11 h 403"/>
                <a:gd name="T60" fmla="*/ 181 w 403"/>
                <a:gd name="T61" fmla="*/ 0 h 403"/>
                <a:gd name="T62" fmla="*/ 190 w 403"/>
                <a:gd name="T63" fmla="*/ 43 h 403"/>
                <a:gd name="T64" fmla="*/ 226 w 403"/>
                <a:gd name="T65" fmla="*/ 44 h 403"/>
                <a:gd name="T66" fmla="*/ 239 w 403"/>
                <a:gd name="T67" fmla="*/ 3 h 403"/>
                <a:gd name="T68" fmla="*/ 284 w 403"/>
                <a:gd name="T69" fmla="*/ 17 h 403"/>
                <a:gd name="T70" fmla="*/ 271 w 403"/>
                <a:gd name="T71" fmla="*/ 58 h 403"/>
                <a:gd name="T72" fmla="*/ 287 w 403"/>
                <a:gd name="T73" fmla="*/ 67 h 403"/>
                <a:gd name="T74" fmla="*/ 302 w 403"/>
                <a:gd name="T75" fmla="*/ 77 h 403"/>
                <a:gd name="T76" fmla="*/ 334 w 403"/>
                <a:gd name="T77" fmla="*/ 48 h 403"/>
                <a:gd name="T78" fmla="*/ 366 w 403"/>
                <a:gd name="T79" fmla="*/ 83 h 403"/>
                <a:gd name="T80" fmla="*/ 334 w 403"/>
                <a:gd name="T81" fmla="*/ 112 h 403"/>
                <a:gd name="T82" fmla="*/ 350 w 403"/>
                <a:gd name="T83" fmla="*/ 144 h 403"/>
                <a:gd name="T84" fmla="*/ 393 w 403"/>
                <a:gd name="T85" fmla="*/ 134 h 403"/>
                <a:gd name="T86" fmla="*/ 403 w 403"/>
                <a:gd name="T87" fmla="*/ 181 h 403"/>
                <a:gd name="T88" fmla="*/ 361 w 403"/>
                <a:gd name="T89" fmla="*/ 190 h 403"/>
                <a:gd name="T90" fmla="*/ 359 w 403"/>
                <a:gd name="T91" fmla="*/ 226 h 403"/>
                <a:gd name="T92" fmla="*/ 401 w 403"/>
                <a:gd name="T93" fmla="*/ 239 h 403"/>
                <a:gd name="T94" fmla="*/ 387 w 403"/>
                <a:gd name="T95" fmla="*/ 284 h 403"/>
                <a:gd name="T96" fmla="*/ 345 w 403"/>
                <a:gd name="T97" fmla="*/ 271 h 403"/>
                <a:gd name="T98" fmla="*/ 337 w 403"/>
                <a:gd name="T99" fmla="*/ 287 h 403"/>
                <a:gd name="T100" fmla="*/ 326 w 403"/>
                <a:gd name="T101" fmla="*/ 302 h 403"/>
                <a:gd name="T102" fmla="*/ 356 w 403"/>
                <a:gd name="T103" fmla="*/ 334 h 403"/>
                <a:gd name="T104" fmla="*/ 321 w 403"/>
                <a:gd name="T105" fmla="*/ 366 h 403"/>
                <a:gd name="T106" fmla="*/ 226 w 403"/>
                <a:gd name="T107" fmla="*/ 311 h 403"/>
                <a:gd name="T108" fmla="*/ 296 w 403"/>
                <a:gd name="T109" fmla="*/ 262 h 403"/>
                <a:gd name="T110" fmla="*/ 311 w 403"/>
                <a:gd name="T111" fmla="*/ 177 h 403"/>
                <a:gd name="T112" fmla="*/ 262 w 403"/>
                <a:gd name="T113" fmla="*/ 107 h 403"/>
                <a:gd name="T114" fmla="*/ 177 w 403"/>
                <a:gd name="T115" fmla="*/ 92 h 403"/>
                <a:gd name="T116" fmla="*/ 107 w 403"/>
                <a:gd name="T117" fmla="*/ 142 h 403"/>
                <a:gd name="T118" fmla="*/ 92 w 403"/>
                <a:gd name="T119" fmla="*/ 226 h 403"/>
                <a:gd name="T120" fmla="*/ 142 w 403"/>
                <a:gd name="T121" fmla="*/ 297 h 403"/>
                <a:gd name="T122" fmla="*/ 226 w 403"/>
                <a:gd name="T123" fmla="*/ 31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3" h="403">
                  <a:moveTo>
                    <a:pt x="321" y="366"/>
                  </a:moveTo>
                  <a:cubicBezTo>
                    <a:pt x="291" y="334"/>
                    <a:pt x="291" y="334"/>
                    <a:pt x="291" y="334"/>
                  </a:cubicBezTo>
                  <a:cubicBezTo>
                    <a:pt x="281" y="341"/>
                    <a:pt x="271" y="346"/>
                    <a:pt x="259" y="351"/>
                  </a:cubicBezTo>
                  <a:cubicBezTo>
                    <a:pt x="269" y="393"/>
                    <a:pt x="269" y="393"/>
                    <a:pt x="269" y="393"/>
                  </a:cubicBezTo>
                  <a:cubicBezTo>
                    <a:pt x="223" y="403"/>
                    <a:pt x="223" y="403"/>
                    <a:pt x="223" y="403"/>
                  </a:cubicBezTo>
                  <a:cubicBezTo>
                    <a:pt x="213" y="361"/>
                    <a:pt x="213" y="361"/>
                    <a:pt x="213" y="361"/>
                  </a:cubicBezTo>
                  <a:cubicBezTo>
                    <a:pt x="201" y="362"/>
                    <a:pt x="189" y="361"/>
                    <a:pt x="177" y="360"/>
                  </a:cubicBezTo>
                  <a:cubicBezTo>
                    <a:pt x="164" y="401"/>
                    <a:pt x="164" y="401"/>
                    <a:pt x="164" y="401"/>
                  </a:cubicBezTo>
                  <a:cubicBezTo>
                    <a:pt x="119" y="387"/>
                    <a:pt x="119" y="387"/>
                    <a:pt x="119" y="387"/>
                  </a:cubicBezTo>
                  <a:cubicBezTo>
                    <a:pt x="132" y="345"/>
                    <a:pt x="132" y="345"/>
                    <a:pt x="132" y="345"/>
                  </a:cubicBezTo>
                  <a:cubicBezTo>
                    <a:pt x="127" y="343"/>
                    <a:pt x="121" y="340"/>
                    <a:pt x="116" y="337"/>
                  </a:cubicBezTo>
                  <a:cubicBezTo>
                    <a:pt x="111" y="333"/>
                    <a:pt x="106" y="330"/>
                    <a:pt x="102" y="326"/>
                  </a:cubicBezTo>
                  <a:cubicBezTo>
                    <a:pt x="70" y="356"/>
                    <a:pt x="70" y="356"/>
                    <a:pt x="70" y="356"/>
                  </a:cubicBezTo>
                  <a:cubicBezTo>
                    <a:pt x="38" y="321"/>
                    <a:pt x="38" y="321"/>
                    <a:pt x="38" y="321"/>
                  </a:cubicBezTo>
                  <a:cubicBezTo>
                    <a:pt x="70" y="291"/>
                    <a:pt x="70" y="291"/>
                    <a:pt x="70" y="291"/>
                  </a:cubicBezTo>
                  <a:cubicBezTo>
                    <a:pt x="63" y="282"/>
                    <a:pt x="57" y="271"/>
                    <a:pt x="53" y="260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42" y="213"/>
                    <a:pt x="42" y="213"/>
                    <a:pt x="42" y="213"/>
                  </a:cubicBezTo>
                  <a:cubicBezTo>
                    <a:pt x="42" y="201"/>
                    <a:pt x="42" y="189"/>
                    <a:pt x="44" y="177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58" y="132"/>
                    <a:pt x="58" y="132"/>
                    <a:pt x="58" y="132"/>
                  </a:cubicBezTo>
                  <a:cubicBezTo>
                    <a:pt x="61" y="127"/>
                    <a:pt x="64" y="122"/>
                    <a:pt x="67" y="116"/>
                  </a:cubicBezTo>
                  <a:cubicBezTo>
                    <a:pt x="70" y="111"/>
                    <a:pt x="73" y="106"/>
                    <a:pt x="77" y="102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22" y="63"/>
                    <a:pt x="133" y="57"/>
                    <a:pt x="144" y="53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0" y="43"/>
                    <a:pt x="190" y="43"/>
                    <a:pt x="190" y="43"/>
                  </a:cubicBezTo>
                  <a:cubicBezTo>
                    <a:pt x="202" y="42"/>
                    <a:pt x="214" y="42"/>
                    <a:pt x="226" y="44"/>
                  </a:cubicBezTo>
                  <a:cubicBezTo>
                    <a:pt x="239" y="3"/>
                    <a:pt x="239" y="3"/>
                    <a:pt x="239" y="3"/>
                  </a:cubicBezTo>
                  <a:cubicBezTo>
                    <a:pt x="284" y="17"/>
                    <a:pt x="284" y="17"/>
                    <a:pt x="284" y="17"/>
                  </a:cubicBezTo>
                  <a:cubicBezTo>
                    <a:pt x="271" y="58"/>
                    <a:pt x="271" y="58"/>
                    <a:pt x="271" y="58"/>
                  </a:cubicBezTo>
                  <a:cubicBezTo>
                    <a:pt x="277" y="61"/>
                    <a:pt x="282" y="64"/>
                    <a:pt x="287" y="67"/>
                  </a:cubicBezTo>
                  <a:cubicBezTo>
                    <a:pt x="292" y="70"/>
                    <a:pt x="297" y="74"/>
                    <a:pt x="302" y="77"/>
                  </a:cubicBezTo>
                  <a:cubicBezTo>
                    <a:pt x="334" y="48"/>
                    <a:pt x="334" y="48"/>
                    <a:pt x="334" y="4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334" y="112"/>
                    <a:pt x="334" y="112"/>
                    <a:pt x="334" y="112"/>
                  </a:cubicBezTo>
                  <a:cubicBezTo>
                    <a:pt x="340" y="122"/>
                    <a:pt x="346" y="133"/>
                    <a:pt x="350" y="144"/>
                  </a:cubicBezTo>
                  <a:cubicBezTo>
                    <a:pt x="393" y="134"/>
                    <a:pt x="393" y="134"/>
                    <a:pt x="393" y="134"/>
                  </a:cubicBezTo>
                  <a:cubicBezTo>
                    <a:pt x="403" y="181"/>
                    <a:pt x="403" y="181"/>
                    <a:pt x="403" y="181"/>
                  </a:cubicBezTo>
                  <a:cubicBezTo>
                    <a:pt x="361" y="190"/>
                    <a:pt x="361" y="190"/>
                    <a:pt x="361" y="190"/>
                  </a:cubicBezTo>
                  <a:cubicBezTo>
                    <a:pt x="362" y="202"/>
                    <a:pt x="361" y="214"/>
                    <a:pt x="359" y="226"/>
                  </a:cubicBezTo>
                  <a:cubicBezTo>
                    <a:pt x="401" y="239"/>
                    <a:pt x="401" y="239"/>
                    <a:pt x="401" y="239"/>
                  </a:cubicBezTo>
                  <a:cubicBezTo>
                    <a:pt x="387" y="284"/>
                    <a:pt x="387" y="284"/>
                    <a:pt x="387" y="284"/>
                  </a:cubicBezTo>
                  <a:cubicBezTo>
                    <a:pt x="345" y="271"/>
                    <a:pt x="345" y="271"/>
                    <a:pt x="345" y="271"/>
                  </a:cubicBezTo>
                  <a:cubicBezTo>
                    <a:pt x="343" y="277"/>
                    <a:pt x="340" y="282"/>
                    <a:pt x="337" y="287"/>
                  </a:cubicBezTo>
                  <a:cubicBezTo>
                    <a:pt x="333" y="292"/>
                    <a:pt x="330" y="297"/>
                    <a:pt x="326" y="302"/>
                  </a:cubicBezTo>
                  <a:cubicBezTo>
                    <a:pt x="356" y="334"/>
                    <a:pt x="356" y="334"/>
                    <a:pt x="356" y="334"/>
                  </a:cubicBezTo>
                  <a:cubicBezTo>
                    <a:pt x="321" y="366"/>
                    <a:pt x="321" y="366"/>
                    <a:pt x="321" y="366"/>
                  </a:cubicBezTo>
                  <a:close/>
                  <a:moveTo>
                    <a:pt x="226" y="311"/>
                  </a:moveTo>
                  <a:cubicBezTo>
                    <a:pt x="257" y="304"/>
                    <a:pt x="281" y="286"/>
                    <a:pt x="296" y="262"/>
                  </a:cubicBezTo>
                  <a:cubicBezTo>
                    <a:pt x="312" y="237"/>
                    <a:pt x="318" y="207"/>
                    <a:pt x="311" y="177"/>
                  </a:cubicBezTo>
                  <a:cubicBezTo>
                    <a:pt x="304" y="147"/>
                    <a:pt x="286" y="122"/>
                    <a:pt x="262" y="107"/>
                  </a:cubicBezTo>
                  <a:cubicBezTo>
                    <a:pt x="237" y="92"/>
                    <a:pt x="207" y="85"/>
                    <a:pt x="177" y="92"/>
                  </a:cubicBezTo>
                  <a:cubicBezTo>
                    <a:pt x="147" y="99"/>
                    <a:pt x="122" y="117"/>
                    <a:pt x="107" y="142"/>
                  </a:cubicBezTo>
                  <a:cubicBezTo>
                    <a:pt x="92" y="166"/>
                    <a:pt x="85" y="196"/>
                    <a:pt x="92" y="226"/>
                  </a:cubicBezTo>
                  <a:cubicBezTo>
                    <a:pt x="99" y="257"/>
                    <a:pt x="117" y="281"/>
                    <a:pt x="142" y="297"/>
                  </a:cubicBezTo>
                  <a:cubicBezTo>
                    <a:pt x="166" y="312"/>
                    <a:pt x="196" y="318"/>
                    <a:pt x="226" y="311"/>
                  </a:cubicBezTo>
                  <a:close/>
                </a:path>
              </a:pathLst>
            </a:custGeom>
            <a:solidFill>
              <a:srgbClr val="2B7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21" name="Freeform 51"/>
            <p:cNvSpPr>
              <a:spLocks noEditPoints="1"/>
            </p:cNvSpPr>
            <p:nvPr/>
          </p:nvSpPr>
          <p:spPr bwMode="auto">
            <a:xfrm>
              <a:off x="4803776" y="1438275"/>
              <a:ext cx="106363" cy="104775"/>
            </a:xfrm>
            <a:custGeom>
              <a:avLst/>
              <a:gdLst>
                <a:gd name="T0" fmla="*/ 76 w 155"/>
                <a:gd name="T1" fmla="*/ 110 h 155"/>
                <a:gd name="T2" fmla="*/ 100 w 155"/>
                <a:gd name="T3" fmla="*/ 101 h 155"/>
                <a:gd name="T4" fmla="*/ 110 w 155"/>
                <a:gd name="T5" fmla="*/ 79 h 155"/>
                <a:gd name="T6" fmla="*/ 110 w 155"/>
                <a:gd name="T7" fmla="*/ 79 h 155"/>
                <a:gd name="T8" fmla="*/ 101 w 155"/>
                <a:gd name="T9" fmla="*/ 56 h 155"/>
                <a:gd name="T10" fmla="*/ 78 w 155"/>
                <a:gd name="T11" fmla="*/ 46 h 155"/>
                <a:gd name="T12" fmla="*/ 77 w 155"/>
                <a:gd name="T13" fmla="*/ 46 h 155"/>
                <a:gd name="T14" fmla="*/ 45 w 155"/>
                <a:gd name="T15" fmla="*/ 77 h 155"/>
                <a:gd name="T16" fmla="*/ 76 w 155"/>
                <a:gd name="T17" fmla="*/ 110 h 155"/>
                <a:gd name="T18" fmla="*/ 1 w 155"/>
                <a:gd name="T19" fmla="*/ 60 h 155"/>
                <a:gd name="T20" fmla="*/ 15 w 155"/>
                <a:gd name="T21" fmla="*/ 60 h 155"/>
                <a:gd name="T22" fmla="*/ 15 w 155"/>
                <a:gd name="T23" fmla="*/ 59 h 155"/>
                <a:gd name="T24" fmla="*/ 20 w 155"/>
                <a:gd name="T25" fmla="*/ 24 h 155"/>
                <a:gd name="T26" fmla="*/ 32 w 155"/>
                <a:gd name="T27" fmla="*/ 31 h 155"/>
                <a:gd name="T28" fmla="*/ 32 w 155"/>
                <a:gd name="T29" fmla="*/ 30 h 155"/>
                <a:gd name="T30" fmla="*/ 55 w 155"/>
                <a:gd name="T31" fmla="*/ 2 h 155"/>
                <a:gd name="T32" fmla="*/ 62 w 155"/>
                <a:gd name="T33" fmla="*/ 15 h 155"/>
                <a:gd name="T34" fmla="*/ 62 w 155"/>
                <a:gd name="T35" fmla="*/ 14 h 155"/>
                <a:gd name="T36" fmla="*/ 96 w 155"/>
                <a:gd name="T37" fmla="*/ 1 h 155"/>
                <a:gd name="T38" fmla="*/ 95 w 155"/>
                <a:gd name="T39" fmla="*/ 15 h 155"/>
                <a:gd name="T40" fmla="*/ 96 w 155"/>
                <a:gd name="T41" fmla="*/ 15 h 155"/>
                <a:gd name="T42" fmla="*/ 132 w 155"/>
                <a:gd name="T43" fmla="*/ 20 h 155"/>
                <a:gd name="T44" fmla="*/ 124 w 155"/>
                <a:gd name="T45" fmla="*/ 32 h 155"/>
                <a:gd name="T46" fmla="*/ 125 w 155"/>
                <a:gd name="T47" fmla="*/ 33 h 155"/>
                <a:gd name="T48" fmla="*/ 137 w 155"/>
                <a:gd name="T49" fmla="*/ 26 h 155"/>
                <a:gd name="T50" fmla="*/ 141 w 155"/>
                <a:gd name="T51" fmla="*/ 62 h 155"/>
                <a:gd name="T52" fmla="*/ 141 w 155"/>
                <a:gd name="T53" fmla="*/ 63 h 155"/>
                <a:gd name="T54" fmla="*/ 155 w 155"/>
                <a:gd name="T55" fmla="*/ 63 h 155"/>
                <a:gd name="T56" fmla="*/ 141 w 155"/>
                <a:gd name="T57" fmla="*/ 96 h 155"/>
                <a:gd name="T58" fmla="*/ 139 w 155"/>
                <a:gd name="T59" fmla="*/ 96 h 155"/>
                <a:gd name="T60" fmla="*/ 152 w 155"/>
                <a:gd name="T61" fmla="*/ 104 h 155"/>
                <a:gd name="T62" fmla="*/ 124 w 155"/>
                <a:gd name="T63" fmla="*/ 125 h 155"/>
                <a:gd name="T64" fmla="*/ 123 w 155"/>
                <a:gd name="T65" fmla="*/ 125 h 155"/>
                <a:gd name="T66" fmla="*/ 122 w 155"/>
                <a:gd name="T67" fmla="*/ 124 h 155"/>
                <a:gd name="T68" fmla="*/ 123 w 155"/>
                <a:gd name="T69" fmla="*/ 127 h 155"/>
                <a:gd name="T70" fmla="*/ 100 w 155"/>
                <a:gd name="T71" fmla="*/ 153 h 155"/>
                <a:gd name="T72" fmla="*/ 93 w 155"/>
                <a:gd name="T73" fmla="*/ 141 h 155"/>
                <a:gd name="T74" fmla="*/ 93 w 155"/>
                <a:gd name="T75" fmla="*/ 142 h 155"/>
                <a:gd name="T76" fmla="*/ 59 w 155"/>
                <a:gd name="T77" fmla="*/ 155 h 155"/>
                <a:gd name="T78" fmla="*/ 60 w 155"/>
                <a:gd name="T79" fmla="*/ 141 h 155"/>
                <a:gd name="T80" fmla="*/ 59 w 155"/>
                <a:gd name="T81" fmla="*/ 141 h 155"/>
                <a:gd name="T82" fmla="*/ 23 w 155"/>
                <a:gd name="T83" fmla="*/ 135 h 155"/>
                <a:gd name="T84" fmla="*/ 31 w 155"/>
                <a:gd name="T85" fmla="*/ 123 h 155"/>
                <a:gd name="T86" fmla="*/ 30 w 155"/>
                <a:gd name="T87" fmla="*/ 123 h 155"/>
                <a:gd name="T88" fmla="*/ 2 w 155"/>
                <a:gd name="T89" fmla="*/ 100 h 155"/>
                <a:gd name="T90" fmla="*/ 15 w 155"/>
                <a:gd name="T91" fmla="*/ 93 h 155"/>
                <a:gd name="T92" fmla="*/ 0 w 155"/>
                <a:gd name="T93" fmla="*/ 9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155">
                  <a:moveTo>
                    <a:pt x="76" y="110"/>
                  </a:moveTo>
                  <a:cubicBezTo>
                    <a:pt x="76" y="110"/>
                    <a:pt x="76" y="110"/>
                    <a:pt x="76" y="110"/>
                  </a:cubicBezTo>
                  <a:cubicBezTo>
                    <a:pt x="77" y="110"/>
                    <a:pt x="77" y="110"/>
                    <a:pt x="78" y="110"/>
                  </a:cubicBezTo>
                  <a:cubicBezTo>
                    <a:pt x="86" y="110"/>
                    <a:pt x="94" y="107"/>
                    <a:pt x="100" y="101"/>
                  </a:cubicBezTo>
                  <a:cubicBezTo>
                    <a:pt x="106" y="96"/>
                    <a:pt x="109" y="88"/>
                    <a:pt x="110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78"/>
                    <a:pt x="110" y="78"/>
                    <a:pt x="110" y="77"/>
                  </a:cubicBezTo>
                  <a:cubicBezTo>
                    <a:pt x="110" y="69"/>
                    <a:pt x="106" y="61"/>
                    <a:pt x="101" y="56"/>
                  </a:cubicBezTo>
                  <a:cubicBezTo>
                    <a:pt x="95" y="50"/>
                    <a:pt x="87" y="46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7" y="46"/>
                    <a:pt x="77" y="46"/>
                  </a:cubicBezTo>
                  <a:cubicBezTo>
                    <a:pt x="68" y="46"/>
                    <a:pt x="61" y="49"/>
                    <a:pt x="55" y="55"/>
                  </a:cubicBezTo>
                  <a:cubicBezTo>
                    <a:pt x="49" y="60"/>
                    <a:pt x="45" y="68"/>
                    <a:pt x="45" y="77"/>
                  </a:cubicBezTo>
                  <a:cubicBezTo>
                    <a:pt x="45" y="86"/>
                    <a:pt x="48" y="94"/>
                    <a:pt x="54" y="100"/>
                  </a:cubicBezTo>
                  <a:cubicBezTo>
                    <a:pt x="60" y="106"/>
                    <a:pt x="68" y="110"/>
                    <a:pt x="76" y="110"/>
                  </a:cubicBezTo>
                  <a:cubicBezTo>
                    <a:pt x="76" y="110"/>
                    <a:pt x="76" y="110"/>
                    <a:pt x="76" y="110"/>
                  </a:cubicBezTo>
                  <a:close/>
                  <a:moveTo>
                    <a:pt x="1" y="60"/>
                  </a:move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1" y="63"/>
                    <a:pt x="141" y="63"/>
                    <a:pt x="141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39" y="96"/>
                    <a:pt x="139" y="96"/>
                    <a:pt x="139" y="96"/>
                  </a:cubicBezTo>
                  <a:cubicBezTo>
                    <a:pt x="140" y="97"/>
                    <a:pt x="140" y="97"/>
                    <a:pt x="140" y="97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41"/>
                    <a:pt x="59" y="141"/>
                    <a:pt x="59" y="14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60"/>
                    <a:pt x="1" y="60"/>
                    <a:pt x="1" y="60"/>
                  </a:cubicBezTo>
                  <a:close/>
                </a:path>
              </a:pathLst>
            </a:custGeom>
            <a:solidFill>
              <a:srgbClr val="2B7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4627563" y="1263650"/>
              <a:ext cx="631825" cy="769938"/>
            </a:xfrm>
            <a:custGeom>
              <a:avLst/>
              <a:gdLst>
                <a:gd name="T0" fmla="*/ 86 w 927"/>
                <a:gd name="T1" fmla="*/ 875 h 1130"/>
                <a:gd name="T2" fmla="*/ 90 w 927"/>
                <a:gd name="T3" fmla="*/ 831 h 1130"/>
                <a:gd name="T4" fmla="*/ 88 w 927"/>
                <a:gd name="T5" fmla="*/ 763 h 1130"/>
                <a:gd name="T6" fmla="*/ 7 w 927"/>
                <a:gd name="T7" fmla="*/ 722 h 1130"/>
                <a:gd name="T8" fmla="*/ 4 w 927"/>
                <a:gd name="T9" fmla="*/ 686 h 1130"/>
                <a:gd name="T10" fmla="*/ 4 w 927"/>
                <a:gd name="T11" fmla="*/ 686 h 1130"/>
                <a:gd name="T12" fmla="*/ 42 w 927"/>
                <a:gd name="T13" fmla="*/ 615 h 1130"/>
                <a:gd name="T14" fmla="*/ 42 w 927"/>
                <a:gd name="T15" fmla="*/ 615 h 1130"/>
                <a:gd name="T16" fmla="*/ 103 w 927"/>
                <a:gd name="T17" fmla="*/ 439 h 1130"/>
                <a:gd name="T18" fmla="*/ 103 w 927"/>
                <a:gd name="T19" fmla="*/ 439 h 1130"/>
                <a:gd name="T20" fmla="*/ 519 w 927"/>
                <a:gd name="T21" fmla="*/ 69 h 1130"/>
                <a:gd name="T22" fmla="*/ 927 w 927"/>
                <a:gd name="T23" fmla="*/ 437 h 1130"/>
                <a:gd name="T24" fmla="*/ 792 w 927"/>
                <a:gd name="T25" fmla="*/ 880 h 1130"/>
                <a:gd name="T26" fmla="*/ 886 w 927"/>
                <a:gd name="T27" fmla="*/ 1079 h 1130"/>
                <a:gd name="T28" fmla="*/ 844 w 927"/>
                <a:gd name="T29" fmla="*/ 1103 h 1130"/>
                <a:gd name="T30" fmla="*/ 746 w 927"/>
                <a:gd name="T31" fmla="*/ 819 h 1130"/>
                <a:gd name="T32" fmla="*/ 878 w 927"/>
                <a:gd name="T33" fmla="*/ 437 h 1130"/>
                <a:gd name="T34" fmla="*/ 241 w 927"/>
                <a:gd name="T35" fmla="*/ 242 h 1130"/>
                <a:gd name="T36" fmla="*/ 151 w 927"/>
                <a:gd name="T37" fmla="*/ 439 h 1130"/>
                <a:gd name="T38" fmla="*/ 151 w 927"/>
                <a:gd name="T39" fmla="*/ 439 h 1130"/>
                <a:gd name="T40" fmla="*/ 155 w 927"/>
                <a:gd name="T41" fmla="*/ 476 h 1130"/>
                <a:gd name="T42" fmla="*/ 84 w 927"/>
                <a:gd name="T43" fmla="*/ 639 h 1130"/>
                <a:gd name="T44" fmla="*/ 84 w 927"/>
                <a:gd name="T45" fmla="*/ 639 h 1130"/>
                <a:gd name="T46" fmla="*/ 50 w 927"/>
                <a:gd name="T47" fmla="*/ 699 h 1130"/>
                <a:gd name="T48" fmla="*/ 50 w 927"/>
                <a:gd name="T49" fmla="*/ 699 h 1130"/>
                <a:gd name="T50" fmla="*/ 123 w 927"/>
                <a:gd name="T51" fmla="*/ 721 h 1130"/>
                <a:gd name="T52" fmla="*/ 135 w 927"/>
                <a:gd name="T53" fmla="*/ 772 h 1130"/>
                <a:gd name="T54" fmla="*/ 129 w 927"/>
                <a:gd name="T55" fmla="*/ 793 h 1130"/>
                <a:gd name="T56" fmla="*/ 191 w 927"/>
                <a:gd name="T57" fmla="*/ 824 h 1130"/>
                <a:gd name="T58" fmla="*/ 124 w 927"/>
                <a:gd name="T59" fmla="*/ 842 h 1130"/>
                <a:gd name="T60" fmla="*/ 172 w 927"/>
                <a:gd name="T61" fmla="*/ 976 h 1130"/>
                <a:gd name="T62" fmla="*/ 317 w 927"/>
                <a:gd name="T63" fmla="*/ 1007 h 1130"/>
                <a:gd name="T64" fmla="*/ 431 w 927"/>
                <a:gd name="T65" fmla="*/ 1080 h 1130"/>
                <a:gd name="T66" fmla="*/ 388 w 927"/>
                <a:gd name="T67" fmla="*/ 1102 h 1130"/>
                <a:gd name="T68" fmla="*/ 218 w 927"/>
                <a:gd name="T69" fmla="*/ 1040 h 1130"/>
                <a:gd name="T70" fmla="*/ 102 w 927"/>
                <a:gd name="T71" fmla="*/ 972 h 1130"/>
                <a:gd name="T72" fmla="*/ 86 w 927"/>
                <a:gd name="T73" fmla="*/ 875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7" h="1130">
                  <a:moveTo>
                    <a:pt x="86" y="875"/>
                  </a:moveTo>
                  <a:cubicBezTo>
                    <a:pt x="67" y="865"/>
                    <a:pt x="69" y="837"/>
                    <a:pt x="90" y="831"/>
                  </a:cubicBezTo>
                  <a:cubicBezTo>
                    <a:pt x="54" y="816"/>
                    <a:pt x="80" y="792"/>
                    <a:pt x="88" y="763"/>
                  </a:cubicBezTo>
                  <a:cubicBezTo>
                    <a:pt x="55" y="756"/>
                    <a:pt x="21" y="753"/>
                    <a:pt x="7" y="722"/>
                  </a:cubicBezTo>
                  <a:cubicBezTo>
                    <a:pt x="1" y="711"/>
                    <a:pt x="0" y="699"/>
                    <a:pt x="4" y="686"/>
                  </a:cubicBezTo>
                  <a:cubicBezTo>
                    <a:pt x="4" y="686"/>
                    <a:pt x="4" y="686"/>
                    <a:pt x="4" y="686"/>
                  </a:cubicBezTo>
                  <a:cubicBezTo>
                    <a:pt x="42" y="615"/>
                    <a:pt x="42" y="615"/>
                    <a:pt x="42" y="615"/>
                  </a:cubicBezTo>
                  <a:cubicBezTo>
                    <a:pt x="42" y="615"/>
                    <a:pt x="42" y="615"/>
                    <a:pt x="42" y="615"/>
                  </a:cubicBezTo>
                  <a:cubicBezTo>
                    <a:pt x="129" y="458"/>
                    <a:pt x="103" y="517"/>
                    <a:pt x="103" y="439"/>
                  </a:cubicBezTo>
                  <a:cubicBezTo>
                    <a:pt x="103" y="439"/>
                    <a:pt x="103" y="439"/>
                    <a:pt x="103" y="439"/>
                  </a:cubicBezTo>
                  <a:cubicBezTo>
                    <a:pt x="103" y="245"/>
                    <a:pt x="316" y="69"/>
                    <a:pt x="519" y="69"/>
                  </a:cubicBezTo>
                  <a:cubicBezTo>
                    <a:pt x="737" y="69"/>
                    <a:pt x="927" y="213"/>
                    <a:pt x="927" y="437"/>
                  </a:cubicBezTo>
                  <a:cubicBezTo>
                    <a:pt x="927" y="652"/>
                    <a:pt x="772" y="752"/>
                    <a:pt x="792" y="880"/>
                  </a:cubicBezTo>
                  <a:cubicBezTo>
                    <a:pt x="804" y="955"/>
                    <a:pt x="850" y="1015"/>
                    <a:pt x="886" y="1079"/>
                  </a:cubicBezTo>
                  <a:cubicBezTo>
                    <a:pt x="902" y="1107"/>
                    <a:pt x="860" y="1130"/>
                    <a:pt x="844" y="1103"/>
                  </a:cubicBezTo>
                  <a:cubicBezTo>
                    <a:pt x="801" y="1026"/>
                    <a:pt x="723" y="921"/>
                    <a:pt x="746" y="819"/>
                  </a:cubicBezTo>
                  <a:cubicBezTo>
                    <a:pt x="779" y="676"/>
                    <a:pt x="878" y="610"/>
                    <a:pt x="878" y="437"/>
                  </a:cubicBezTo>
                  <a:cubicBezTo>
                    <a:pt x="878" y="134"/>
                    <a:pt x="472" y="0"/>
                    <a:pt x="241" y="242"/>
                  </a:cubicBezTo>
                  <a:cubicBezTo>
                    <a:pt x="186" y="299"/>
                    <a:pt x="151" y="370"/>
                    <a:pt x="151" y="439"/>
                  </a:cubicBezTo>
                  <a:cubicBezTo>
                    <a:pt x="151" y="439"/>
                    <a:pt x="151" y="439"/>
                    <a:pt x="151" y="439"/>
                  </a:cubicBezTo>
                  <a:cubicBezTo>
                    <a:pt x="151" y="451"/>
                    <a:pt x="152" y="464"/>
                    <a:pt x="155" y="476"/>
                  </a:cubicBezTo>
                  <a:cubicBezTo>
                    <a:pt x="160" y="506"/>
                    <a:pt x="122" y="573"/>
                    <a:pt x="84" y="639"/>
                  </a:cubicBezTo>
                  <a:cubicBezTo>
                    <a:pt x="84" y="639"/>
                    <a:pt x="84" y="639"/>
                    <a:pt x="84" y="639"/>
                  </a:cubicBezTo>
                  <a:cubicBezTo>
                    <a:pt x="50" y="699"/>
                    <a:pt x="50" y="699"/>
                    <a:pt x="50" y="699"/>
                  </a:cubicBezTo>
                  <a:cubicBezTo>
                    <a:pt x="50" y="699"/>
                    <a:pt x="50" y="699"/>
                    <a:pt x="50" y="699"/>
                  </a:cubicBezTo>
                  <a:cubicBezTo>
                    <a:pt x="48" y="709"/>
                    <a:pt x="109" y="718"/>
                    <a:pt x="123" y="721"/>
                  </a:cubicBezTo>
                  <a:cubicBezTo>
                    <a:pt x="154" y="728"/>
                    <a:pt x="139" y="759"/>
                    <a:pt x="135" y="772"/>
                  </a:cubicBezTo>
                  <a:cubicBezTo>
                    <a:pt x="134" y="779"/>
                    <a:pt x="132" y="786"/>
                    <a:pt x="129" y="793"/>
                  </a:cubicBezTo>
                  <a:cubicBezTo>
                    <a:pt x="157" y="800"/>
                    <a:pt x="193" y="793"/>
                    <a:pt x="191" y="824"/>
                  </a:cubicBezTo>
                  <a:cubicBezTo>
                    <a:pt x="189" y="856"/>
                    <a:pt x="147" y="846"/>
                    <a:pt x="124" y="842"/>
                  </a:cubicBezTo>
                  <a:cubicBezTo>
                    <a:pt x="195" y="888"/>
                    <a:pt x="98" y="942"/>
                    <a:pt x="172" y="976"/>
                  </a:cubicBezTo>
                  <a:cubicBezTo>
                    <a:pt x="206" y="992"/>
                    <a:pt x="288" y="1004"/>
                    <a:pt x="317" y="1007"/>
                  </a:cubicBezTo>
                  <a:cubicBezTo>
                    <a:pt x="379" y="1015"/>
                    <a:pt x="400" y="1018"/>
                    <a:pt x="431" y="1080"/>
                  </a:cubicBezTo>
                  <a:cubicBezTo>
                    <a:pt x="446" y="1108"/>
                    <a:pt x="403" y="1130"/>
                    <a:pt x="388" y="1102"/>
                  </a:cubicBezTo>
                  <a:cubicBezTo>
                    <a:pt x="359" y="1044"/>
                    <a:pt x="324" y="1063"/>
                    <a:pt x="218" y="1040"/>
                  </a:cubicBezTo>
                  <a:cubicBezTo>
                    <a:pt x="172" y="1030"/>
                    <a:pt x="122" y="1018"/>
                    <a:pt x="102" y="972"/>
                  </a:cubicBezTo>
                  <a:cubicBezTo>
                    <a:pt x="75" y="909"/>
                    <a:pt x="125" y="895"/>
                    <a:pt x="86" y="875"/>
                  </a:cubicBezTo>
                  <a:close/>
                </a:path>
              </a:pathLst>
            </a:custGeom>
            <a:solidFill>
              <a:srgbClr val="3B4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169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&amp; states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37</a:t>
            </a:fld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3345741" y="3360591"/>
            <a:ext cx="1222872" cy="83728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3122" y="1802779"/>
            <a:ext cx="1222872" cy="83728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4375" y="1779877"/>
            <a:ext cx="1222872" cy="83728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5741" y="4954995"/>
            <a:ext cx="1222872" cy="83728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613" y="5883007"/>
            <a:ext cx="32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+ Component = DOM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2894558" y="2640061"/>
            <a:ext cx="818126" cy="70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4278217" y="2617159"/>
            <a:ext cx="1067594" cy="72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957177" y="4197873"/>
            <a:ext cx="0" cy="75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9"/>
          <p:cNvCxnSpPr>
            <a:stCxn id="10" idx="2"/>
          </p:cNvCxnSpPr>
          <p:nvPr/>
        </p:nvCxnSpPr>
        <p:spPr>
          <a:xfrm rot="5400000" flipH="1" flipV="1">
            <a:off x="3121451" y="2028186"/>
            <a:ext cx="4599816" cy="2928365"/>
          </a:xfrm>
          <a:prstGeom prst="bentConnector3">
            <a:avLst>
              <a:gd name="adj1" fmla="val -497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Elbow Connector 22"/>
          <p:cNvCxnSpPr>
            <a:endCxn id="9" idx="0"/>
          </p:cNvCxnSpPr>
          <p:nvPr/>
        </p:nvCxnSpPr>
        <p:spPr>
          <a:xfrm rot="10800000" flipV="1">
            <a:off x="5345812" y="1192461"/>
            <a:ext cx="1533383" cy="587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5542" y="3134053"/>
            <a:ext cx="9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612" y="2617159"/>
            <a:ext cx="162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Architecture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28AD4F-174B-4486-A112-FBC272773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2582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0" y="2575607"/>
            <a:ext cx="3394720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Props &amp; States</a:t>
            </a: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2015/ES6</a:t>
            </a:r>
          </a:p>
          <a:p>
            <a:r>
              <a:rPr lang="pt-BR" dirty="0"/>
              <a:t>Webpack &amp; Hello-World React</a:t>
            </a:r>
          </a:p>
          <a:p>
            <a:r>
              <a:rPr lang="pt-BR" dirty="0"/>
              <a:t>JSX</a:t>
            </a:r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96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Events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EA14-439B-5C4B-A3E8-9C6C85EE53CF}" type="datetime1">
              <a:rPr lang="en-IN" smtClean="0"/>
              <a:t>25-09-2017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implements a Synthetic event system </a:t>
            </a:r>
          </a:p>
          <a:p>
            <a:pPr lvl="1"/>
            <a:r>
              <a:rPr lang="en-US" dirty="0"/>
              <a:t>consistency and high performance to React applications and interfaces.</a:t>
            </a:r>
          </a:p>
          <a:p>
            <a:pPr lvl="1"/>
            <a:r>
              <a:rPr lang="en-US" dirty="0"/>
              <a:t>Normalized the events and have same properties across different browsers and platforms</a:t>
            </a:r>
          </a:p>
          <a:p>
            <a:r>
              <a:rPr lang="en-US" dirty="0"/>
              <a:t>HTML Events Problems</a:t>
            </a:r>
          </a:p>
          <a:p>
            <a:pPr lvl="1"/>
            <a:r>
              <a:rPr lang="en-US" dirty="0"/>
              <a:t>With global scope it has undesirable side effects</a:t>
            </a:r>
          </a:p>
          <a:p>
            <a:pPr lvl="1"/>
            <a:r>
              <a:rPr lang="en-US" dirty="0"/>
              <a:t>It's hard to track in the context of a big HTML file</a:t>
            </a:r>
          </a:p>
          <a:p>
            <a:pPr lvl="1"/>
            <a:r>
              <a:rPr lang="en-US" dirty="0"/>
              <a:t>it can be slow</a:t>
            </a:r>
          </a:p>
          <a:p>
            <a:pPr lvl="1"/>
            <a:r>
              <a:rPr lang="en-US" dirty="0"/>
              <a:t>it can lead to memory leaks</a:t>
            </a:r>
          </a:p>
        </p:txBody>
      </p:sp>
      <p:sp>
        <p:nvSpPr>
          <p:cNvPr id="12" name="Smiley Face 11"/>
          <p:cNvSpPr>
            <a:spLocks noChangeAspect="1"/>
          </p:cNvSpPr>
          <p:nvPr/>
        </p:nvSpPr>
        <p:spPr>
          <a:xfrm>
            <a:off x="6516216" y="5242912"/>
            <a:ext cx="274320" cy="27432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3608" y="5517232"/>
            <a:ext cx="535719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JSX removes the side-effects. Scoped within the component</a:t>
            </a:r>
          </a:p>
        </p:txBody>
      </p:sp>
    </p:spTree>
    <p:extLst>
      <p:ext uri="{BB962C8B-B14F-4D97-AF65-F5344CB8AC3E}">
        <p14:creationId xmlns:p14="http://schemas.microsoft.com/office/powerpoint/2010/main" val="390480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the end of Day 01 you should be able to</a:t>
            </a:r>
          </a:p>
          <a:p>
            <a:pPr lvl="1"/>
            <a:r>
              <a:rPr lang="en-US" dirty="0"/>
              <a:t>Set-up a dev environment </a:t>
            </a:r>
          </a:p>
          <a:p>
            <a:pPr lvl="1"/>
            <a:r>
              <a:rPr lang="en-US" dirty="0"/>
              <a:t>Create react app.</a:t>
            </a:r>
          </a:p>
          <a:p>
            <a:pPr lvl="1"/>
            <a:r>
              <a:rPr lang="en-US" dirty="0"/>
              <a:t>Create components</a:t>
            </a:r>
          </a:p>
          <a:p>
            <a:pPr lvl="1"/>
            <a:r>
              <a:rPr lang="en-US" dirty="0"/>
              <a:t>Understand states vs props</a:t>
            </a:r>
          </a:p>
          <a:p>
            <a:pPr lvl="1"/>
            <a:r>
              <a:rPr lang="en-US" dirty="0"/>
              <a:t>Develop a simple application by fetching data asynchronously.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889953" y="1216025"/>
            <a:ext cx="3526518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864B-F29F-C548-8417-8FEDF9079740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40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Events are Camel Case</a:t>
            </a:r>
          </a:p>
          <a:p>
            <a:r>
              <a:rPr lang="en-US" dirty="0"/>
              <a:t>Pass function as event handler and not the string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5" y="2685648"/>
            <a:ext cx="40767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2024" y="3704611"/>
            <a:ext cx="8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27298"/>
            <a:ext cx="3810000" cy="83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03205" y="5312229"/>
            <a:ext cx="105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683536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41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prevent event default behavior call </a:t>
            </a:r>
            <a:r>
              <a:rPr lang="en-US" dirty="0" err="1"/>
              <a:t>preventDefault</a:t>
            </a:r>
            <a:r>
              <a:rPr lang="en-US" dirty="0"/>
              <a:t>().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82" y="1773793"/>
            <a:ext cx="8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8920" y="4336851"/>
            <a:ext cx="105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143125"/>
            <a:ext cx="7972425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40" y="3036851"/>
            <a:ext cx="4648200" cy="3228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2582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24892" y="3078919"/>
            <a:ext cx="3619516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Props &amp; States</a:t>
            </a: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2015/ES6</a:t>
            </a:r>
          </a:p>
          <a:p>
            <a:r>
              <a:rPr lang="pt-BR" dirty="0"/>
              <a:t>Webpack &amp; Hello-World React</a:t>
            </a:r>
          </a:p>
          <a:p>
            <a:r>
              <a:rPr lang="pt-BR" dirty="0"/>
              <a:t>JSX</a:t>
            </a:r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09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Advanced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43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Prop Validation</a:t>
            </a:r>
          </a:p>
          <a:p>
            <a:pPr lvl="1"/>
            <a:r>
              <a:rPr lang="en-US" dirty="0"/>
              <a:t>Can be done using </a:t>
            </a:r>
            <a:r>
              <a:rPr lang="en-US" dirty="0" err="1"/>
              <a:t>PropTypes</a:t>
            </a:r>
            <a:endParaRPr lang="en-US" dirty="0"/>
          </a:p>
          <a:p>
            <a:pPr lvl="1"/>
            <a:r>
              <a:rPr lang="en-US" dirty="0"/>
              <a:t>Act like documentation</a:t>
            </a:r>
          </a:p>
          <a:p>
            <a:pPr lvl="1"/>
            <a:r>
              <a:rPr lang="en-US" dirty="0"/>
              <a:t>Default values is provided using </a:t>
            </a:r>
            <a:r>
              <a:rPr lang="en-US" dirty="0" err="1"/>
              <a:t>defaultProps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https://facebook.github.io/react/docs/typechecking-with-proptypes.html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7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Advanced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44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Lifecycle methods</a:t>
            </a:r>
          </a:p>
          <a:p>
            <a:pPr lvl="1"/>
            <a:r>
              <a:rPr lang="en-US" dirty="0"/>
              <a:t>Use lifecycle methods to listen the changes in the component</a:t>
            </a:r>
          </a:p>
          <a:p>
            <a:r>
              <a:rPr lang="en-US" dirty="0" err="1"/>
              <a:t>componentWillReceiveProps</a:t>
            </a:r>
            <a:endParaRPr lang="en-US" dirty="0"/>
          </a:p>
          <a:p>
            <a:pPr lvl="1"/>
            <a:r>
              <a:rPr lang="en-US" dirty="0"/>
              <a:t>invoked when a component is receiving new props. Calling </a:t>
            </a:r>
            <a:r>
              <a:rPr lang="en-US" dirty="0" err="1"/>
              <a:t>this.setState</a:t>
            </a:r>
            <a:r>
              <a:rPr lang="en-US" dirty="0"/>
              <a:t>() within this function will not trigger an additional render</a:t>
            </a:r>
          </a:p>
          <a:p>
            <a:r>
              <a:rPr lang="en-US" dirty="0" err="1"/>
              <a:t>componentWillUpdate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Executed before the render() method of your component is called again (as a result to changes to the properties or state).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39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Advanced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45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Executed after the render() method is done and the new changes to the underlying DOM have been applied.</a:t>
            </a:r>
          </a:p>
          <a:p>
            <a:r>
              <a:rPr lang="en-US" dirty="0" err="1"/>
              <a:t>componentWillMount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Executed before the node is inserted into the DOM.</a:t>
            </a:r>
          </a:p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Executed after the node is inserted into the DOM.</a:t>
            </a:r>
          </a:p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Executed right before the component is removed from the DOM.</a:t>
            </a:r>
          </a:p>
        </p:txBody>
      </p:sp>
    </p:spTree>
    <p:extLst>
      <p:ext uri="{BB962C8B-B14F-4D97-AF65-F5344CB8AC3E}">
        <p14:creationId xmlns:p14="http://schemas.microsoft.com/office/powerpoint/2010/main" val="2320005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Advanced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46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newProps</a:t>
            </a:r>
            <a:r>
              <a:rPr lang="en-US" dirty="0"/>
              <a:t>, </a:t>
            </a:r>
            <a:r>
              <a:rPr lang="en-US" dirty="0" err="1"/>
              <a:t>newState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method is called before </a:t>
            </a:r>
            <a:r>
              <a:rPr lang="en-US" dirty="0" err="1"/>
              <a:t>componentWillUpdate</a:t>
            </a:r>
            <a:r>
              <a:rPr lang="en-US" dirty="0"/>
              <a:t>() and gives you a chance to return false; and cancel the update, which means your render() method won’t be invoked. </a:t>
            </a:r>
          </a:p>
          <a:p>
            <a:pPr lvl="1"/>
            <a:r>
              <a:rPr lang="en-US" dirty="0"/>
              <a:t>Useful in performance-critical areas of the app when you think nothing interesting changed and no </a:t>
            </a:r>
            <a:r>
              <a:rPr lang="en-US" dirty="0" err="1"/>
              <a:t>rerendering</a:t>
            </a:r>
            <a:r>
              <a:rPr lang="en-US" dirty="0"/>
              <a:t> is necessary.</a:t>
            </a:r>
          </a:p>
          <a:p>
            <a:pPr lvl="1"/>
            <a:r>
              <a:rPr lang="en-US" dirty="0"/>
              <a:t>Make this decision based on comparing the </a:t>
            </a:r>
            <a:r>
              <a:rPr lang="en-US" dirty="0" err="1"/>
              <a:t>newState</a:t>
            </a:r>
            <a:r>
              <a:rPr lang="en-US" dirty="0"/>
              <a:t> argument with the existing </a:t>
            </a:r>
            <a:r>
              <a:rPr lang="en-US" dirty="0" err="1"/>
              <a:t>this.state</a:t>
            </a:r>
            <a:r>
              <a:rPr lang="en-US" dirty="0"/>
              <a:t> and comparing </a:t>
            </a:r>
            <a:r>
              <a:rPr lang="en-US" dirty="0" err="1"/>
              <a:t>newProps</a:t>
            </a:r>
            <a:r>
              <a:rPr lang="en-US" dirty="0"/>
              <a:t> with </a:t>
            </a:r>
            <a:r>
              <a:rPr lang="en-US" dirty="0" err="1"/>
              <a:t>this.props</a:t>
            </a:r>
            <a:r>
              <a:rPr lang="en-US" dirty="0"/>
              <a:t> </a:t>
            </a:r>
          </a:p>
        </p:txBody>
      </p:sp>
      <p:pic>
        <p:nvPicPr>
          <p:cNvPr id="8" name="Picture 7" descr="File:Emblem-&lt;strong&gt;important&lt;/strong&gt;-blue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8" y="4576747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Advanced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47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Components that manage state.</a:t>
            </a:r>
          </a:p>
          <a:p>
            <a:pPr lvl="1"/>
            <a:r>
              <a:rPr lang="en-US" dirty="0"/>
              <a:t>Respond to user input  or server response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Stateful</a:t>
            </a:r>
            <a:r>
              <a:rPr lang="en-US" dirty="0"/>
              <a:t> components usually are higher on the component hierarchy and wrap one or more stateless or pure components.</a:t>
            </a:r>
          </a:p>
          <a:p>
            <a:r>
              <a:rPr lang="en-US" dirty="0"/>
              <a:t>Stateless or Pure Components</a:t>
            </a:r>
          </a:p>
          <a:p>
            <a:pPr lvl="1"/>
            <a:r>
              <a:rPr lang="en-US" dirty="0"/>
              <a:t>Accept only props. </a:t>
            </a:r>
          </a:p>
          <a:p>
            <a:pPr lvl="1"/>
            <a:r>
              <a:rPr lang="en-US" dirty="0"/>
              <a:t> Easy to reuse and test those components.</a:t>
            </a:r>
          </a:p>
          <a:p>
            <a:pPr marL="17621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98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Advanced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48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components should be stateless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Information Literacy and Analyzing Information Techniqu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48" y="1816080"/>
            <a:ext cx="1737360" cy="2160842"/>
          </a:xfrm>
          <a:prstGeom prst="rect">
            <a:avLst/>
          </a:prstGeom>
        </p:spPr>
      </p:pic>
      <p:sp>
        <p:nvSpPr>
          <p:cNvPr id="9" name="Speech Bubble: Oval 8"/>
          <p:cNvSpPr/>
          <p:nvPr/>
        </p:nvSpPr>
        <p:spPr>
          <a:xfrm>
            <a:off x="6804248" y="1810870"/>
            <a:ext cx="2016224" cy="15121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component should be </a:t>
            </a:r>
            <a:r>
              <a:rPr lang="en-US" dirty="0" err="1"/>
              <a:t>stateful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9572" y="4053122"/>
            <a:ext cx="7704856" cy="218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Identify every component that renders something based on that state.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Find a common owner component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Either the common owner or another component higher up in the hierarchy should own the state.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If owner cannot be found create an owner that holds the state</a:t>
            </a:r>
          </a:p>
        </p:txBody>
      </p:sp>
    </p:spTree>
    <p:extLst>
      <p:ext uri="{BB962C8B-B14F-4D97-AF65-F5344CB8AC3E}">
        <p14:creationId xmlns:p14="http://schemas.microsoft.com/office/powerpoint/2010/main" val="472410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searching the text , list should show only the searched contacts</a:t>
            </a:r>
          </a:p>
          <a:p>
            <a:r>
              <a:rPr lang="en-US" dirty="0"/>
              <a:t>Search Input should display the contact</a:t>
            </a:r>
          </a:p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51" y="4015970"/>
            <a:ext cx="3667125" cy="1724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Contact Search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49</a:t>
            </a:fld>
            <a:endParaRPr lang="uk-UA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71872" y="2748482"/>
            <a:ext cx="7000255" cy="3128790"/>
            <a:chOff x="1042058" y="1927924"/>
            <a:chExt cx="7000255" cy="3128790"/>
          </a:xfrm>
        </p:grpSpPr>
        <p:sp>
          <p:nvSpPr>
            <p:cNvPr id="18" name="Rectangle 17"/>
            <p:cNvSpPr/>
            <p:nvPr/>
          </p:nvSpPr>
          <p:spPr>
            <a:xfrm>
              <a:off x="1042058" y="2467067"/>
              <a:ext cx="3915532" cy="2589647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6"/>
            <p:cNvCxnSpPr/>
            <p:nvPr/>
          </p:nvCxnSpPr>
          <p:spPr>
            <a:xfrm flipV="1">
              <a:off x="1725201" y="2078178"/>
              <a:ext cx="384268" cy="3888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09468" y="1927924"/>
              <a:ext cx="6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App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00839" y="3047361"/>
              <a:ext cx="2181339" cy="393594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382178" y="3234216"/>
              <a:ext cx="1079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10928" y="2989277"/>
              <a:ext cx="199453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/>
                  </a:solidFill>
                </a:rPr>
                <a:t>ContactSearch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25201" y="3437191"/>
              <a:ext cx="3232389" cy="125249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957590" y="4255467"/>
              <a:ext cx="1687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44001" y="4063438"/>
              <a:ext cx="14983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Contact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0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2133600"/>
            <a:ext cx="2890664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  <a:p>
            <a:r>
              <a:rPr lang="pt-BR" dirty="0" err="1"/>
              <a:t>Props</a:t>
            </a:r>
            <a:r>
              <a:rPr lang="pt-BR" dirty="0"/>
              <a:t> &amp; </a:t>
            </a:r>
            <a:r>
              <a:rPr lang="pt-BR" dirty="0" err="1"/>
              <a:t>States</a:t>
            </a:r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2015/ES6</a:t>
            </a:r>
          </a:p>
          <a:p>
            <a:r>
              <a:rPr lang="pt-BR" dirty="0"/>
              <a:t>Render UI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JSX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35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91042" y="3519529"/>
            <a:ext cx="3619516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ES5</a:t>
            </a:r>
          </a:p>
          <a:p>
            <a:r>
              <a:rPr lang="pt-BR" dirty="0"/>
              <a:t>ECMA 2015/ES6</a:t>
            </a:r>
          </a:p>
          <a:p>
            <a:r>
              <a:rPr lang="pt-BR" dirty="0"/>
              <a:t>Webpack &amp; Hello-World React</a:t>
            </a:r>
          </a:p>
          <a:p>
            <a:r>
              <a:rPr lang="pt-BR" dirty="0"/>
              <a:t>JSX</a:t>
            </a:r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50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Props &amp; States</a:t>
            </a: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Events</a:t>
            </a:r>
            <a:endParaRPr lang="pt-BR" dirty="0"/>
          </a:p>
          <a:p>
            <a:r>
              <a:rPr lang="en-US" dirty="0"/>
              <a:t>Component Advanced</a:t>
            </a:r>
          </a:p>
          <a:p>
            <a:r>
              <a:rPr lang="en-US" dirty="0"/>
              <a:t>Ajax with fetch</a:t>
            </a:r>
          </a:p>
        </p:txBody>
      </p:sp>
    </p:spTree>
    <p:extLst>
      <p:ext uri="{BB962C8B-B14F-4D97-AF65-F5344CB8AC3E}">
        <p14:creationId xmlns:p14="http://schemas.microsoft.com/office/powerpoint/2010/main" val="4128086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Modify the sample to fetch data using fetch</a:t>
            </a:r>
          </a:p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51" y="4015970"/>
            <a:ext cx="3667125" cy="1724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Contact Search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51</a:t>
            </a:fld>
            <a:endParaRPr lang="uk-UA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71872" y="2748482"/>
            <a:ext cx="7000255" cy="3128790"/>
            <a:chOff x="1042058" y="1927924"/>
            <a:chExt cx="7000255" cy="3128790"/>
          </a:xfrm>
        </p:grpSpPr>
        <p:sp>
          <p:nvSpPr>
            <p:cNvPr id="18" name="Rectangle 17"/>
            <p:cNvSpPr/>
            <p:nvPr/>
          </p:nvSpPr>
          <p:spPr>
            <a:xfrm>
              <a:off x="1042058" y="2467067"/>
              <a:ext cx="3915532" cy="2589647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6"/>
            <p:cNvCxnSpPr/>
            <p:nvPr/>
          </p:nvCxnSpPr>
          <p:spPr>
            <a:xfrm flipV="1">
              <a:off x="1725201" y="2078178"/>
              <a:ext cx="384268" cy="3888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09468" y="1927924"/>
              <a:ext cx="6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App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00839" y="3047361"/>
              <a:ext cx="2181339" cy="393594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382178" y="3234216"/>
              <a:ext cx="1079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10928" y="2989277"/>
              <a:ext cx="199453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/>
                  </a:solidFill>
                </a:rPr>
                <a:t>ContactSearch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25201" y="3437191"/>
              <a:ext cx="3232389" cy="125249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957590" y="4255467"/>
              <a:ext cx="1687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44001" y="4063438"/>
              <a:ext cx="14983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Contact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3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52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Props and States </a:t>
            </a:r>
          </a:p>
          <a:p>
            <a:r>
              <a:rPr lang="en-US" dirty="0"/>
              <a:t>React Events</a:t>
            </a:r>
          </a:p>
          <a:p>
            <a:r>
              <a:rPr lang="en-US" dirty="0" err="1"/>
              <a:t>LifeCycle</a:t>
            </a:r>
            <a:r>
              <a:rPr lang="en-US" dirty="0"/>
              <a:t> Methods</a:t>
            </a:r>
          </a:p>
          <a:p>
            <a:r>
              <a:rPr lang="en-US" dirty="0"/>
              <a:t>How to architect components</a:t>
            </a:r>
          </a:p>
          <a:p>
            <a:r>
              <a:rPr lang="en-US" dirty="0"/>
              <a:t>Fetch data asynchronously </a:t>
            </a:r>
          </a:p>
        </p:txBody>
      </p:sp>
    </p:spTree>
    <p:extLst>
      <p:ext uri="{BB962C8B-B14F-4D97-AF65-F5344CB8AC3E}">
        <p14:creationId xmlns:p14="http://schemas.microsoft.com/office/powerpoint/2010/main" val="2919845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Information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https://egghead.io/technologies/react</a:t>
            </a:r>
          </a:p>
          <a:p>
            <a:r>
              <a:rPr lang="en-US" dirty="0">
                <a:hlinkClick r:id="rId3"/>
              </a:rPr>
              <a:t>https://engineering.musefind.com/react-lifecycle-methods-how-and-when-to-use-them-2111a1b692b1</a:t>
            </a:r>
            <a:r>
              <a:rPr lang="en-US" dirty="0"/>
              <a:t> </a:t>
            </a:r>
          </a:p>
          <a:p>
            <a:r>
              <a:rPr lang="en-US" dirty="0"/>
              <a:t>React Up and Running - by </a:t>
            </a:r>
            <a:r>
              <a:rPr lang="en-US" dirty="0" err="1"/>
              <a:t>Stoyan</a:t>
            </a:r>
            <a:r>
              <a:rPr lang="en-US" dirty="0"/>
              <a:t> </a:t>
            </a:r>
            <a:r>
              <a:rPr lang="en-US" dirty="0" err="1"/>
              <a:t>Stefnav</a:t>
            </a:r>
            <a:endParaRPr lang="en-US" dirty="0"/>
          </a:p>
          <a:p>
            <a:pPr marL="274320" lvl="1" indent="0">
              <a:buNone/>
            </a:pPr>
            <a:r>
              <a:rPr lang="en-US" dirty="0" err="1"/>
              <a:t>Oreily</a:t>
            </a:r>
            <a:r>
              <a:rPr lang="en-US" dirty="0"/>
              <a:t> Publications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6C70-635D-5E40-9C2B-93FA2DBC90BA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Introduction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 is an open source project created by Facebook</a:t>
            </a:r>
          </a:p>
          <a:p>
            <a:r>
              <a:rPr lang="en-US" dirty="0"/>
              <a:t>React is popular and used by the following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3D96-0852-9847-B1C2-4FB1145FBB24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1656725"/>
            <a:ext cx="1044000" cy="980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76" y="2355719"/>
            <a:ext cx="6912000" cy="3593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Introduction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B90-2304-C946-B0CC-FCA971EDCF1F}" type="datetime1">
              <a:rPr lang="en-IN" smtClean="0"/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Virtual DOM</a:t>
            </a:r>
          </a:p>
          <a:p>
            <a:r>
              <a:rPr lang="en-US" dirty="0"/>
              <a:t>Isomorphic rendering</a:t>
            </a:r>
          </a:p>
          <a:p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Isomorphic Friendly 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Battle Proven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2284856"/>
          </a:xfrm>
        </p:spPr>
        <p:txBody>
          <a:bodyPr/>
          <a:lstStyle/>
          <a:p>
            <a:r>
              <a:rPr lang="en-US" dirty="0"/>
              <a:t>Risk of two-way Databinding</a:t>
            </a:r>
          </a:p>
          <a:p>
            <a:pPr lvl="1"/>
            <a:r>
              <a:rPr lang="en-US" dirty="0"/>
              <a:t>Unpredictable</a:t>
            </a:r>
          </a:p>
          <a:p>
            <a:pPr lvl="1"/>
            <a:r>
              <a:rPr lang="en-US" dirty="0"/>
              <a:t>Cascading Updates</a:t>
            </a:r>
          </a:p>
          <a:p>
            <a:pPr lvl="1"/>
            <a:r>
              <a:rPr lang="en-US" dirty="0"/>
              <a:t>Tricky Debugging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98" y="3574160"/>
            <a:ext cx="3933825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330930"/>
            <a:ext cx="752475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/>
              <a:t>ReactJS</a:t>
            </a:r>
            <a:r>
              <a:rPr lang="en-US" dirty="0"/>
              <a:t> Introduction</a:t>
            </a:r>
            <a:endParaRPr lang="en-US" dirty="0">
              <a:ln/>
            </a:endParaRPr>
          </a:p>
        </p:txBody>
      </p:sp>
      <p:graphicFrame>
        <p:nvGraphicFramePr>
          <p:cNvPr id="8" name="Rectangle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071954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2FB6D6-6CA2-3B43-B9FE-2375458D8871}" type="datetime1">
              <a:rPr lang="en-IN" smtClean="0"/>
              <a:pPr>
                <a:spcAft>
                  <a:spcPts val="600"/>
                </a:spcAft>
              </a:pPr>
              <a:t>25-09-2017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B5ADC2-7248-4799-8E52-477E151C3EE9}" type="slidenum">
              <a:rPr lang="en-US" b="1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6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rgbClr val="3F5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4" y="484632"/>
            <a:ext cx="234886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7" y="803049"/>
            <a:ext cx="1635351" cy="1635351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5" y="4313208"/>
            <a:ext cx="1586535" cy="1586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5" y="2558128"/>
            <a:ext cx="1594214" cy="1594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006" y="629266"/>
            <a:ext cx="5177790" cy="1676603"/>
          </a:xfrm>
        </p:spPr>
        <p:txBody>
          <a:bodyPr>
            <a:normAutofit/>
          </a:bodyPr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854" y="6411371"/>
            <a:ext cx="199567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6368485-7652-E843-9643-F2207AA7D84F}" type="datetime1">
              <a:rPr lang="en-IN" smtClean="0"/>
              <a:pPr algn="r">
                <a:spcAft>
                  <a:spcPts val="600"/>
                </a:spcAft>
              </a:pPr>
              <a:t>25-09-2017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23335" y="6356350"/>
            <a:ext cx="48314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React JS with ES6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6329" y="6356350"/>
            <a:ext cx="5143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B5ADC2-7248-4799-8E52-477E151C3EE9}" type="slidenum">
              <a:rPr lang="uk-UA" smtClean="0"/>
              <a:pPr>
                <a:spcAft>
                  <a:spcPts val="600"/>
                </a:spcAft>
              </a:pPr>
              <a:t>9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477005" y="2438400"/>
            <a:ext cx="5177791" cy="3785419"/>
          </a:xfrm>
        </p:spPr>
        <p:txBody>
          <a:bodyPr>
            <a:normAutofit/>
          </a:bodyPr>
          <a:lstStyle/>
          <a:p>
            <a:r>
              <a:rPr lang="en-US" sz="1700"/>
              <a:t>Web app that loads a single HTML page is an SPA</a:t>
            </a:r>
          </a:p>
          <a:p>
            <a:r>
              <a:rPr lang="en-US" sz="1700"/>
              <a:t>App like user experience </a:t>
            </a:r>
          </a:p>
          <a:p>
            <a:r>
              <a:rPr lang="en-US" sz="1700"/>
              <a:t>Faster UI, more interactive </a:t>
            </a:r>
          </a:p>
          <a:p>
            <a:r>
              <a:rPr lang="en-US" sz="1700"/>
              <a:t>Able to work offline</a:t>
            </a:r>
          </a:p>
          <a:p>
            <a:r>
              <a:rPr lang="en-US" sz="1700"/>
              <a:t>Support multiple platforms (Responsive)</a:t>
            </a:r>
          </a:p>
          <a:p>
            <a:r>
              <a:rPr lang="en-US" sz="1700"/>
              <a:t>SPA uses Ajax and HTML5 to create fluid and responsive web apps without constant page reloads</a:t>
            </a:r>
          </a:p>
        </p:txBody>
      </p:sp>
    </p:spTree>
    <p:extLst>
      <p:ext uri="{BB962C8B-B14F-4D97-AF65-F5344CB8AC3E}">
        <p14:creationId xmlns:p14="http://schemas.microsoft.com/office/powerpoint/2010/main" val="564664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FB2E915A-9EB8-403D-9230-A5E15B9756C1}_7.png&quot;/&gt;&lt;left val=&quot;137&quot;/&gt;&lt;top val=&quot;261&quot;/&gt;&lt;width val=&quot;118&quot;/&gt;&lt;height val=&quot;26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AF4DC3A-39BE-4BC2-BE8F-64DA3D679384}&quot;/&gt;&lt;isInvalidForFieldText val=&quot;0&quot;/&gt;&lt;Image&gt;&lt;filename val=&quot;C:\Users\susithra.chandrabose\Documents\My Adobe Presentations\FED 01-07 SPA\data\asimages\{7AF4DC3A-39BE-4BC2-BE8F-64DA3D679384}_7.png&quot;/&gt;&lt;left val=&quot;118&quot;/&gt;&lt;top val=&quot;323&quot;/&gt;&lt;width val=&quot;141&quot;/&gt;&lt;height val=&quot;19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8BA44602-2121-4865-9A4D-2ED41D0AD345}_7.png&quot;/&gt;&lt;left val=&quot;205&quot;/&gt;&lt;top val=&quot;307&quot;/&gt;&lt;width val=&quot;118&quot;/&gt;&lt;height val=&quot;26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&quot;/&gt;&lt;lineCharCount val=&quot;6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1BCBF9EA-34E7-478F-93E2-CC8D417D15D7}_7.png&quot;/&gt;&lt;left val=&quot;63&quot;/&gt;&lt;top val=&quot;307&quot;/&gt;&lt;width val=&quot;51&quot;/&gt;&lt;height val=&quot;28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BB5C0955-E9B6-4516-BF68-1D1C4F765E3A}_7.png&quot;/&gt;&lt;left val=&quot;125&quot;/&gt;&lt;top val=&quot;115&quot;/&gt;&lt;width val=&quot;198&quot;/&gt;&lt;height val=&quot;26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D0DEA5B8-5E0A-4BA6-A9D2-8411AA42AB3D}_7.png&quot;/&gt;&lt;left val=&quot;397&quot;/&gt;&lt;top val=&quot;148&quot;/&gt;&lt;width val=&quot;79&quot;/&gt;&lt;height val=&quot;213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35587CDE-8821-4442-8EEC-9E022BB9C87F}_7.png&quot;/&gt;&lt;left val=&quot;603&quot;/&gt;&lt;top val=&quot;148&quot;/&gt;&lt;width val=&quot;78&quot;/&gt;&lt;height val=&quot;213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34AFD3E-EAAF-4644-A40C-54601513BF8B}&quot;/&gt;&lt;isInvalidForFieldText val=&quot;0&quot;/&gt;&lt;Image&gt;&lt;filename val=&quot;C:\Users\susithra.chandrabose\Documents\My Adobe Presentations\FED 01-07 SPA\data\asimages\{234AFD3E-EAAF-4644-A40C-54601513BF8B}_7.png&quot;/&gt;&lt;left val=&quot;472&quot;/&gt;&lt;top val=&quot;172&quot;/&gt;&lt;width val=&quot;140&quot;/&gt;&lt;height val=&quot;19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532B45B3-CB02-4369-8702-C6E81C93F070}_7.png&quot;/&gt;&lt;left val=&quot;48&quot;/&gt;&lt;top val=&quot;148&quot;/&gt;&lt;width val=&quot;78&quot;/&gt;&lt;height val=&quot;213&quot;/&gt;&lt;hasText val=&quot;1&quot;/&gt;&lt;/Image&gt;&lt;/ThreeDShape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626D6977-B57F-455A-87F7-6BF4D8CE3CDA}_7.png&quot;/&gt;&lt;left val=&quot;485&quot;/&gt;&lt;top val=&quot;154&quot;/&gt;&lt;width val=&quot;118&quot;/&gt;&lt;height val=&quot;26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E76E777-B97A-45BD-BC2E-E75C15F55DD9}&quot;/&gt;&lt;isInvalidForFieldText val=&quot;0&quot;/&gt;&lt;Image&gt;&lt;filename val=&quot;C:\Users\susithra.chandrabose\Documents\My Adobe Presentations\FED 01-07 SPA\data\asimages\{9E76E777-B97A-45BD-BC2E-E75C15F55DD9}_7.png&quot;/&gt;&lt;left val=&quot;466&quot;/&gt;&lt;top val=&quot;216&quot;/&gt;&lt;width val=&quot;141&quot;/&gt;&lt;height val=&quot;19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756B23C0-FEEC-4328-9817-94E9B8B3BDE2}_7.png&quot;/&gt;&lt;left val=&quot;553&quot;/&gt;&lt;top val=&quot;200&quot;/&gt;&lt;width val=&quot;118&quot;/&gt;&lt;height val=&quot;26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81CF205-E5D2-473B-B72D-776C2CCC4989}&quot;/&gt;&lt;isInvalidForFieldText val=&quot;0&quot;/&gt;&lt;Image&gt;&lt;filename val=&quot;C:\Users\susithra.chandrabose\Documents\My Adobe Presentations\FED 01-07 SPA\data\asimages\{681CF205-E5D2-473B-B72D-776C2CCC4989}_7.png&quot;/&gt;&lt;left val=&quot;474&quot;/&gt;&lt;top val=&quot;279&quot;/&gt;&lt;width val=&quot;140&quot;/&gt;&lt;height val=&quot;19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225CBA1C-B189-47DB-A943-72EC0158F07B}_7.png&quot;/&gt;&lt;left val=&quot;486&quot;/&gt;&lt;top val=&quot;261&quot;/&gt;&lt;width val=&quot;119&quot;/&gt;&lt;height val=&quot;26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4AF30BE-6BB5-4756-93EC-62DCC99805DE}&quot;/&gt;&lt;isInvalidForFieldText val=&quot;0&quot;/&gt;&lt;Image&gt;&lt;filename val=&quot;C:\Users\susithra.chandrabose\Documents\My Adobe Presentations\FED 01-07 SPA\data\asimages\{F4AF30BE-6BB5-4756-93EC-62DCC99805DE}_7.png&quot;/&gt;&lt;left val=&quot;468&quot;/&gt;&lt;top val=&quot;323&quot;/&gt;&lt;width val=&quot;141&quot;/&gt;&lt;height val=&quot;19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D880CE7A-89C3-4EF6-8256-575CB9307EBA}_7.png&quot;/&gt;&lt;left val=&quot;555&quot;/&gt;&lt;top val=&quot;307&quot;/&gt;&lt;width val=&quot;119&quot;/&gt;&lt;height val=&quot;26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4530A5FA-AB7C-4D60-B66A-F716269B5904}_7.png&quot;/&gt;&lt;left val=&quot;474&quot;/&gt;&lt;top val=&quot;115&quot;/&gt;&lt;width val=&quot;198&quot;/&gt;&lt;height val=&quot;26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1967582A-00CE-4B63-8FBC-FAA4B1106AAE}_7.png&quot;/&gt;&lt;left val=&quot;519&quot;/&gt;&lt;top val=&quot;314&quot;/&gt;&lt;width val=&quot;36&quot;/&gt;&lt;height val=&quot;42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80F90FCE-14E8-4C99-80BE-9EBE37A20BEA}_7.png&quot;/&gt;&lt;left val=&quot;253&quot;/&gt;&lt;top val=&quot;148&quot;/&gt;&lt;width val=&quot;79&quot;/&gt;&lt;height val=&quot;213&quot;/&gt;&lt;hasText val=&quot;1&quot;/&gt;&lt;/Image&gt;&lt;/ThreeDShape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4&quot;/&gt;&lt;lineCharCount val=&quot;9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E77DE77C-78C5-4B2D-9BCD-F3E2032D5B97}_7.png&quot;/&gt;&lt;left val=&quot;72&quot;/&gt;&lt;top val=&quot;400&quot;/&gt;&lt;width val=&quot;333&quot;/&gt;&lt;height val=&quot;75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1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7C3AD1C5-519D-471E-ADCA-7EA774D97B76}_7.png&quot;/&gt;&lt;left val=&quot;400&quot;/&gt;&lt;top val=&quot;400&quot;/&gt;&lt;width val=&quot;295&quot;/&gt;&lt;height val=&quot;75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274B1FC-E5C2-45B9-9511-03F01589FECC}&quot;/&gt;&lt;isInvalidForFieldText val=&quot;0&quot;/&gt;&lt;Image&gt;&lt;filename val=&quot;C:\Users\susithra.chandrabose\Documents\My Adobe Presentations\FED 01-07 SPA\data\asimages\{7274B1FC-E5C2-45B9-9511-03F01589FECC}_7.png&quot;/&gt;&lt;left val=&quot;122&quot;/&gt;&lt;top val=&quot;172&quot;/&gt;&lt;width val=&quot;140&quot;/&gt;&lt;height val=&quot;19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E9CBB6AA-2D10-429A-B715-0F946E2045DA}_7.png&quot;/&gt;&lt;left val=&quot;135&quot;/&gt;&lt;top val=&quot;154&quot;/&gt;&lt;width val=&quot;119&quot;/&gt;&lt;height val=&quot;26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797FC67-1101-4625-B1F1-BF444366C271}&quot;/&gt;&lt;isInvalidForFieldText val=&quot;0&quot;/&gt;&lt;Image&gt;&lt;filename val=&quot;C:\Users\susithra.chandrabose\Documents\My Adobe Presentations\FED 01-07 SPA\data\asimages\{5797FC67-1101-4625-B1F1-BF444366C271}_7.png&quot;/&gt;&lt;left val=&quot;116&quot;/&gt;&lt;top val=&quot;216&quot;/&gt;&lt;width val=&quot;141&quot;/&gt;&lt;height val=&quot;19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&quot;/&gt;&lt;isInvalidForFieldText val=&quot;0&quot;/&gt;&lt;Image&gt;&lt;filename val=&quot;C:\Users\susithra.chandrabose\Documents\My Adobe Presentations\FED 01-07 SPA\data\asimages\{10ECC296-CCB1-403D-8273-F17CC10E277D}_7.png&quot;/&gt;&lt;left val=&quot;204&quot;/&gt;&lt;top val=&quot;200&quot;/&gt;&lt;width val=&quot;119&quot;/&gt;&lt;height val=&quot;26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7B677D6-9A04-4F21-A4DF-5104A0284072}&quot;/&gt;&lt;isInvalidForFieldText val=&quot;0&quot;/&gt;&lt;Image&gt;&lt;filename val=&quot;C:\Users\susithra.chandrabose\Documents\My Adobe Presentations\FED 01-07 SPA\data\asimages\{47B677D6-9A04-4F21-A4DF-5104A0284072}_7.png&quot;/&gt;&lt;left val=&quot;124&quot;/&gt;&lt;top val=&quot;279&quot;/&gt;&lt;width val=&quot;140&quot;/&gt;&lt;height val=&quot;19&quot;/&gt;&lt;hasText val=&quot;1&quot;/&gt;&lt;/Image&gt;&lt;/ThreeDShape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seminar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seminar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264756</Value>
      <Value>1317035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>Complete</EditorialStatus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2009-05-30T20:43:40+00:00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Design Pass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BugNumber xmlns="4873beb7-5857-4685-be1f-d57550cc96cc">803083</BugNumber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TP010167126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PlannedPubDate xmlns="4873beb7-5857-4685-be1f-d57550cc96cc">2007-07-27T07:00:00+00:00</PlannedPubDate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116633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CA49B8-BB99-45C9-BB0D-8C05C5D5D29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994E64FF-8750-479F-B1DE-8A568D333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tf10167126</Template>
  <TotalTime>0</TotalTime>
  <Words>2434</Words>
  <Application>Microsoft Office PowerPoint</Application>
  <PresentationFormat>On-screen Show (4:3)</PresentationFormat>
  <Paragraphs>646</Paragraphs>
  <Slides>53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Bookman Old Style</vt:lpstr>
      <vt:lpstr>Calibri</vt:lpstr>
      <vt:lpstr>Gill Sans MT</vt:lpstr>
      <vt:lpstr>Mangal</vt:lpstr>
      <vt:lpstr>Wingdings</vt:lpstr>
      <vt:lpstr>Wingdings 3</vt:lpstr>
      <vt:lpstr>Origin</vt:lpstr>
      <vt:lpstr>Introduction to React JS</vt:lpstr>
      <vt:lpstr>Introduction</vt:lpstr>
      <vt:lpstr>Agenda</vt:lpstr>
      <vt:lpstr>Overview</vt:lpstr>
      <vt:lpstr>Agenda</vt:lpstr>
      <vt:lpstr>ReactJS Introduction</vt:lpstr>
      <vt:lpstr>ReactJS Introduction</vt:lpstr>
      <vt:lpstr>ReactJS Introduction</vt:lpstr>
      <vt:lpstr>Single Page Application</vt:lpstr>
      <vt:lpstr>Single Page Application</vt:lpstr>
      <vt:lpstr>Introduction to Node.js</vt:lpstr>
      <vt:lpstr>Agenda</vt:lpstr>
      <vt:lpstr>Environmental Set-up</vt:lpstr>
      <vt:lpstr>Agenda</vt:lpstr>
      <vt:lpstr>ES5</vt:lpstr>
      <vt:lpstr>Module Formats</vt:lpstr>
      <vt:lpstr>Module Loaders</vt:lpstr>
      <vt:lpstr>Module Bundler</vt:lpstr>
      <vt:lpstr>Agenda</vt:lpstr>
      <vt:lpstr>ECMA 2015/ES6</vt:lpstr>
      <vt:lpstr>Babel</vt:lpstr>
      <vt:lpstr>ECMA 2015/ES6 (Features)</vt:lpstr>
      <vt:lpstr>Agenda</vt:lpstr>
      <vt:lpstr>Introduction to WebPack</vt:lpstr>
      <vt:lpstr>Set up Hello World react using WebPack</vt:lpstr>
      <vt:lpstr>Agenda</vt:lpstr>
      <vt:lpstr>JSX</vt:lpstr>
      <vt:lpstr>JSX</vt:lpstr>
      <vt:lpstr>JSX</vt:lpstr>
      <vt:lpstr>Summary</vt:lpstr>
      <vt:lpstr>Break</vt:lpstr>
      <vt:lpstr>Agenda</vt:lpstr>
      <vt:lpstr>props &amp; states</vt:lpstr>
      <vt:lpstr>props &amp; states</vt:lpstr>
      <vt:lpstr>props &amp; states</vt:lpstr>
      <vt:lpstr>props &amp; states</vt:lpstr>
      <vt:lpstr>props &amp; states</vt:lpstr>
      <vt:lpstr>Agenda</vt:lpstr>
      <vt:lpstr>React Events</vt:lpstr>
      <vt:lpstr>React Events</vt:lpstr>
      <vt:lpstr>React Events</vt:lpstr>
      <vt:lpstr>Agenda</vt:lpstr>
      <vt:lpstr>Component Advanced</vt:lpstr>
      <vt:lpstr>Component Advanced</vt:lpstr>
      <vt:lpstr>Component Advanced</vt:lpstr>
      <vt:lpstr>Component Advanced</vt:lpstr>
      <vt:lpstr>Component Advanced</vt:lpstr>
      <vt:lpstr>Component Advanced</vt:lpstr>
      <vt:lpstr>Simple Contact Search Application</vt:lpstr>
      <vt:lpstr>Agenda</vt:lpstr>
      <vt:lpstr>Simple Contact Search Application</vt:lpstr>
      <vt:lpstr>Summary 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2017-09-16T07:33:25Z</dcterms:created>
  <dcterms:modified xsi:type="dcterms:W3CDTF">2017-09-25T00:52:40Z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79;#tpl120;#419;#zpp140;#65;#zpp120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