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2" r:id="rId4"/>
  </p:sldMasterIdLst>
  <p:notesMasterIdLst>
    <p:notesMasterId r:id="rId41"/>
  </p:notesMasterIdLst>
  <p:handoutMasterIdLst>
    <p:handoutMasterId r:id="rId42"/>
  </p:handoutMasterIdLst>
  <p:sldIdLst>
    <p:sldId id="256" r:id="rId5"/>
    <p:sldId id="258" r:id="rId6"/>
    <p:sldId id="259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30" r:id="rId25"/>
    <p:sldId id="328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10" r:id="rId40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87"/>
  </p:normalViewPr>
  <p:slideViewPr>
    <p:cSldViewPr>
      <p:cViewPr varScale="1">
        <p:scale>
          <a:sx n="92" d="100"/>
          <a:sy n="92" d="100"/>
        </p:scale>
        <p:origin x="5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8196CF-C211-4E16-8DF2-99A1652D93B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7A9FDB-F884-4EC6-8316-4A178ADF759A}">
      <dgm:prSet phldrT="[Text]"/>
      <dgm:spPr/>
      <dgm:t>
        <a:bodyPr/>
        <a:lstStyle/>
        <a:p>
          <a:r>
            <a:rPr lang="en-US" dirty="0"/>
            <a:t>React Router</a:t>
          </a:r>
        </a:p>
      </dgm:t>
    </dgm:pt>
    <dgm:pt modelId="{61C7FC47-7123-48E8-9901-8FCC8975BE66}" type="parTrans" cxnId="{599DDE4B-F826-4A41-B9F5-CFB1C93B7893}">
      <dgm:prSet/>
      <dgm:spPr/>
      <dgm:t>
        <a:bodyPr/>
        <a:lstStyle/>
        <a:p>
          <a:endParaRPr lang="en-US"/>
        </a:p>
      </dgm:t>
    </dgm:pt>
    <dgm:pt modelId="{70965B40-BDA5-46D0-8B28-68AAEBB76DD2}" type="sibTrans" cxnId="{599DDE4B-F826-4A41-B9F5-CFB1C93B7893}">
      <dgm:prSet/>
      <dgm:spPr/>
      <dgm:t>
        <a:bodyPr/>
        <a:lstStyle/>
        <a:p>
          <a:endParaRPr lang="en-US"/>
        </a:p>
      </dgm:t>
    </dgm:pt>
    <dgm:pt modelId="{B994C4E1-F4EB-443F-A168-5CAE61B96702}">
      <dgm:prSet phldrT="[Text]"/>
      <dgm:spPr/>
      <dgm:t>
        <a:bodyPr/>
        <a:lstStyle/>
        <a:p>
          <a:r>
            <a:rPr lang="en-US" dirty="0"/>
            <a:t>Router</a:t>
          </a:r>
        </a:p>
      </dgm:t>
    </dgm:pt>
    <dgm:pt modelId="{A3CC4DD3-3FA0-4CB9-8197-B0F9A6C7698D}" type="parTrans" cxnId="{ABAAC122-79B8-441D-AE0F-DA7332C28095}">
      <dgm:prSet/>
      <dgm:spPr/>
      <dgm:t>
        <a:bodyPr/>
        <a:lstStyle/>
        <a:p>
          <a:endParaRPr lang="en-US"/>
        </a:p>
      </dgm:t>
    </dgm:pt>
    <dgm:pt modelId="{5E3C8B5C-B142-4237-82C2-4E69BE9DF238}" type="sibTrans" cxnId="{ABAAC122-79B8-441D-AE0F-DA7332C28095}">
      <dgm:prSet/>
      <dgm:spPr/>
      <dgm:t>
        <a:bodyPr/>
        <a:lstStyle/>
        <a:p>
          <a:endParaRPr lang="en-US"/>
        </a:p>
      </dgm:t>
    </dgm:pt>
    <dgm:pt modelId="{253032FF-A64B-4A37-A49B-7FC423D6C7D4}">
      <dgm:prSet phldrT="[Text]"/>
      <dgm:spPr/>
      <dgm:t>
        <a:bodyPr/>
        <a:lstStyle/>
        <a:p>
          <a:r>
            <a:rPr lang="en-US" dirty="0"/>
            <a:t>Route</a:t>
          </a:r>
        </a:p>
      </dgm:t>
    </dgm:pt>
    <dgm:pt modelId="{4206B50D-1685-464A-A8C8-5E50B8FE0D2E}" type="parTrans" cxnId="{1C2EAC9C-C57E-437D-B487-4938E592E01C}">
      <dgm:prSet/>
      <dgm:spPr/>
      <dgm:t>
        <a:bodyPr/>
        <a:lstStyle/>
        <a:p>
          <a:endParaRPr lang="en-US"/>
        </a:p>
      </dgm:t>
    </dgm:pt>
    <dgm:pt modelId="{DE15273E-6D03-4966-8FB2-6EFB60517FC8}" type="sibTrans" cxnId="{1C2EAC9C-C57E-437D-B487-4938E592E01C}">
      <dgm:prSet/>
      <dgm:spPr/>
      <dgm:t>
        <a:bodyPr/>
        <a:lstStyle/>
        <a:p>
          <a:endParaRPr lang="en-US"/>
        </a:p>
      </dgm:t>
    </dgm:pt>
    <dgm:pt modelId="{578118C2-4604-48FB-B114-1B5F9444A2E6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551DF895-3C6E-42BD-8CC5-81F3849A28AA}" type="parTrans" cxnId="{25A1CFC1-87D9-4191-B9C7-03FC081DC1ED}">
      <dgm:prSet/>
      <dgm:spPr/>
      <dgm:t>
        <a:bodyPr/>
        <a:lstStyle/>
        <a:p>
          <a:endParaRPr lang="en-US"/>
        </a:p>
      </dgm:t>
    </dgm:pt>
    <dgm:pt modelId="{109EDD9A-7862-4FDE-B03F-4BAFFA7B8211}" type="sibTrans" cxnId="{25A1CFC1-87D9-4191-B9C7-03FC081DC1ED}">
      <dgm:prSet/>
      <dgm:spPr/>
      <dgm:t>
        <a:bodyPr/>
        <a:lstStyle/>
        <a:p>
          <a:endParaRPr lang="en-US"/>
        </a:p>
      </dgm:t>
    </dgm:pt>
    <dgm:pt modelId="{155A9891-6C0A-4BAC-B7C7-4EB14DD42CF5}" type="pres">
      <dgm:prSet presAssocID="{0B8196CF-C211-4E16-8DF2-99A1652D93B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399FAC-4895-4B8E-B0C4-77377B95C011}" type="pres">
      <dgm:prSet presAssocID="{377A9FDB-F884-4EC6-8316-4A178ADF759A}" presName="root1" presStyleCnt="0"/>
      <dgm:spPr/>
    </dgm:pt>
    <dgm:pt modelId="{A73F8719-1472-48B6-9503-758191435938}" type="pres">
      <dgm:prSet presAssocID="{377A9FDB-F884-4EC6-8316-4A178ADF759A}" presName="LevelOneTextNode" presStyleLbl="node0" presStyleIdx="0" presStyleCnt="1">
        <dgm:presLayoutVars>
          <dgm:chPref val="3"/>
        </dgm:presLayoutVars>
      </dgm:prSet>
      <dgm:spPr/>
    </dgm:pt>
    <dgm:pt modelId="{4D5BE1DA-ECC0-4B82-AE20-1875973A9095}" type="pres">
      <dgm:prSet presAssocID="{377A9FDB-F884-4EC6-8316-4A178ADF759A}" presName="level2hierChild" presStyleCnt="0"/>
      <dgm:spPr/>
    </dgm:pt>
    <dgm:pt modelId="{727F1CD1-AE19-4EAF-AF89-5167E30A27E8}" type="pres">
      <dgm:prSet presAssocID="{A3CC4DD3-3FA0-4CB9-8197-B0F9A6C7698D}" presName="conn2-1" presStyleLbl="parChTrans1D2" presStyleIdx="0" presStyleCnt="3"/>
      <dgm:spPr/>
    </dgm:pt>
    <dgm:pt modelId="{B0903B50-1F29-47DC-AD0A-FEA1DA8D9E55}" type="pres">
      <dgm:prSet presAssocID="{A3CC4DD3-3FA0-4CB9-8197-B0F9A6C7698D}" presName="connTx" presStyleLbl="parChTrans1D2" presStyleIdx="0" presStyleCnt="3"/>
      <dgm:spPr/>
    </dgm:pt>
    <dgm:pt modelId="{1F938A58-7485-4DE4-9CC1-AF217A2697D1}" type="pres">
      <dgm:prSet presAssocID="{B994C4E1-F4EB-443F-A168-5CAE61B96702}" presName="root2" presStyleCnt="0"/>
      <dgm:spPr/>
    </dgm:pt>
    <dgm:pt modelId="{3151EFA7-60D0-4A19-8C49-A6DE5DE4A720}" type="pres">
      <dgm:prSet presAssocID="{B994C4E1-F4EB-443F-A168-5CAE61B96702}" presName="LevelTwoTextNode" presStyleLbl="node2" presStyleIdx="0" presStyleCnt="3">
        <dgm:presLayoutVars>
          <dgm:chPref val="3"/>
        </dgm:presLayoutVars>
      </dgm:prSet>
      <dgm:spPr/>
    </dgm:pt>
    <dgm:pt modelId="{1B8E160B-37CB-488D-AB64-032CE878C930}" type="pres">
      <dgm:prSet presAssocID="{B994C4E1-F4EB-443F-A168-5CAE61B96702}" presName="level3hierChild" presStyleCnt="0"/>
      <dgm:spPr/>
    </dgm:pt>
    <dgm:pt modelId="{879E7417-28CF-4FEB-AFFE-19FCE3448810}" type="pres">
      <dgm:prSet presAssocID="{4206B50D-1685-464A-A8C8-5E50B8FE0D2E}" presName="conn2-1" presStyleLbl="parChTrans1D2" presStyleIdx="1" presStyleCnt="3"/>
      <dgm:spPr/>
    </dgm:pt>
    <dgm:pt modelId="{B7CAC051-94F7-48A6-96D0-BF34F8E9A95C}" type="pres">
      <dgm:prSet presAssocID="{4206B50D-1685-464A-A8C8-5E50B8FE0D2E}" presName="connTx" presStyleLbl="parChTrans1D2" presStyleIdx="1" presStyleCnt="3"/>
      <dgm:spPr/>
    </dgm:pt>
    <dgm:pt modelId="{DB059006-8856-42FF-A200-D35E24C15DD8}" type="pres">
      <dgm:prSet presAssocID="{253032FF-A64B-4A37-A49B-7FC423D6C7D4}" presName="root2" presStyleCnt="0"/>
      <dgm:spPr/>
    </dgm:pt>
    <dgm:pt modelId="{8DAD8163-0A97-420D-9CA1-9A311E2846CB}" type="pres">
      <dgm:prSet presAssocID="{253032FF-A64B-4A37-A49B-7FC423D6C7D4}" presName="LevelTwoTextNode" presStyleLbl="node2" presStyleIdx="1" presStyleCnt="3">
        <dgm:presLayoutVars>
          <dgm:chPref val="3"/>
        </dgm:presLayoutVars>
      </dgm:prSet>
      <dgm:spPr/>
    </dgm:pt>
    <dgm:pt modelId="{9AC02B48-DBFB-45BA-B925-DBB775EDB7B3}" type="pres">
      <dgm:prSet presAssocID="{253032FF-A64B-4A37-A49B-7FC423D6C7D4}" presName="level3hierChild" presStyleCnt="0"/>
      <dgm:spPr/>
    </dgm:pt>
    <dgm:pt modelId="{A950B18D-5C5E-46FE-AE8C-9937E17C91D3}" type="pres">
      <dgm:prSet presAssocID="{551DF895-3C6E-42BD-8CC5-81F3849A28AA}" presName="conn2-1" presStyleLbl="parChTrans1D2" presStyleIdx="2" presStyleCnt="3"/>
      <dgm:spPr/>
    </dgm:pt>
    <dgm:pt modelId="{824F2A6F-A8E1-4109-BBBB-C80F41E5FE5F}" type="pres">
      <dgm:prSet presAssocID="{551DF895-3C6E-42BD-8CC5-81F3849A28AA}" presName="connTx" presStyleLbl="parChTrans1D2" presStyleIdx="2" presStyleCnt="3"/>
      <dgm:spPr/>
    </dgm:pt>
    <dgm:pt modelId="{04127237-E7A0-46FC-B75D-519FE780BBD0}" type="pres">
      <dgm:prSet presAssocID="{578118C2-4604-48FB-B114-1B5F9444A2E6}" presName="root2" presStyleCnt="0"/>
      <dgm:spPr/>
    </dgm:pt>
    <dgm:pt modelId="{4AB17646-7CF8-4929-A0C7-C4A5749AEE74}" type="pres">
      <dgm:prSet presAssocID="{578118C2-4604-48FB-B114-1B5F9444A2E6}" presName="LevelTwoTextNode" presStyleLbl="node2" presStyleIdx="2" presStyleCnt="3">
        <dgm:presLayoutVars>
          <dgm:chPref val="3"/>
        </dgm:presLayoutVars>
      </dgm:prSet>
      <dgm:spPr/>
    </dgm:pt>
    <dgm:pt modelId="{0876B769-D5CA-4658-BB36-6960DE848245}" type="pres">
      <dgm:prSet presAssocID="{578118C2-4604-48FB-B114-1B5F9444A2E6}" presName="level3hierChild" presStyleCnt="0"/>
      <dgm:spPr/>
    </dgm:pt>
  </dgm:ptLst>
  <dgm:cxnLst>
    <dgm:cxn modelId="{CD9F8B14-6499-4D18-9ACE-1A3A128F6AF2}" type="presOf" srcId="{377A9FDB-F884-4EC6-8316-4A178ADF759A}" destId="{A73F8719-1472-48B6-9503-758191435938}" srcOrd="0" destOrd="0" presId="urn:microsoft.com/office/officeart/2008/layout/HorizontalMultiLevelHierarchy"/>
    <dgm:cxn modelId="{78F19422-A93A-4F7B-B237-FFE6523C0EAC}" type="presOf" srcId="{A3CC4DD3-3FA0-4CB9-8197-B0F9A6C7698D}" destId="{727F1CD1-AE19-4EAF-AF89-5167E30A27E8}" srcOrd="0" destOrd="0" presId="urn:microsoft.com/office/officeart/2008/layout/HorizontalMultiLevelHierarchy"/>
    <dgm:cxn modelId="{ABAAC122-79B8-441D-AE0F-DA7332C28095}" srcId="{377A9FDB-F884-4EC6-8316-4A178ADF759A}" destId="{B994C4E1-F4EB-443F-A168-5CAE61B96702}" srcOrd="0" destOrd="0" parTransId="{A3CC4DD3-3FA0-4CB9-8197-B0F9A6C7698D}" sibTransId="{5E3C8B5C-B142-4237-82C2-4E69BE9DF238}"/>
    <dgm:cxn modelId="{2DC26629-0788-4AA6-9669-967B9267CE4F}" type="presOf" srcId="{A3CC4DD3-3FA0-4CB9-8197-B0F9A6C7698D}" destId="{B0903B50-1F29-47DC-AD0A-FEA1DA8D9E55}" srcOrd="1" destOrd="0" presId="urn:microsoft.com/office/officeart/2008/layout/HorizontalMultiLevelHierarchy"/>
    <dgm:cxn modelId="{BDFA073F-D1F7-4083-86C3-E4019395C4CD}" type="presOf" srcId="{0B8196CF-C211-4E16-8DF2-99A1652D93BD}" destId="{155A9891-6C0A-4BAC-B7C7-4EB14DD42CF5}" srcOrd="0" destOrd="0" presId="urn:microsoft.com/office/officeart/2008/layout/HorizontalMultiLevelHierarchy"/>
    <dgm:cxn modelId="{B4D4C56B-2D56-4627-A845-1D7546884F64}" type="presOf" srcId="{578118C2-4604-48FB-B114-1B5F9444A2E6}" destId="{4AB17646-7CF8-4929-A0C7-C4A5749AEE74}" srcOrd="0" destOrd="0" presId="urn:microsoft.com/office/officeart/2008/layout/HorizontalMultiLevelHierarchy"/>
    <dgm:cxn modelId="{599DDE4B-F826-4A41-B9F5-CFB1C93B7893}" srcId="{0B8196CF-C211-4E16-8DF2-99A1652D93BD}" destId="{377A9FDB-F884-4EC6-8316-4A178ADF759A}" srcOrd="0" destOrd="0" parTransId="{61C7FC47-7123-48E8-9901-8FCC8975BE66}" sibTransId="{70965B40-BDA5-46D0-8B28-68AAEBB76DD2}"/>
    <dgm:cxn modelId="{DC5A1C58-72D1-40D7-B893-EC6EA9BAB83E}" type="presOf" srcId="{551DF895-3C6E-42BD-8CC5-81F3849A28AA}" destId="{A950B18D-5C5E-46FE-AE8C-9937E17C91D3}" srcOrd="0" destOrd="0" presId="urn:microsoft.com/office/officeart/2008/layout/HorizontalMultiLevelHierarchy"/>
    <dgm:cxn modelId="{481AFD96-E3F0-42FC-86E0-EAB06EE6F224}" type="presOf" srcId="{4206B50D-1685-464A-A8C8-5E50B8FE0D2E}" destId="{B7CAC051-94F7-48A6-96D0-BF34F8E9A95C}" srcOrd="1" destOrd="0" presId="urn:microsoft.com/office/officeart/2008/layout/HorizontalMultiLevelHierarchy"/>
    <dgm:cxn modelId="{1C2EAC9C-C57E-437D-B487-4938E592E01C}" srcId="{377A9FDB-F884-4EC6-8316-4A178ADF759A}" destId="{253032FF-A64B-4A37-A49B-7FC423D6C7D4}" srcOrd="1" destOrd="0" parTransId="{4206B50D-1685-464A-A8C8-5E50B8FE0D2E}" sibTransId="{DE15273E-6D03-4966-8FB2-6EFB60517FC8}"/>
    <dgm:cxn modelId="{25A1CFC1-87D9-4191-B9C7-03FC081DC1ED}" srcId="{377A9FDB-F884-4EC6-8316-4A178ADF759A}" destId="{578118C2-4604-48FB-B114-1B5F9444A2E6}" srcOrd="2" destOrd="0" parTransId="{551DF895-3C6E-42BD-8CC5-81F3849A28AA}" sibTransId="{109EDD9A-7862-4FDE-B03F-4BAFFA7B8211}"/>
    <dgm:cxn modelId="{38D9C9C5-EEF8-440D-AE7F-C86667CFB8C4}" type="presOf" srcId="{551DF895-3C6E-42BD-8CC5-81F3849A28AA}" destId="{824F2A6F-A8E1-4109-BBBB-C80F41E5FE5F}" srcOrd="1" destOrd="0" presId="urn:microsoft.com/office/officeart/2008/layout/HorizontalMultiLevelHierarchy"/>
    <dgm:cxn modelId="{3B6F8CD8-D19A-4C55-9231-8E28D62A1ABA}" type="presOf" srcId="{B994C4E1-F4EB-443F-A168-5CAE61B96702}" destId="{3151EFA7-60D0-4A19-8C49-A6DE5DE4A720}" srcOrd="0" destOrd="0" presId="urn:microsoft.com/office/officeart/2008/layout/HorizontalMultiLevelHierarchy"/>
    <dgm:cxn modelId="{645DEFDE-FD22-4E4C-B7C6-7D55C0ADC7AA}" type="presOf" srcId="{253032FF-A64B-4A37-A49B-7FC423D6C7D4}" destId="{8DAD8163-0A97-420D-9CA1-9A311E2846CB}" srcOrd="0" destOrd="0" presId="urn:microsoft.com/office/officeart/2008/layout/HorizontalMultiLevelHierarchy"/>
    <dgm:cxn modelId="{CEC9E0F4-727E-413F-BD10-C891B02727FC}" type="presOf" srcId="{4206B50D-1685-464A-A8C8-5E50B8FE0D2E}" destId="{879E7417-28CF-4FEB-AFFE-19FCE3448810}" srcOrd="0" destOrd="0" presId="urn:microsoft.com/office/officeart/2008/layout/HorizontalMultiLevelHierarchy"/>
    <dgm:cxn modelId="{1218DBA1-E0E4-4980-B74C-60B135FDD2FB}" type="presParOf" srcId="{155A9891-6C0A-4BAC-B7C7-4EB14DD42CF5}" destId="{D4399FAC-4895-4B8E-B0C4-77377B95C011}" srcOrd="0" destOrd="0" presId="urn:microsoft.com/office/officeart/2008/layout/HorizontalMultiLevelHierarchy"/>
    <dgm:cxn modelId="{0E6A137D-123B-4C10-80E4-5E3A1D1B31EA}" type="presParOf" srcId="{D4399FAC-4895-4B8E-B0C4-77377B95C011}" destId="{A73F8719-1472-48B6-9503-758191435938}" srcOrd="0" destOrd="0" presId="urn:microsoft.com/office/officeart/2008/layout/HorizontalMultiLevelHierarchy"/>
    <dgm:cxn modelId="{C7F525FA-AC59-4C42-886D-CE6E07D4F125}" type="presParOf" srcId="{D4399FAC-4895-4B8E-B0C4-77377B95C011}" destId="{4D5BE1DA-ECC0-4B82-AE20-1875973A9095}" srcOrd="1" destOrd="0" presId="urn:microsoft.com/office/officeart/2008/layout/HorizontalMultiLevelHierarchy"/>
    <dgm:cxn modelId="{1E557BF7-845B-4227-BF0E-3A418D83999C}" type="presParOf" srcId="{4D5BE1DA-ECC0-4B82-AE20-1875973A9095}" destId="{727F1CD1-AE19-4EAF-AF89-5167E30A27E8}" srcOrd="0" destOrd="0" presId="urn:microsoft.com/office/officeart/2008/layout/HorizontalMultiLevelHierarchy"/>
    <dgm:cxn modelId="{D5631205-C08D-4009-94CB-EAE9051370D8}" type="presParOf" srcId="{727F1CD1-AE19-4EAF-AF89-5167E30A27E8}" destId="{B0903B50-1F29-47DC-AD0A-FEA1DA8D9E55}" srcOrd="0" destOrd="0" presId="urn:microsoft.com/office/officeart/2008/layout/HorizontalMultiLevelHierarchy"/>
    <dgm:cxn modelId="{5CB40969-74E3-44AB-A73F-D8D1456E2A9F}" type="presParOf" srcId="{4D5BE1DA-ECC0-4B82-AE20-1875973A9095}" destId="{1F938A58-7485-4DE4-9CC1-AF217A2697D1}" srcOrd="1" destOrd="0" presId="urn:microsoft.com/office/officeart/2008/layout/HorizontalMultiLevelHierarchy"/>
    <dgm:cxn modelId="{E94F5F6A-59AA-49B0-B792-C005B7EE0B5F}" type="presParOf" srcId="{1F938A58-7485-4DE4-9CC1-AF217A2697D1}" destId="{3151EFA7-60D0-4A19-8C49-A6DE5DE4A720}" srcOrd="0" destOrd="0" presId="urn:microsoft.com/office/officeart/2008/layout/HorizontalMultiLevelHierarchy"/>
    <dgm:cxn modelId="{32F917A0-B6FC-415C-8FE0-04A48BEBDAA1}" type="presParOf" srcId="{1F938A58-7485-4DE4-9CC1-AF217A2697D1}" destId="{1B8E160B-37CB-488D-AB64-032CE878C930}" srcOrd="1" destOrd="0" presId="urn:microsoft.com/office/officeart/2008/layout/HorizontalMultiLevelHierarchy"/>
    <dgm:cxn modelId="{F7B247E4-3161-4D46-8B0F-A7D296EB6A13}" type="presParOf" srcId="{4D5BE1DA-ECC0-4B82-AE20-1875973A9095}" destId="{879E7417-28CF-4FEB-AFFE-19FCE3448810}" srcOrd="2" destOrd="0" presId="urn:microsoft.com/office/officeart/2008/layout/HorizontalMultiLevelHierarchy"/>
    <dgm:cxn modelId="{B1BF4B98-58E4-41BE-AAAF-AFDAE62A4491}" type="presParOf" srcId="{879E7417-28CF-4FEB-AFFE-19FCE3448810}" destId="{B7CAC051-94F7-48A6-96D0-BF34F8E9A95C}" srcOrd="0" destOrd="0" presId="urn:microsoft.com/office/officeart/2008/layout/HorizontalMultiLevelHierarchy"/>
    <dgm:cxn modelId="{A4B3E02C-73E8-49A3-96AA-9211154D7DCF}" type="presParOf" srcId="{4D5BE1DA-ECC0-4B82-AE20-1875973A9095}" destId="{DB059006-8856-42FF-A200-D35E24C15DD8}" srcOrd="3" destOrd="0" presId="urn:microsoft.com/office/officeart/2008/layout/HorizontalMultiLevelHierarchy"/>
    <dgm:cxn modelId="{5D7AFB21-CC06-4286-80EA-9F2C8FF581A3}" type="presParOf" srcId="{DB059006-8856-42FF-A200-D35E24C15DD8}" destId="{8DAD8163-0A97-420D-9CA1-9A311E2846CB}" srcOrd="0" destOrd="0" presId="urn:microsoft.com/office/officeart/2008/layout/HorizontalMultiLevelHierarchy"/>
    <dgm:cxn modelId="{DFEDDD3D-AE8A-4472-9E7C-C57E534569C5}" type="presParOf" srcId="{DB059006-8856-42FF-A200-D35E24C15DD8}" destId="{9AC02B48-DBFB-45BA-B925-DBB775EDB7B3}" srcOrd="1" destOrd="0" presId="urn:microsoft.com/office/officeart/2008/layout/HorizontalMultiLevelHierarchy"/>
    <dgm:cxn modelId="{9A306459-A657-4A12-BB79-AA2D6AB5EB97}" type="presParOf" srcId="{4D5BE1DA-ECC0-4B82-AE20-1875973A9095}" destId="{A950B18D-5C5E-46FE-AE8C-9937E17C91D3}" srcOrd="4" destOrd="0" presId="urn:microsoft.com/office/officeart/2008/layout/HorizontalMultiLevelHierarchy"/>
    <dgm:cxn modelId="{DF1BE50F-25B5-4FF2-B9E5-10FD55C9244B}" type="presParOf" srcId="{A950B18D-5C5E-46FE-AE8C-9937E17C91D3}" destId="{824F2A6F-A8E1-4109-BBBB-C80F41E5FE5F}" srcOrd="0" destOrd="0" presId="urn:microsoft.com/office/officeart/2008/layout/HorizontalMultiLevelHierarchy"/>
    <dgm:cxn modelId="{CC496AFA-6A46-4DA7-8C78-11FC1CD19FE3}" type="presParOf" srcId="{4D5BE1DA-ECC0-4B82-AE20-1875973A9095}" destId="{04127237-E7A0-46FC-B75D-519FE780BBD0}" srcOrd="5" destOrd="0" presId="urn:microsoft.com/office/officeart/2008/layout/HorizontalMultiLevelHierarchy"/>
    <dgm:cxn modelId="{77A29733-3A4E-44E0-A5A3-A152D870B517}" type="presParOf" srcId="{04127237-E7A0-46FC-B75D-519FE780BBD0}" destId="{4AB17646-7CF8-4929-A0C7-C4A5749AEE74}" srcOrd="0" destOrd="0" presId="urn:microsoft.com/office/officeart/2008/layout/HorizontalMultiLevelHierarchy"/>
    <dgm:cxn modelId="{DA8B6DA7-ECA0-404B-B501-529EDE0613D9}" type="presParOf" srcId="{04127237-E7A0-46FC-B75D-519FE780BBD0}" destId="{0876B769-D5CA-4658-BB36-6960DE84824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BDE653-6FBE-274A-8EC0-179A0EEEA528}" type="doc">
      <dgm:prSet loTypeId="urn:microsoft.com/office/officeart/2005/8/layout/default" loCatId="" qsTypeId="urn:microsoft.com/office/officeart/2005/8/quickstyle/simple4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9F6C617D-430B-A046-A08A-5E25949F16CA}">
      <dgm:prSet phldrT="[Text]"/>
      <dgm:spPr/>
      <dgm:t>
        <a:bodyPr/>
        <a:lstStyle/>
        <a:p>
          <a:r>
            <a:rPr lang="en-US" dirty="0"/>
            <a:t>Index Route</a:t>
          </a:r>
        </a:p>
      </dgm:t>
    </dgm:pt>
    <dgm:pt modelId="{3E97FDCC-9FF2-6D43-94DF-F9CD2B6B7883}" type="parTrans" cxnId="{800AB96D-DCAB-BD40-B636-F01B92529FE1}">
      <dgm:prSet/>
      <dgm:spPr/>
      <dgm:t>
        <a:bodyPr/>
        <a:lstStyle/>
        <a:p>
          <a:endParaRPr lang="en-US"/>
        </a:p>
      </dgm:t>
    </dgm:pt>
    <dgm:pt modelId="{AC06B3E2-EA80-9D4D-ABBC-CF223377CC55}" type="sibTrans" cxnId="{800AB96D-DCAB-BD40-B636-F01B92529FE1}">
      <dgm:prSet/>
      <dgm:spPr/>
      <dgm:t>
        <a:bodyPr/>
        <a:lstStyle/>
        <a:p>
          <a:endParaRPr lang="en-US"/>
        </a:p>
      </dgm:t>
    </dgm:pt>
    <dgm:pt modelId="{0B66093D-EC4C-7242-8D7B-66FB6D8A62B2}">
      <dgm:prSet phldrT="[Text]"/>
      <dgm:spPr/>
      <dgm:t>
        <a:bodyPr/>
        <a:lstStyle/>
        <a:p>
          <a:r>
            <a:rPr lang="en-US" dirty="0"/>
            <a:t>Pass props</a:t>
          </a:r>
        </a:p>
      </dgm:t>
    </dgm:pt>
    <dgm:pt modelId="{34EC3A70-F25A-2F4E-A0DC-8A746D214CCF}" type="parTrans" cxnId="{77C22EC1-7957-BD49-9160-1800DFF5629A}">
      <dgm:prSet/>
      <dgm:spPr/>
      <dgm:t>
        <a:bodyPr/>
        <a:lstStyle/>
        <a:p>
          <a:endParaRPr lang="en-US"/>
        </a:p>
      </dgm:t>
    </dgm:pt>
    <dgm:pt modelId="{C90C5D9D-FF5F-0B4F-ACC8-2AED3ECEA1DF}" type="sibTrans" cxnId="{77C22EC1-7957-BD49-9160-1800DFF5629A}">
      <dgm:prSet/>
      <dgm:spPr/>
      <dgm:t>
        <a:bodyPr/>
        <a:lstStyle/>
        <a:p>
          <a:endParaRPr lang="en-US"/>
        </a:p>
      </dgm:t>
    </dgm:pt>
    <dgm:pt modelId="{3752AB44-3D90-CD4A-BAD1-A346D3A92F5B}">
      <dgm:prSet phldrT="[Text]"/>
      <dgm:spPr/>
      <dgm:t>
        <a:bodyPr/>
        <a:lstStyle/>
        <a:p>
          <a:r>
            <a:rPr lang="en-US" dirty="0"/>
            <a:t>Pass parameter</a:t>
          </a:r>
        </a:p>
      </dgm:t>
    </dgm:pt>
    <dgm:pt modelId="{8C974A01-0D93-494E-B59B-B5C180A6ED22}" type="parTrans" cxnId="{100069D8-2FED-B149-B696-3EEA42FA4B3A}">
      <dgm:prSet/>
      <dgm:spPr/>
      <dgm:t>
        <a:bodyPr/>
        <a:lstStyle/>
        <a:p>
          <a:endParaRPr lang="en-US"/>
        </a:p>
      </dgm:t>
    </dgm:pt>
    <dgm:pt modelId="{DB6B5B15-9CEB-C64A-B919-0062F3B4DCBE}" type="sibTrans" cxnId="{100069D8-2FED-B149-B696-3EEA42FA4B3A}">
      <dgm:prSet/>
      <dgm:spPr/>
      <dgm:t>
        <a:bodyPr/>
        <a:lstStyle/>
        <a:p>
          <a:endParaRPr lang="en-US"/>
        </a:p>
      </dgm:t>
    </dgm:pt>
    <dgm:pt modelId="{D4570511-9F9C-C345-A64E-15AF52915EBD}">
      <dgm:prSet phldrT="[Text]"/>
      <dgm:spPr/>
      <dgm:t>
        <a:bodyPr/>
        <a:lstStyle/>
        <a:p>
          <a:r>
            <a:rPr lang="en-US" dirty="0"/>
            <a:t>Clone and inject props</a:t>
          </a:r>
        </a:p>
      </dgm:t>
    </dgm:pt>
    <dgm:pt modelId="{C8BDD464-0AEB-5440-B8FB-4E6CEE6F7247}" type="parTrans" cxnId="{7E688AD1-8259-EE4E-9EB6-94CCA8264EDD}">
      <dgm:prSet/>
      <dgm:spPr/>
      <dgm:t>
        <a:bodyPr/>
        <a:lstStyle/>
        <a:p>
          <a:endParaRPr lang="en-US"/>
        </a:p>
      </dgm:t>
    </dgm:pt>
    <dgm:pt modelId="{67CBC946-D63A-5344-8E20-22513CBC4EED}" type="sibTrans" cxnId="{7E688AD1-8259-EE4E-9EB6-94CCA8264EDD}">
      <dgm:prSet/>
      <dgm:spPr/>
      <dgm:t>
        <a:bodyPr/>
        <a:lstStyle/>
        <a:p>
          <a:endParaRPr lang="en-US"/>
        </a:p>
      </dgm:t>
    </dgm:pt>
    <dgm:pt modelId="{D8878A9D-25FF-AB42-A235-577DCCCFBE33}" type="pres">
      <dgm:prSet presAssocID="{3CBDE653-6FBE-274A-8EC0-179A0EEEA528}" presName="diagram" presStyleCnt="0">
        <dgm:presLayoutVars>
          <dgm:dir/>
          <dgm:resizeHandles val="exact"/>
        </dgm:presLayoutVars>
      </dgm:prSet>
      <dgm:spPr/>
    </dgm:pt>
    <dgm:pt modelId="{BCEF8CA9-F9E5-9241-A39A-3797B471DD74}" type="pres">
      <dgm:prSet presAssocID="{9F6C617D-430B-A046-A08A-5E25949F16CA}" presName="node" presStyleLbl="node1" presStyleIdx="0" presStyleCnt="4">
        <dgm:presLayoutVars>
          <dgm:bulletEnabled val="1"/>
        </dgm:presLayoutVars>
      </dgm:prSet>
      <dgm:spPr/>
    </dgm:pt>
    <dgm:pt modelId="{8E0884A9-21E1-5C40-961D-D91382F0B993}" type="pres">
      <dgm:prSet presAssocID="{AC06B3E2-EA80-9D4D-ABBC-CF223377CC55}" presName="sibTrans" presStyleCnt="0"/>
      <dgm:spPr/>
    </dgm:pt>
    <dgm:pt modelId="{375D4646-F9AA-DB4D-AFD6-C008905D62BE}" type="pres">
      <dgm:prSet presAssocID="{0B66093D-EC4C-7242-8D7B-66FB6D8A62B2}" presName="node" presStyleLbl="node1" presStyleIdx="1" presStyleCnt="4">
        <dgm:presLayoutVars>
          <dgm:bulletEnabled val="1"/>
        </dgm:presLayoutVars>
      </dgm:prSet>
      <dgm:spPr/>
    </dgm:pt>
    <dgm:pt modelId="{D0F55219-491D-5348-ABB7-D0E6D8401B80}" type="pres">
      <dgm:prSet presAssocID="{C90C5D9D-FF5F-0B4F-ACC8-2AED3ECEA1DF}" presName="sibTrans" presStyleCnt="0"/>
      <dgm:spPr/>
    </dgm:pt>
    <dgm:pt modelId="{ADE5D0B2-35F5-954C-9339-38CD4A6A648E}" type="pres">
      <dgm:prSet presAssocID="{3752AB44-3D90-CD4A-BAD1-A346D3A92F5B}" presName="node" presStyleLbl="node1" presStyleIdx="2" presStyleCnt="4">
        <dgm:presLayoutVars>
          <dgm:bulletEnabled val="1"/>
        </dgm:presLayoutVars>
      </dgm:prSet>
      <dgm:spPr/>
    </dgm:pt>
    <dgm:pt modelId="{C31CDAD3-8085-ED4B-A1D6-797F0BB43131}" type="pres">
      <dgm:prSet presAssocID="{DB6B5B15-9CEB-C64A-B919-0062F3B4DCBE}" presName="sibTrans" presStyleCnt="0"/>
      <dgm:spPr/>
    </dgm:pt>
    <dgm:pt modelId="{0CA372AA-2885-8443-9560-EE409A4D22BA}" type="pres">
      <dgm:prSet presAssocID="{D4570511-9F9C-C345-A64E-15AF52915EBD}" presName="node" presStyleLbl="node1" presStyleIdx="3" presStyleCnt="4">
        <dgm:presLayoutVars>
          <dgm:bulletEnabled val="1"/>
        </dgm:presLayoutVars>
      </dgm:prSet>
      <dgm:spPr/>
    </dgm:pt>
  </dgm:ptLst>
  <dgm:cxnLst>
    <dgm:cxn modelId="{B3838928-63DA-2743-B9A7-CB96A88990FE}" type="presOf" srcId="{3CBDE653-6FBE-274A-8EC0-179A0EEEA528}" destId="{D8878A9D-25FF-AB42-A235-577DCCCFBE33}" srcOrd="0" destOrd="0" presId="urn:microsoft.com/office/officeart/2005/8/layout/default"/>
    <dgm:cxn modelId="{BD9E6237-3196-2F41-9A51-3B9C9BE63149}" type="presOf" srcId="{9F6C617D-430B-A046-A08A-5E25949F16CA}" destId="{BCEF8CA9-F9E5-9241-A39A-3797B471DD74}" srcOrd="0" destOrd="0" presId="urn:microsoft.com/office/officeart/2005/8/layout/default"/>
    <dgm:cxn modelId="{800AB96D-DCAB-BD40-B636-F01B92529FE1}" srcId="{3CBDE653-6FBE-274A-8EC0-179A0EEEA528}" destId="{9F6C617D-430B-A046-A08A-5E25949F16CA}" srcOrd="0" destOrd="0" parTransId="{3E97FDCC-9FF2-6D43-94DF-F9CD2B6B7883}" sibTransId="{AC06B3E2-EA80-9D4D-ABBC-CF223377CC55}"/>
    <dgm:cxn modelId="{02FA1A82-BD81-CA41-84F1-55FB912EE5B0}" type="presOf" srcId="{D4570511-9F9C-C345-A64E-15AF52915EBD}" destId="{0CA372AA-2885-8443-9560-EE409A4D22BA}" srcOrd="0" destOrd="0" presId="urn:microsoft.com/office/officeart/2005/8/layout/default"/>
    <dgm:cxn modelId="{EDB7B287-97E8-6B43-BDD1-FA7BA9101E46}" type="presOf" srcId="{3752AB44-3D90-CD4A-BAD1-A346D3A92F5B}" destId="{ADE5D0B2-35F5-954C-9339-38CD4A6A648E}" srcOrd="0" destOrd="0" presId="urn:microsoft.com/office/officeart/2005/8/layout/default"/>
    <dgm:cxn modelId="{77C22EC1-7957-BD49-9160-1800DFF5629A}" srcId="{3CBDE653-6FBE-274A-8EC0-179A0EEEA528}" destId="{0B66093D-EC4C-7242-8D7B-66FB6D8A62B2}" srcOrd="1" destOrd="0" parTransId="{34EC3A70-F25A-2F4E-A0DC-8A746D214CCF}" sibTransId="{C90C5D9D-FF5F-0B4F-ACC8-2AED3ECEA1DF}"/>
    <dgm:cxn modelId="{7E688AD1-8259-EE4E-9EB6-94CCA8264EDD}" srcId="{3CBDE653-6FBE-274A-8EC0-179A0EEEA528}" destId="{D4570511-9F9C-C345-A64E-15AF52915EBD}" srcOrd="3" destOrd="0" parTransId="{C8BDD464-0AEB-5440-B8FB-4E6CEE6F7247}" sibTransId="{67CBC946-D63A-5344-8E20-22513CBC4EED}"/>
    <dgm:cxn modelId="{B3C8FBD5-A472-B249-AA25-D4213846E289}" type="presOf" srcId="{0B66093D-EC4C-7242-8D7B-66FB6D8A62B2}" destId="{375D4646-F9AA-DB4D-AFD6-C008905D62BE}" srcOrd="0" destOrd="0" presId="urn:microsoft.com/office/officeart/2005/8/layout/default"/>
    <dgm:cxn modelId="{100069D8-2FED-B149-B696-3EEA42FA4B3A}" srcId="{3CBDE653-6FBE-274A-8EC0-179A0EEEA528}" destId="{3752AB44-3D90-CD4A-BAD1-A346D3A92F5B}" srcOrd="2" destOrd="0" parTransId="{8C974A01-0D93-494E-B59B-B5C180A6ED22}" sibTransId="{DB6B5B15-9CEB-C64A-B919-0062F3B4DCBE}"/>
    <dgm:cxn modelId="{A7772943-B6DB-E148-A95D-F94F27039FF7}" type="presParOf" srcId="{D8878A9D-25FF-AB42-A235-577DCCCFBE33}" destId="{BCEF8CA9-F9E5-9241-A39A-3797B471DD74}" srcOrd="0" destOrd="0" presId="urn:microsoft.com/office/officeart/2005/8/layout/default"/>
    <dgm:cxn modelId="{B803950B-AFA2-8049-A74A-B53EAF84ECFB}" type="presParOf" srcId="{D8878A9D-25FF-AB42-A235-577DCCCFBE33}" destId="{8E0884A9-21E1-5C40-961D-D91382F0B993}" srcOrd="1" destOrd="0" presId="urn:microsoft.com/office/officeart/2005/8/layout/default"/>
    <dgm:cxn modelId="{D7F2D699-3220-7B4C-A8F3-1651C893EB40}" type="presParOf" srcId="{D8878A9D-25FF-AB42-A235-577DCCCFBE33}" destId="{375D4646-F9AA-DB4D-AFD6-C008905D62BE}" srcOrd="2" destOrd="0" presId="urn:microsoft.com/office/officeart/2005/8/layout/default"/>
    <dgm:cxn modelId="{9A31F7BC-2F87-8A47-875B-2A75D28829A6}" type="presParOf" srcId="{D8878A9D-25FF-AB42-A235-577DCCCFBE33}" destId="{D0F55219-491D-5348-ABB7-D0E6D8401B80}" srcOrd="3" destOrd="0" presId="urn:microsoft.com/office/officeart/2005/8/layout/default"/>
    <dgm:cxn modelId="{BD4FFFFA-E279-0A40-96AA-BE0B357F73E5}" type="presParOf" srcId="{D8878A9D-25FF-AB42-A235-577DCCCFBE33}" destId="{ADE5D0B2-35F5-954C-9339-38CD4A6A648E}" srcOrd="4" destOrd="0" presId="urn:microsoft.com/office/officeart/2005/8/layout/default"/>
    <dgm:cxn modelId="{1CF59B4F-D989-2845-A246-69D004628C90}" type="presParOf" srcId="{D8878A9D-25FF-AB42-A235-577DCCCFBE33}" destId="{C31CDAD3-8085-ED4B-A1D6-797F0BB43131}" srcOrd="5" destOrd="0" presId="urn:microsoft.com/office/officeart/2005/8/layout/default"/>
    <dgm:cxn modelId="{38A9D3BB-D98F-C444-9420-17BC5F5315B0}" type="presParOf" srcId="{D8878A9D-25FF-AB42-A235-577DCCCFBE33}" destId="{0CA372AA-2885-8443-9560-EE409A4D22B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65A9EA-9915-C643-B640-534BA943544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6B8723-6027-9E41-9463-4A028502CF03}">
      <dgm:prSet phldrT="[Text]"/>
      <dgm:spPr/>
      <dgm:t>
        <a:bodyPr/>
        <a:lstStyle/>
        <a:p>
          <a:r>
            <a:rPr lang="en-US" dirty="0"/>
            <a:t>Forms</a:t>
          </a:r>
        </a:p>
      </dgm:t>
    </dgm:pt>
    <dgm:pt modelId="{6FDF5716-A2CE-6447-9FBD-82ACE435606C}" type="parTrans" cxnId="{65D4B2E2-70BE-AE40-900D-B47610C32F44}">
      <dgm:prSet/>
      <dgm:spPr/>
      <dgm:t>
        <a:bodyPr/>
        <a:lstStyle/>
        <a:p>
          <a:endParaRPr lang="en-US"/>
        </a:p>
      </dgm:t>
    </dgm:pt>
    <dgm:pt modelId="{4DB194B2-0D3F-6342-BDDC-72AD187A9F61}" type="sibTrans" cxnId="{65D4B2E2-70BE-AE40-900D-B47610C32F44}">
      <dgm:prSet/>
      <dgm:spPr/>
      <dgm:t>
        <a:bodyPr/>
        <a:lstStyle/>
        <a:p>
          <a:endParaRPr lang="en-US"/>
        </a:p>
      </dgm:t>
    </dgm:pt>
    <dgm:pt modelId="{1BDE9B14-E9C6-3D40-A1DC-76CDD28692CA}" type="asst">
      <dgm:prSet phldrT="[Text]"/>
      <dgm:spPr/>
      <dgm:t>
        <a:bodyPr/>
        <a:lstStyle/>
        <a:p>
          <a:r>
            <a:rPr lang="en-US" dirty="0"/>
            <a:t>Uncontrolled Components</a:t>
          </a:r>
        </a:p>
      </dgm:t>
    </dgm:pt>
    <dgm:pt modelId="{36040486-E23A-7843-9EE5-56DFC4E4D2A2}" type="parTrans" cxnId="{EA7C1810-5245-1A4B-BF8E-6E282022862C}">
      <dgm:prSet/>
      <dgm:spPr/>
      <dgm:t>
        <a:bodyPr/>
        <a:lstStyle/>
        <a:p>
          <a:endParaRPr lang="en-US"/>
        </a:p>
      </dgm:t>
    </dgm:pt>
    <dgm:pt modelId="{25F2D74D-F951-5D47-927C-679692EDC4DB}" type="sibTrans" cxnId="{EA7C1810-5245-1A4B-BF8E-6E282022862C}">
      <dgm:prSet/>
      <dgm:spPr/>
      <dgm:t>
        <a:bodyPr/>
        <a:lstStyle/>
        <a:p>
          <a:endParaRPr lang="en-US"/>
        </a:p>
      </dgm:t>
    </dgm:pt>
    <dgm:pt modelId="{2844964E-493A-1648-9291-A663F6FC9749}" type="asst">
      <dgm:prSet phldrT="[Text]"/>
      <dgm:spPr/>
      <dgm:t>
        <a:bodyPr/>
        <a:lstStyle/>
        <a:p>
          <a:r>
            <a:rPr lang="en-US" dirty="0"/>
            <a:t>Controlled Components</a:t>
          </a:r>
        </a:p>
      </dgm:t>
    </dgm:pt>
    <dgm:pt modelId="{55A043A3-9AF1-8C45-8A7D-F69D957171FB}" type="parTrans" cxnId="{EA6094B7-2074-B143-A813-FC9FB032B7FA}">
      <dgm:prSet/>
      <dgm:spPr/>
      <dgm:t>
        <a:bodyPr/>
        <a:lstStyle/>
        <a:p>
          <a:endParaRPr lang="en-US"/>
        </a:p>
      </dgm:t>
    </dgm:pt>
    <dgm:pt modelId="{50B232DF-9FAB-D241-9F42-688EE7092D65}" type="sibTrans" cxnId="{EA6094B7-2074-B143-A813-FC9FB032B7FA}">
      <dgm:prSet/>
      <dgm:spPr/>
      <dgm:t>
        <a:bodyPr/>
        <a:lstStyle/>
        <a:p>
          <a:endParaRPr lang="en-US"/>
        </a:p>
      </dgm:t>
    </dgm:pt>
    <dgm:pt modelId="{010A7188-6DDE-6F4A-9960-912B96D62E67}" type="pres">
      <dgm:prSet presAssocID="{E565A9EA-9915-C643-B640-534BA94354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0D11EDE-8398-8E4D-B379-847B491B1D76}" type="pres">
      <dgm:prSet presAssocID="{186B8723-6027-9E41-9463-4A028502CF03}" presName="hierRoot1" presStyleCnt="0">
        <dgm:presLayoutVars>
          <dgm:hierBranch val="init"/>
        </dgm:presLayoutVars>
      </dgm:prSet>
      <dgm:spPr/>
    </dgm:pt>
    <dgm:pt modelId="{1732F1ED-E3BE-7D4A-93E5-5E64150116A2}" type="pres">
      <dgm:prSet presAssocID="{186B8723-6027-9E41-9463-4A028502CF03}" presName="rootComposite1" presStyleCnt="0"/>
      <dgm:spPr/>
    </dgm:pt>
    <dgm:pt modelId="{EAA5F8B4-FE6F-7C45-B2B5-51D444DDDEB4}" type="pres">
      <dgm:prSet presAssocID="{186B8723-6027-9E41-9463-4A028502CF03}" presName="rootText1" presStyleLbl="node0" presStyleIdx="0" presStyleCnt="1">
        <dgm:presLayoutVars>
          <dgm:chPref val="3"/>
        </dgm:presLayoutVars>
      </dgm:prSet>
      <dgm:spPr/>
    </dgm:pt>
    <dgm:pt modelId="{9A594DE9-869A-BF4B-B44E-FFA98AE0818E}" type="pres">
      <dgm:prSet presAssocID="{186B8723-6027-9E41-9463-4A028502CF03}" presName="rootConnector1" presStyleLbl="node1" presStyleIdx="0" presStyleCnt="0"/>
      <dgm:spPr/>
    </dgm:pt>
    <dgm:pt modelId="{971CE582-39F8-2C41-BE32-7627B3013AB2}" type="pres">
      <dgm:prSet presAssocID="{186B8723-6027-9E41-9463-4A028502CF03}" presName="hierChild2" presStyleCnt="0"/>
      <dgm:spPr/>
    </dgm:pt>
    <dgm:pt modelId="{737FAAE4-A1CE-ED4A-B3D0-1BBE2E07BFC8}" type="pres">
      <dgm:prSet presAssocID="{186B8723-6027-9E41-9463-4A028502CF03}" presName="hierChild3" presStyleCnt="0"/>
      <dgm:spPr/>
    </dgm:pt>
    <dgm:pt modelId="{EE66FB83-8F3F-1D4C-8287-FFAF21722E2E}" type="pres">
      <dgm:prSet presAssocID="{36040486-E23A-7843-9EE5-56DFC4E4D2A2}" presName="Name111" presStyleLbl="parChTrans1D2" presStyleIdx="0" presStyleCnt="2"/>
      <dgm:spPr/>
    </dgm:pt>
    <dgm:pt modelId="{13111E83-FC72-7842-BEAA-B2293564B2F0}" type="pres">
      <dgm:prSet presAssocID="{1BDE9B14-E9C6-3D40-A1DC-76CDD28692CA}" presName="hierRoot3" presStyleCnt="0">
        <dgm:presLayoutVars>
          <dgm:hierBranch val="init"/>
        </dgm:presLayoutVars>
      </dgm:prSet>
      <dgm:spPr/>
    </dgm:pt>
    <dgm:pt modelId="{A5E249FA-7F0C-8449-AF07-03163531073E}" type="pres">
      <dgm:prSet presAssocID="{1BDE9B14-E9C6-3D40-A1DC-76CDD28692CA}" presName="rootComposite3" presStyleCnt="0"/>
      <dgm:spPr/>
    </dgm:pt>
    <dgm:pt modelId="{5E33AC55-D6D3-1E49-9046-ABCA1905DEB8}" type="pres">
      <dgm:prSet presAssocID="{1BDE9B14-E9C6-3D40-A1DC-76CDD28692CA}" presName="rootText3" presStyleLbl="asst1" presStyleIdx="0" presStyleCnt="2">
        <dgm:presLayoutVars>
          <dgm:chPref val="3"/>
        </dgm:presLayoutVars>
      </dgm:prSet>
      <dgm:spPr/>
    </dgm:pt>
    <dgm:pt modelId="{90614DE9-9A93-954D-9D16-7F4364417ED2}" type="pres">
      <dgm:prSet presAssocID="{1BDE9B14-E9C6-3D40-A1DC-76CDD28692CA}" presName="rootConnector3" presStyleLbl="asst1" presStyleIdx="0" presStyleCnt="2"/>
      <dgm:spPr/>
    </dgm:pt>
    <dgm:pt modelId="{14090401-4B03-8D47-881C-52FFE0AF7B02}" type="pres">
      <dgm:prSet presAssocID="{1BDE9B14-E9C6-3D40-A1DC-76CDD28692CA}" presName="hierChild6" presStyleCnt="0"/>
      <dgm:spPr/>
    </dgm:pt>
    <dgm:pt modelId="{8DFAA87D-FB20-C54C-B200-36F1E20EA722}" type="pres">
      <dgm:prSet presAssocID="{1BDE9B14-E9C6-3D40-A1DC-76CDD28692CA}" presName="hierChild7" presStyleCnt="0"/>
      <dgm:spPr/>
    </dgm:pt>
    <dgm:pt modelId="{F087FEDF-5B3F-C04A-9DC0-43BD41E2D6A3}" type="pres">
      <dgm:prSet presAssocID="{55A043A3-9AF1-8C45-8A7D-F69D957171FB}" presName="Name111" presStyleLbl="parChTrans1D2" presStyleIdx="1" presStyleCnt="2"/>
      <dgm:spPr/>
    </dgm:pt>
    <dgm:pt modelId="{9DD674D1-AB5D-384B-9403-C789E56B3EBF}" type="pres">
      <dgm:prSet presAssocID="{2844964E-493A-1648-9291-A663F6FC9749}" presName="hierRoot3" presStyleCnt="0">
        <dgm:presLayoutVars>
          <dgm:hierBranch val="init"/>
        </dgm:presLayoutVars>
      </dgm:prSet>
      <dgm:spPr/>
    </dgm:pt>
    <dgm:pt modelId="{65DAF364-8349-7C4A-994F-DE75089F660E}" type="pres">
      <dgm:prSet presAssocID="{2844964E-493A-1648-9291-A663F6FC9749}" presName="rootComposite3" presStyleCnt="0"/>
      <dgm:spPr/>
    </dgm:pt>
    <dgm:pt modelId="{A4214E8B-2CA8-D341-955C-BFC00F6A0AFF}" type="pres">
      <dgm:prSet presAssocID="{2844964E-493A-1648-9291-A663F6FC9749}" presName="rootText3" presStyleLbl="asst1" presStyleIdx="1" presStyleCnt="2">
        <dgm:presLayoutVars>
          <dgm:chPref val="3"/>
        </dgm:presLayoutVars>
      </dgm:prSet>
      <dgm:spPr/>
    </dgm:pt>
    <dgm:pt modelId="{93596F87-D6EF-794A-A0C4-1576E9E49008}" type="pres">
      <dgm:prSet presAssocID="{2844964E-493A-1648-9291-A663F6FC9749}" presName="rootConnector3" presStyleLbl="asst1" presStyleIdx="1" presStyleCnt="2"/>
      <dgm:spPr/>
    </dgm:pt>
    <dgm:pt modelId="{6037BA99-2309-E244-81F0-91CDACE601BD}" type="pres">
      <dgm:prSet presAssocID="{2844964E-493A-1648-9291-A663F6FC9749}" presName="hierChild6" presStyleCnt="0"/>
      <dgm:spPr/>
    </dgm:pt>
    <dgm:pt modelId="{A818CB9D-FF77-A54B-AA05-EF2F676C302D}" type="pres">
      <dgm:prSet presAssocID="{2844964E-493A-1648-9291-A663F6FC9749}" presName="hierChild7" presStyleCnt="0"/>
      <dgm:spPr/>
    </dgm:pt>
  </dgm:ptLst>
  <dgm:cxnLst>
    <dgm:cxn modelId="{EA7C1810-5245-1A4B-BF8E-6E282022862C}" srcId="{186B8723-6027-9E41-9463-4A028502CF03}" destId="{1BDE9B14-E9C6-3D40-A1DC-76CDD28692CA}" srcOrd="0" destOrd="0" parTransId="{36040486-E23A-7843-9EE5-56DFC4E4D2A2}" sibTransId="{25F2D74D-F951-5D47-927C-679692EDC4DB}"/>
    <dgm:cxn modelId="{76061439-F9FD-024B-BBCF-C9E73248894D}" type="presOf" srcId="{2844964E-493A-1648-9291-A663F6FC9749}" destId="{A4214E8B-2CA8-D341-955C-BFC00F6A0AFF}" srcOrd="0" destOrd="0" presId="urn:microsoft.com/office/officeart/2005/8/layout/orgChart1"/>
    <dgm:cxn modelId="{57EE988B-800B-0B4F-85B3-419CE20027CF}" type="presOf" srcId="{186B8723-6027-9E41-9463-4A028502CF03}" destId="{EAA5F8B4-FE6F-7C45-B2B5-51D444DDDEB4}" srcOrd="0" destOrd="0" presId="urn:microsoft.com/office/officeart/2005/8/layout/orgChart1"/>
    <dgm:cxn modelId="{3CEEA58E-9413-A64E-BF57-710B2ACA2E6E}" type="presOf" srcId="{186B8723-6027-9E41-9463-4A028502CF03}" destId="{9A594DE9-869A-BF4B-B44E-FFA98AE0818E}" srcOrd="1" destOrd="0" presId="urn:microsoft.com/office/officeart/2005/8/layout/orgChart1"/>
    <dgm:cxn modelId="{9A7027AE-C356-7247-A049-7E20EC5738DE}" type="presOf" srcId="{36040486-E23A-7843-9EE5-56DFC4E4D2A2}" destId="{EE66FB83-8F3F-1D4C-8287-FFAF21722E2E}" srcOrd="0" destOrd="0" presId="urn:microsoft.com/office/officeart/2005/8/layout/orgChart1"/>
    <dgm:cxn modelId="{EA6094B7-2074-B143-A813-FC9FB032B7FA}" srcId="{186B8723-6027-9E41-9463-4A028502CF03}" destId="{2844964E-493A-1648-9291-A663F6FC9749}" srcOrd="1" destOrd="0" parTransId="{55A043A3-9AF1-8C45-8A7D-F69D957171FB}" sibTransId="{50B232DF-9FAB-D241-9F42-688EE7092D65}"/>
    <dgm:cxn modelId="{1C1E63C0-9428-4641-8837-370721483DDD}" type="presOf" srcId="{1BDE9B14-E9C6-3D40-A1DC-76CDD28692CA}" destId="{90614DE9-9A93-954D-9D16-7F4364417ED2}" srcOrd="1" destOrd="0" presId="urn:microsoft.com/office/officeart/2005/8/layout/orgChart1"/>
    <dgm:cxn modelId="{C21AC8CB-2100-084E-B9CF-D7B7DC118566}" type="presOf" srcId="{E565A9EA-9915-C643-B640-534BA943544A}" destId="{010A7188-6DDE-6F4A-9960-912B96D62E67}" srcOrd="0" destOrd="0" presId="urn:microsoft.com/office/officeart/2005/8/layout/orgChart1"/>
    <dgm:cxn modelId="{65D4B2E2-70BE-AE40-900D-B47610C32F44}" srcId="{E565A9EA-9915-C643-B640-534BA943544A}" destId="{186B8723-6027-9E41-9463-4A028502CF03}" srcOrd="0" destOrd="0" parTransId="{6FDF5716-A2CE-6447-9FBD-82ACE435606C}" sibTransId="{4DB194B2-0D3F-6342-BDDC-72AD187A9F61}"/>
    <dgm:cxn modelId="{F0C9E7E6-712E-0041-9F9C-CDBC7225E8F7}" type="presOf" srcId="{2844964E-493A-1648-9291-A663F6FC9749}" destId="{93596F87-D6EF-794A-A0C4-1576E9E49008}" srcOrd="1" destOrd="0" presId="urn:microsoft.com/office/officeart/2005/8/layout/orgChart1"/>
    <dgm:cxn modelId="{B0BCDAEF-DA09-4048-A0D8-C3CD355C4548}" type="presOf" srcId="{55A043A3-9AF1-8C45-8A7D-F69D957171FB}" destId="{F087FEDF-5B3F-C04A-9DC0-43BD41E2D6A3}" srcOrd="0" destOrd="0" presId="urn:microsoft.com/office/officeart/2005/8/layout/orgChart1"/>
    <dgm:cxn modelId="{8B8ED1F4-0776-ED47-98B5-A8FA2929885E}" type="presOf" srcId="{1BDE9B14-E9C6-3D40-A1DC-76CDD28692CA}" destId="{5E33AC55-D6D3-1E49-9046-ABCA1905DEB8}" srcOrd="0" destOrd="0" presId="urn:microsoft.com/office/officeart/2005/8/layout/orgChart1"/>
    <dgm:cxn modelId="{81D0D401-D3D5-E746-880B-DADC7082A5B0}" type="presParOf" srcId="{010A7188-6DDE-6F4A-9960-912B96D62E67}" destId="{50D11EDE-8398-8E4D-B379-847B491B1D76}" srcOrd="0" destOrd="0" presId="urn:microsoft.com/office/officeart/2005/8/layout/orgChart1"/>
    <dgm:cxn modelId="{8DD57BA6-B6A4-884E-B43A-3E8AEF44F84C}" type="presParOf" srcId="{50D11EDE-8398-8E4D-B379-847B491B1D76}" destId="{1732F1ED-E3BE-7D4A-93E5-5E64150116A2}" srcOrd="0" destOrd="0" presId="urn:microsoft.com/office/officeart/2005/8/layout/orgChart1"/>
    <dgm:cxn modelId="{D1A252AB-2461-364B-B4DD-7F9A8F3422C0}" type="presParOf" srcId="{1732F1ED-E3BE-7D4A-93E5-5E64150116A2}" destId="{EAA5F8B4-FE6F-7C45-B2B5-51D444DDDEB4}" srcOrd="0" destOrd="0" presId="urn:microsoft.com/office/officeart/2005/8/layout/orgChart1"/>
    <dgm:cxn modelId="{1E59123F-9309-AC47-8E20-3C7BF9F8ED20}" type="presParOf" srcId="{1732F1ED-E3BE-7D4A-93E5-5E64150116A2}" destId="{9A594DE9-869A-BF4B-B44E-FFA98AE0818E}" srcOrd="1" destOrd="0" presId="urn:microsoft.com/office/officeart/2005/8/layout/orgChart1"/>
    <dgm:cxn modelId="{B4C22FF9-6FDC-1A4C-A857-1D52525EF094}" type="presParOf" srcId="{50D11EDE-8398-8E4D-B379-847B491B1D76}" destId="{971CE582-39F8-2C41-BE32-7627B3013AB2}" srcOrd="1" destOrd="0" presId="urn:microsoft.com/office/officeart/2005/8/layout/orgChart1"/>
    <dgm:cxn modelId="{E6292517-7380-7645-A564-61B4323C3AE8}" type="presParOf" srcId="{50D11EDE-8398-8E4D-B379-847B491B1D76}" destId="{737FAAE4-A1CE-ED4A-B3D0-1BBE2E07BFC8}" srcOrd="2" destOrd="0" presId="urn:microsoft.com/office/officeart/2005/8/layout/orgChart1"/>
    <dgm:cxn modelId="{AE526B37-907A-4B42-B4A5-25966DCE9DCB}" type="presParOf" srcId="{737FAAE4-A1CE-ED4A-B3D0-1BBE2E07BFC8}" destId="{EE66FB83-8F3F-1D4C-8287-FFAF21722E2E}" srcOrd="0" destOrd="0" presId="urn:microsoft.com/office/officeart/2005/8/layout/orgChart1"/>
    <dgm:cxn modelId="{A798DC7C-518A-E14A-B233-C1EC0D9AAFF8}" type="presParOf" srcId="{737FAAE4-A1CE-ED4A-B3D0-1BBE2E07BFC8}" destId="{13111E83-FC72-7842-BEAA-B2293564B2F0}" srcOrd="1" destOrd="0" presId="urn:microsoft.com/office/officeart/2005/8/layout/orgChart1"/>
    <dgm:cxn modelId="{D5B562AB-9078-F04C-AA19-FAB9C4193031}" type="presParOf" srcId="{13111E83-FC72-7842-BEAA-B2293564B2F0}" destId="{A5E249FA-7F0C-8449-AF07-03163531073E}" srcOrd="0" destOrd="0" presId="urn:microsoft.com/office/officeart/2005/8/layout/orgChart1"/>
    <dgm:cxn modelId="{D6E69C03-61BD-0A48-9E71-49CB37A3CA13}" type="presParOf" srcId="{A5E249FA-7F0C-8449-AF07-03163531073E}" destId="{5E33AC55-D6D3-1E49-9046-ABCA1905DEB8}" srcOrd="0" destOrd="0" presId="urn:microsoft.com/office/officeart/2005/8/layout/orgChart1"/>
    <dgm:cxn modelId="{DA527EB8-9B71-5146-AA5C-DA7CEF47B96D}" type="presParOf" srcId="{A5E249FA-7F0C-8449-AF07-03163531073E}" destId="{90614DE9-9A93-954D-9D16-7F4364417ED2}" srcOrd="1" destOrd="0" presId="urn:microsoft.com/office/officeart/2005/8/layout/orgChart1"/>
    <dgm:cxn modelId="{7814DB71-6E9B-9B48-8781-A3C7E549BB3D}" type="presParOf" srcId="{13111E83-FC72-7842-BEAA-B2293564B2F0}" destId="{14090401-4B03-8D47-881C-52FFE0AF7B02}" srcOrd="1" destOrd="0" presId="urn:microsoft.com/office/officeart/2005/8/layout/orgChart1"/>
    <dgm:cxn modelId="{C5437733-CFF5-3B41-BB60-E0C2886344C1}" type="presParOf" srcId="{13111E83-FC72-7842-BEAA-B2293564B2F0}" destId="{8DFAA87D-FB20-C54C-B200-36F1E20EA722}" srcOrd="2" destOrd="0" presId="urn:microsoft.com/office/officeart/2005/8/layout/orgChart1"/>
    <dgm:cxn modelId="{1F9F39E6-3522-4E46-BF35-8ED8767EB58D}" type="presParOf" srcId="{737FAAE4-A1CE-ED4A-B3D0-1BBE2E07BFC8}" destId="{F087FEDF-5B3F-C04A-9DC0-43BD41E2D6A3}" srcOrd="2" destOrd="0" presId="urn:microsoft.com/office/officeart/2005/8/layout/orgChart1"/>
    <dgm:cxn modelId="{1D9DD0E6-1D81-5144-847B-81313CEFC406}" type="presParOf" srcId="{737FAAE4-A1CE-ED4A-B3D0-1BBE2E07BFC8}" destId="{9DD674D1-AB5D-384B-9403-C789E56B3EBF}" srcOrd="3" destOrd="0" presId="urn:microsoft.com/office/officeart/2005/8/layout/orgChart1"/>
    <dgm:cxn modelId="{A6CA1EA9-F3A8-AC40-9F32-4E64E7B803BD}" type="presParOf" srcId="{9DD674D1-AB5D-384B-9403-C789E56B3EBF}" destId="{65DAF364-8349-7C4A-994F-DE75089F660E}" srcOrd="0" destOrd="0" presId="urn:microsoft.com/office/officeart/2005/8/layout/orgChart1"/>
    <dgm:cxn modelId="{FEDF2F44-0FD7-CD4F-860D-7337C8C2B408}" type="presParOf" srcId="{65DAF364-8349-7C4A-994F-DE75089F660E}" destId="{A4214E8B-2CA8-D341-955C-BFC00F6A0AFF}" srcOrd="0" destOrd="0" presId="urn:microsoft.com/office/officeart/2005/8/layout/orgChart1"/>
    <dgm:cxn modelId="{4DC154E1-102D-5242-9396-63D23DBB03DF}" type="presParOf" srcId="{65DAF364-8349-7C4A-994F-DE75089F660E}" destId="{93596F87-D6EF-794A-A0C4-1576E9E49008}" srcOrd="1" destOrd="0" presId="urn:microsoft.com/office/officeart/2005/8/layout/orgChart1"/>
    <dgm:cxn modelId="{EFEB34A9-46BD-1D41-8676-2A38A638A64B}" type="presParOf" srcId="{9DD674D1-AB5D-384B-9403-C789E56B3EBF}" destId="{6037BA99-2309-E244-81F0-91CDACE601BD}" srcOrd="1" destOrd="0" presId="urn:microsoft.com/office/officeart/2005/8/layout/orgChart1"/>
    <dgm:cxn modelId="{9A799B5A-C808-DF48-9819-01497DCC5DBB}" type="presParOf" srcId="{9DD674D1-AB5D-384B-9403-C789E56B3EBF}" destId="{A818CB9D-FF77-A54B-AA05-EF2F676C30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337E6F-DF37-4826-8140-069AB121904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6C5A6C-0B7C-4AC6-8211-84078607A0F5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8693F3C0-1B54-481B-9651-0BC62C3AA5F3}" type="parTrans" cxnId="{5F858ADE-F9EE-4D14-8F6F-A76B604479B7}">
      <dgm:prSet/>
      <dgm:spPr/>
      <dgm:t>
        <a:bodyPr/>
        <a:lstStyle/>
        <a:p>
          <a:endParaRPr lang="en-US"/>
        </a:p>
      </dgm:t>
    </dgm:pt>
    <dgm:pt modelId="{E052F306-96BA-45D1-9C2C-5D1E07462CB2}" type="sibTrans" cxnId="{5F858ADE-F9EE-4D14-8F6F-A76B604479B7}">
      <dgm:prSet/>
      <dgm:spPr/>
      <dgm:t>
        <a:bodyPr/>
        <a:lstStyle/>
        <a:p>
          <a:endParaRPr lang="en-US"/>
        </a:p>
      </dgm:t>
    </dgm:pt>
    <dgm:pt modelId="{0432C6A0-89C9-42B6-BA82-600BF4461617}">
      <dgm:prSet phldrT="[Text]"/>
      <dgm:spPr/>
      <dgm:t>
        <a:bodyPr/>
        <a:lstStyle/>
        <a:p>
          <a:r>
            <a:rPr lang="en-US" dirty="0"/>
            <a:t>Encapsulate Events </a:t>
          </a:r>
          <a:endParaRPr lang="en-US" dirty="0"/>
        </a:p>
      </dgm:t>
    </dgm:pt>
    <dgm:pt modelId="{8FB95B54-D7D0-4BA3-815F-77E1894CB2DA}" type="parTrans" cxnId="{0FF113B7-BAC3-47A0-8723-C6A7356D71E0}">
      <dgm:prSet/>
      <dgm:spPr/>
      <dgm:t>
        <a:bodyPr/>
        <a:lstStyle/>
        <a:p>
          <a:endParaRPr lang="en-US"/>
        </a:p>
      </dgm:t>
    </dgm:pt>
    <dgm:pt modelId="{BF0237A1-B715-4A40-8A83-5E86EC0C5F62}" type="sibTrans" cxnId="{0FF113B7-BAC3-47A0-8723-C6A7356D71E0}">
      <dgm:prSet/>
      <dgm:spPr/>
      <dgm:t>
        <a:bodyPr/>
        <a:lstStyle/>
        <a:p>
          <a:endParaRPr lang="en-US"/>
        </a:p>
      </dgm:t>
    </dgm:pt>
    <dgm:pt modelId="{76CFDAE9-1148-407B-92BF-072771E5D0E5}">
      <dgm:prSet phldrT="[Text]"/>
      <dgm:spPr/>
      <dgm:t>
        <a:bodyPr/>
        <a:lstStyle/>
        <a:p>
          <a:r>
            <a:rPr lang="en-US" dirty="0"/>
            <a:t>dispatcher</a:t>
          </a:r>
        </a:p>
      </dgm:t>
    </dgm:pt>
    <dgm:pt modelId="{17950499-502A-4F6C-85C4-15941C86FE01}" type="parTrans" cxnId="{E264629D-0E0A-4EDE-A319-8983494556BF}">
      <dgm:prSet/>
      <dgm:spPr/>
      <dgm:t>
        <a:bodyPr/>
        <a:lstStyle/>
        <a:p>
          <a:endParaRPr lang="en-US"/>
        </a:p>
      </dgm:t>
    </dgm:pt>
    <dgm:pt modelId="{150757EB-A2B1-4BDD-9515-58FD90E39D7A}" type="sibTrans" cxnId="{E264629D-0E0A-4EDE-A319-8983494556BF}">
      <dgm:prSet/>
      <dgm:spPr/>
      <dgm:t>
        <a:bodyPr/>
        <a:lstStyle/>
        <a:p>
          <a:endParaRPr lang="en-US"/>
        </a:p>
      </dgm:t>
    </dgm:pt>
    <dgm:pt modelId="{4D9D7E43-9675-41FB-98BA-9C38B287BB1F}">
      <dgm:prSet phldrT="[Text]"/>
      <dgm:spPr/>
      <dgm:t>
        <a:bodyPr/>
        <a:lstStyle/>
        <a:p>
          <a:r>
            <a:rPr lang="en-US" dirty="0"/>
            <a:t>Central Hub –There’s only one</a:t>
          </a:r>
          <a:endParaRPr lang="en-US" dirty="0"/>
        </a:p>
      </dgm:t>
    </dgm:pt>
    <dgm:pt modelId="{9C269628-F75A-4D1A-BF57-8ECF5C78F25E}" type="parTrans" cxnId="{E16AAA2B-2DCE-4B46-B0C6-600F38513DBF}">
      <dgm:prSet/>
      <dgm:spPr/>
      <dgm:t>
        <a:bodyPr/>
        <a:lstStyle/>
        <a:p>
          <a:endParaRPr lang="en-US"/>
        </a:p>
      </dgm:t>
    </dgm:pt>
    <dgm:pt modelId="{4703DC4E-0664-439C-A06C-EC03A33ED949}" type="sibTrans" cxnId="{E16AAA2B-2DCE-4B46-B0C6-600F38513DBF}">
      <dgm:prSet/>
      <dgm:spPr/>
      <dgm:t>
        <a:bodyPr/>
        <a:lstStyle/>
        <a:p>
          <a:endParaRPr lang="en-US"/>
        </a:p>
      </dgm:t>
    </dgm:pt>
    <dgm:pt modelId="{B2833822-8808-4C2A-A76C-332D4788FDAA}">
      <dgm:prSet phldrT="[Text]"/>
      <dgm:spPr/>
      <dgm:t>
        <a:bodyPr/>
        <a:lstStyle/>
        <a:p>
          <a:r>
            <a:rPr lang="en-US" dirty="0"/>
            <a:t>store</a:t>
          </a:r>
        </a:p>
      </dgm:t>
    </dgm:pt>
    <dgm:pt modelId="{0AB93C76-95EA-43C7-B8BB-B94555D684C0}" type="parTrans" cxnId="{F45ECA8F-D06F-4AC9-B3C4-DB56D27BA896}">
      <dgm:prSet/>
      <dgm:spPr/>
      <dgm:t>
        <a:bodyPr/>
        <a:lstStyle/>
        <a:p>
          <a:endParaRPr lang="en-US"/>
        </a:p>
      </dgm:t>
    </dgm:pt>
    <dgm:pt modelId="{F45FE535-D932-4636-9011-52D0CDEF07B5}" type="sibTrans" cxnId="{F45ECA8F-D06F-4AC9-B3C4-DB56D27BA896}">
      <dgm:prSet/>
      <dgm:spPr/>
      <dgm:t>
        <a:bodyPr/>
        <a:lstStyle/>
        <a:p>
          <a:endParaRPr lang="en-US"/>
        </a:p>
      </dgm:t>
    </dgm:pt>
    <dgm:pt modelId="{7FA1A56C-0B50-4214-AB2A-17CB77178CF8}">
      <dgm:prSet phldrT="[Text]"/>
      <dgm:spPr/>
      <dgm:t>
        <a:bodyPr/>
        <a:lstStyle/>
        <a:p>
          <a:r>
            <a:rPr lang="en-US" dirty="0"/>
            <a:t>Holds app state, logic, data retrieval</a:t>
          </a:r>
          <a:endParaRPr lang="en-US" dirty="0"/>
        </a:p>
      </dgm:t>
    </dgm:pt>
    <dgm:pt modelId="{B53A7E7D-E028-4CBC-9FE1-AF33FFD05245}" type="parTrans" cxnId="{1880746F-A07A-4C52-BB31-ADE5D5287579}">
      <dgm:prSet/>
      <dgm:spPr/>
      <dgm:t>
        <a:bodyPr/>
        <a:lstStyle/>
        <a:p>
          <a:endParaRPr lang="en-US"/>
        </a:p>
      </dgm:t>
    </dgm:pt>
    <dgm:pt modelId="{8C17B9D0-E5C1-433F-AD25-B7D2C175282D}" type="sibTrans" cxnId="{1880746F-A07A-4C52-BB31-ADE5D5287579}">
      <dgm:prSet/>
      <dgm:spPr/>
      <dgm:t>
        <a:bodyPr/>
        <a:lstStyle/>
        <a:p>
          <a:endParaRPr lang="en-US"/>
        </a:p>
      </dgm:t>
    </dgm:pt>
    <dgm:pt modelId="{7F536FE9-E3C8-4CDA-86E5-06F991118417}">
      <dgm:prSet phldrT="[Text]"/>
      <dgm:spPr/>
      <dgm:t>
        <a:bodyPr/>
        <a:lstStyle/>
        <a:p>
          <a:r>
            <a:rPr lang="en-US" dirty="0"/>
            <a:t>Views</a:t>
          </a:r>
        </a:p>
      </dgm:t>
    </dgm:pt>
    <dgm:pt modelId="{DBB17E00-5E1A-4880-952E-3AFEBED39FF1}" type="parTrans" cxnId="{E517869F-C49D-427A-9240-13CD41916F94}">
      <dgm:prSet/>
      <dgm:spPr/>
    </dgm:pt>
    <dgm:pt modelId="{434600D5-1095-4DF4-AF36-DA039510C27B}" type="sibTrans" cxnId="{E517869F-C49D-427A-9240-13CD41916F94}">
      <dgm:prSet/>
      <dgm:spPr/>
    </dgm:pt>
    <dgm:pt modelId="{252E04B1-DC05-46E5-A453-76D4658F546E}">
      <dgm:prSet/>
      <dgm:spPr/>
      <dgm:t>
        <a:bodyPr/>
        <a:lstStyle/>
        <a:p>
          <a:r>
            <a:rPr lang="en-US"/>
            <a:t>Triggered by user interactions and server</a:t>
          </a:r>
          <a:endParaRPr lang="en-US" dirty="0"/>
        </a:p>
      </dgm:t>
    </dgm:pt>
    <dgm:pt modelId="{FCB14392-EC96-4177-B58C-D02A33807ED1}" type="parTrans" cxnId="{B3ACF0C7-45F9-46A1-8D4A-59C3D0797391}">
      <dgm:prSet/>
      <dgm:spPr/>
      <dgm:t>
        <a:bodyPr/>
        <a:lstStyle/>
        <a:p>
          <a:endParaRPr lang="en-US"/>
        </a:p>
      </dgm:t>
    </dgm:pt>
    <dgm:pt modelId="{33A01F09-99CB-43EA-A0F4-3E9677CA9B2C}" type="sibTrans" cxnId="{B3ACF0C7-45F9-46A1-8D4A-59C3D0797391}">
      <dgm:prSet/>
      <dgm:spPr/>
      <dgm:t>
        <a:bodyPr/>
        <a:lstStyle/>
        <a:p>
          <a:endParaRPr lang="en-US"/>
        </a:p>
      </dgm:t>
    </dgm:pt>
    <dgm:pt modelId="{5AF39321-3709-4672-A179-1862BA18546A}">
      <dgm:prSet/>
      <dgm:spPr/>
      <dgm:t>
        <a:bodyPr/>
        <a:lstStyle/>
        <a:p>
          <a:r>
            <a:rPr lang="en-US"/>
            <a:t>Passed to dispatcher</a:t>
          </a:r>
          <a:endParaRPr lang="en-US" dirty="0"/>
        </a:p>
      </dgm:t>
    </dgm:pt>
    <dgm:pt modelId="{9AA31B4A-C21B-4D48-87AE-00C106F107EC}" type="parTrans" cxnId="{D10AC894-C25E-4812-9FE8-E999DA71DAA0}">
      <dgm:prSet/>
      <dgm:spPr/>
      <dgm:t>
        <a:bodyPr/>
        <a:lstStyle/>
        <a:p>
          <a:endParaRPr lang="en-US"/>
        </a:p>
      </dgm:t>
    </dgm:pt>
    <dgm:pt modelId="{7E2C7C27-BFD8-432A-8F06-6A2D66978F2E}" type="sibTrans" cxnId="{D10AC894-C25E-4812-9FE8-E999DA71DAA0}">
      <dgm:prSet/>
      <dgm:spPr/>
      <dgm:t>
        <a:bodyPr/>
        <a:lstStyle/>
        <a:p>
          <a:endParaRPr lang="en-US"/>
        </a:p>
      </dgm:t>
    </dgm:pt>
    <dgm:pt modelId="{C961F137-0AC3-4168-A43C-99AF67A4F6ED}">
      <dgm:prSet/>
      <dgm:spPr/>
      <dgm:t>
        <a:bodyPr/>
        <a:lstStyle/>
        <a:p>
          <a:r>
            <a:rPr lang="en-US" dirty="0"/>
            <a:t>Action has a Type and a data</a:t>
          </a:r>
        </a:p>
      </dgm:t>
    </dgm:pt>
    <dgm:pt modelId="{33309ACD-1835-4C54-9747-A937FFFDEDDE}" type="parTrans" cxnId="{0B80B8B2-2EBD-4C90-BB12-34F3CFEEE95B}">
      <dgm:prSet/>
      <dgm:spPr/>
      <dgm:t>
        <a:bodyPr/>
        <a:lstStyle/>
        <a:p>
          <a:endParaRPr lang="en-US"/>
        </a:p>
      </dgm:t>
    </dgm:pt>
    <dgm:pt modelId="{C82CCDBA-2937-474F-9C6B-0976D2F7A0AE}" type="sibTrans" cxnId="{0B80B8B2-2EBD-4C90-BB12-34F3CFEEE95B}">
      <dgm:prSet/>
      <dgm:spPr/>
      <dgm:t>
        <a:bodyPr/>
        <a:lstStyle/>
        <a:p>
          <a:endParaRPr lang="en-US"/>
        </a:p>
      </dgm:t>
    </dgm:pt>
    <dgm:pt modelId="{53EC1AC6-B004-48B7-9F4F-1B963DCFD5D5}">
      <dgm:prSet/>
      <dgm:spPr/>
      <dgm:t>
        <a:bodyPr/>
        <a:lstStyle/>
        <a:p>
          <a:r>
            <a:rPr lang="en-US"/>
            <a:t>Holds list of callbacks</a:t>
          </a:r>
          <a:endParaRPr lang="en-US" dirty="0"/>
        </a:p>
      </dgm:t>
    </dgm:pt>
    <dgm:pt modelId="{F1769013-020C-40A2-BDCC-9358454BC354}" type="parTrans" cxnId="{2A181D80-5FB5-43E1-898A-39D0FF6FF0B5}">
      <dgm:prSet/>
      <dgm:spPr/>
      <dgm:t>
        <a:bodyPr/>
        <a:lstStyle/>
        <a:p>
          <a:endParaRPr lang="en-US"/>
        </a:p>
      </dgm:t>
    </dgm:pt>
    <dgm:pt modelId="{8D21619B-F775-4F27-887A-D9723DDE669B}" type="sibTrans" cxnId="{2A181D80-5FB5-43E1-898A-39D0FF6FF0B5}">
      <dgm:prSet/>
      <dgm:spPr/>
      <dgm:t>
        <a:bodyPr/>
        <a:lstStyle/>
        <a:p>
          <a:endParaRPr lang="en-US"/>
        </a:p>
      </dgm:t>
    </dgm:pt>
    <dgm:pt modelId="{3DA5BFC2-FDF3-41E7-9AAA-823D0D099C86}">
      <dgm:prSet/>
      <dgm:spPr/>
      <dgm:t>
        <a:bodyPr/>
        <a:lstStyle/>
        <a:p>
          <a:r>
            <a:rPr lang="en-US"/>
            <a:t>Broadcasts payload to registered callbacks</a:t>
          </a:r>
          <a:endParaRPr lang="en-US" dirty="0"/>
        </a:p>
      </dgm:t>
    </dgm:pt>
    <dgm:pt modelId="{2FC79A2F-0974-47FC-9031-743D1D278A95}" type="parTrans" cxnId="{41C9C533-9EBE-4987-881B-1E8B4FFAFBC3}">
      <dgm:prSet/>
      <dgm:spPr/>
      <dgm:t>
        <a:bodyPr/>
        <a:lstStyle/>
        <a:p>
          <a:endParaRPr lang="en-US"/>
        </a:p>
      </dgm:t>
    </dgm:pt>
    <dgm:pt modelId="{3FC99483-8E29-46EC-AAF3-6DB7B1255F40}" type="sibTrans" cxnId="{41C9C533-9EBE-4987-881B-1E8B4FFAFBC3}">
      <dgm:prSet/>
      <dgm:spPr/>
      <dgm:t>
        <a:bodyPr/>
        <a:lstStyle/>
        <a:p>
          <a:endParaRPr lang="en-US"/>
        </a:p>
      </dgm:t>
    </dgm:pt>
    <dgm:pt modelId="{26803FB3-211A-451B-84D4-C3EFA0980E2C}">
      <dgm:prSet/>
      <dgm:spPr/>
      <dgm:t>
        <a:bodyPr/>
        <a:lstStyle/>
        <a:p>
          <a:r>
            <a:rPr lang="en-US"/>
            <a:t>Sends actions to stores</a:t>
          </a:r>
          <a:endParaRPr lang="en-US" dirty="0"/>
        </a:p>
      </dgm:t>
    </dgm:pt>
    <dgm:pt modelId="{46794BD8-7D75-49EE-B4CD-70FB43B3681A}" type="parTrans" cxnId="{6CA11349-FE93-4EF9-AB6B-F44978AED107}">
      <dgm:prSet/>
      <dgm:spPr/>
      <dgm:t>
        <a:bodyPr/>
        <a:lstStyle/>
        <a:p>
          <a:endParaRPr lang="en-US"/>
        </a:p>
      </dgm:t>
    </dgm:pt>
    <dgm:pt modelId="{8504E176-E9FA-4435-9C54-B74B14C87984}" type="sibTrans" cxnId="{6CA11349-FE93-4EF9-AB6B-F44978AED107}">
      <dgm:prSet/>
      <dgm:spPr/>
      <dgm:t>
        <a:bodyPr/>
        <a:lstStyle/>
        <a:p>
          <a:endParaRPr lang="en-US"/>
        </a:p>
      </dgm:t>
    </dgm:pt>
    <dgm:pt modelId="{D39ACCD4-F0FD-4AE4-B3F9-70057BC9B26C}">
      <dgm:prSet/>
      <dgm:spPr/>
      <dgm:t>
        <a:bodyPr/>
        <a:lstStyle/>
        <a:p>
          <a:r>
            <a:rPr lang="en-US"/>
            <a:t>Not a model –Contains models.</a:t>
          </a:r>
          <a:endParaRPr lang="en-US" dirty="0"/>
        </a:p>
      </dgm:t>
    </dgm:pt>
    <dgm:pt modelId="{552B979C-AD3D-497D-B78B-3B3D639EC4AD}" type="parTrans" cxnId="{B0BEB699-0448-42BD-9E8D-A89B3487ED48}">
      <dgm:prSet/>
      <dgm:spPr/>
      <dgm:t>
        <a:bodyPr/>
        <a:lstStyle/>
        <a:p>
          <a:endParaRPr lang="en-US"/>
        </a:p>
      </dgm:t>
    </dgm:pt>
    <dgm:pt modelId="{D8C9E037-0E37-405E-B744-0CCDA93166FF}" type="sibTrans" cxnId="{B0BEB699-0448-42BD-9E8D-A89B3487ED48}">
      <dgm:prSet/>
      <dgm:spPr/>
      <dgm:t>
        <a:bodyPr/>
        <a:lstStyle/>
        <a:p>
          <a:endParaRPr lang="en-US"/>
        </a:p>
      </dgm:t>
    </dgm:pt>
    <dgm:pt modelId="{FE249AE5-42E2-485F-BF13-53E7B85C137B}">
      <dgm:prSet/>
      <dgm:spPr/>
      <dgm:t>
        <a:bodyPr/>
        <a:lstStyle/>
        <a:p>
          <a:r>
            <a:rPr lang="en-US"/>
            <a:t>One, or many registers callbacks with dispatcher</a:t>
          </a:r>
          <a:endParaRPr lang="en-US" dirty="0"/>
        </a:p>
      </dgm:t>
    </dgm:pt>
    <dgm:pt modelId="{C548539E-91D1-4F38-BEE1-316CFD1F03F0}" type="parTrans" cxnId="{60A1554F-4B41-4021-9155-F94DB50696BE}">
      <dgm:prSet/>
      <dgm:spPr/>
      <dgm:t>
        <a:bodyPr/>
        <a:lstStyle/>
        <a:p>
          <a:endParaRPr lang="en-US"/>
        </a:p>
      </dgm:t>
    </dgm:pt>
    <dgm:pt modelId="{8D055AE4-2E74-42D6-BF32-719BFDB7E5CA}" type="sibTrans" cxnId="{60A1554F-4B41-4021-9155-F94DB50696BE}">
      <dgm:prSet/>
      <dgm:spPr/>
      <dgm:t>
        <a:bodyPr/>
        <a:lstStyle/>
        <a:p>
          <a:endParaRPr lang="en-US"/>
        </a:p>
      </dgm:t>
    </dgm:pt>
    <dgm:pt modelId="{F9FF41EC-27C4-43C3-92AB-DA9687472192}">
      <dgm:prSet/>
      <dgm:spPr/>
      <dgm:t>
        <a:bodyPr/>
        <a:lstStyle/>
        <a:p>
          <a:r>
            <a:rPr lang="en-US" dirty="0"/>
            <a:t>Uses Node’s </a:t>
          </a:r>
          <a:r>
            <a:rPr lang="en-US" dirty="0" err="1"/>
            <a:t>EventEmitter</a:t>
          </a:r>
          <a:endParaRPr lang="en-US" dirty="0"/>
        </a:p>
      </dgm:t>
    </dgm:pt>
    <dgm:pt modelId="{81D5B194-9CBF-4E12-BA54-E53531D5D888}" type="parTrans" cxnId="{6D2C3D2A-4760-4824-94C5-B5CFFEE8380B}">
      <dgm:prSet/>
      <dgm:spPr/>
      <dgm:t>
        <a:bodyPr/>
        <a:lstStyle/>
        <a:p>
          <a:endParaRPr lang="en-US"/>
        </a:p>
      </dgm:t>
    </dgm:pt>
    <dgm:pt modelId="{6E59E143-D19A-4CD1-A22B-822AE2EEC857}" type="sibTrans" cxnId="{6D2C3D2A-4760-4824-94C5-B5CFFEE8380B}">
      <dgm:prSet/>
      <dgm:spPr/>
      <dgm:t>
        <a:bodyPr/>
        <a:lstStyle/>
        <a:p>
          <a:endParaRPr lang="en-US"/>
        </a:p>
      </dgm:t>
    </dgm:pt>
    <dgm:pt modelId="{20A8FC0E-FE56-41ED-8FA1-22322E980CB0}">
      <dgm:prSet phldrT="[Text]"/>
      <dgm:spPr/>
      <dgm:t>
        <a:bodyPr/>
        <a:lstStyle/>
        <a:p>
          <a:r>
            <a:rPr lang="en-US"/>
            <a:t>Top level component</a:t>
          </a:r>
          <a:endParaRPr lang="en-US" dirty="0"/>
        </a:p>
      </dgm:t>
    </dgm:pt>
    <dgm:pt modelId="{1FF90634-A742-423C-9EB1-90E59B1DA674}" type="parTrans" cxnId="{C15728B8-CEF4-4BC6-8C84-3BBE05ACE905}">
      <dgm:prSet/>
      <dgm:spPr/>
    </dgm:pt>
    <dgm:pt modelId="{B57FB89A-856E-43F4-A95C-65AA18B0456B}" type="sibTrans" cxnId="{C15728B8-CEF4-4BC6-8C84-3BBE05ACE905}">
      <dgm:prSet/>
      <dgm:spPr/>
    </dgm:pt>
    <dgm:pt modelId="{3A16A640-FF66-4B9E-8D83-BC13C9C16143}">
      <dgm:prSet/>
      <dgm:spPr/>
      <dgm:t>
        <a:bodyPr/>
        <a:lstStyle/>
        <a:p>
          <a:r>
            <a:rPr lang="en-US"/>
            <a:t>Interacts with Stores</a:t>
          </a:r>
          <a:endParaRPr lang="en-US" dirty="0"/>
        </a:p>
      </dgm:t>
    </dgm:pt>
    <dgm:pt modelId="{0AF02BEE-4720-4A77-9313-FD846431D3F9}" type="parTrans" cxnId="{60DE6521-8815-40D4-A255-D77793F7926A}">
      <dgm:prSet/>
      <dgm:spPr/>
      <dgm:t>
        <a:bodyPr/>
        <a:lstStyle/>
        <a:p>
          <a:endParaRPr lang="en-US"/>
        </a:p>
      </dgm:t>
    </dgm:pt>
    <dgm:pt modelId="{1D52E7DA-738B-4F53-A73B-749950326D8F}" type="sibTrans" cxnId="{60DE6521-8815-40D4-A255-D77793F7926A}">
      <dgm:prSet/>
      <dgm:spPr/>
      <dgm:t>
        <a:bodyPr/>
        <a:lstStyle/>
        <a:p>
          <a:endParaRPr lang="en-US"/>
        </a:p>
      </dgm:t>
    </dgm:pt>
    <dgm:pt modelId="{44671310-0719-4928-B716-E29DDD4959F4}">
      <dgm:prSet/>
      <dgm:spPr/>
      <dgm:t>
        <a:bodyPr/>
        <a:lstStyle/>
        <a:p>
          <a:r>
            <a:rPr lang="en-US"/>
            <a:t>Holds data in state</a:t>
          </a:r>
          <a:endParaRPr lang="en-US" dirty="0"/>
        </a:p>
      </dgm:t>
    </dgm:pt>
    <dgm:pt modelId="{E122AD6A-8F8E-4496-980D-4D20E79FF1E4}" type="parTrans" cxnId="{639162F0-C98D-47B8-8A2A-E3F058573943}">
      <dgm:prSet/>
      <dgm:spPr/>
      <dgm:t>
        <a:bodyPr/>
        <a:lstStyle/>
        <a:p>
          <a:endParaRPr lang="en-US"/>
        </a:p>
      </dgm:t>
    </dgm:pt>
    <dgm:pt modelId="{EE6CDA99-9A7F-4065-BCAF-401E3BF482D0}" type="sibTrans" cxnId="{639162F0-C98D-47B8-8A2A-E3F058573943}">
      <dgm:prSet/>
      <dgm:spPr/>
      <dgm:t>
        <a:bodyPr/>
        <a:lstStyle/>
        <a:p>
          <a:endParaRPr lang="en-US"/>
        </a:p>
      </dgm:t>
    </dgm:pt>
    <dgm:pt modelId="{0A968C65-FC45-4C20-AE83-CCBC4E745378}">
      <dgm:prSet/>
      <dgm:spPr/>
      <dgm:t>
        <a:bodyPr/>
        <a:lstStyle/>
        <a:p>
          <a:r>
            <a:rPr lang="en-US"/>
            <a:t>Sends data to children as props</a:t>
          </a:r>
          <a:endParaRPr lang="en-US" dirty="0"/>
        </a:p>
      </dgm:t>
    </dgm:pt>
    <dgm:pt modelId="{2D5197DB-E2FF-4B28-9183-BB07044D5148}" type="parTrans" cxnId="{F81D2C88-00B8-401C-BB46-BE4ECB68CADC}">
      <dgm:prSet/>
      <dgm:spPr/>
      <dgm:t>
        <a:bodyPr/>
        <a:lstStyle/>
        <a:p>
          <a:endParaRPr lang="en-US"/>
        </a:p>
      </dgm:t>
    </dgm:pt>
    <dgm:pt modelId="{439A2211-5EB2-43F5-AF73-A02D3F11216A}" type="sibTrans" cxnId="{F81D2C88-00B8-401C-BB46-BE4ECB68CADC}">
      <dgm:prSet/>
      <dgm:spPr/>
      <dgm:t>
        <a:bodyPr/>
        <a:lstStyle/>
        <a:p>
          <a:endParaRPr lang="en-US"/>
        </a:p>
      </dgm:t>
    </dgm:pt>
    <dgm:pt modelId="{4F1701A4-54DD-4092-B46D-7CC7EFB39DE2}" type="pres">
      <dgm:prSet presAssocID="{B8337E6F-DF37-4826-8140-069AB121904F}" presName="Name0" presStyleCnt="0">
        <dgm:presLayoutVars>
          <dgm:dir/>
          <dgm:animLvl val="lvl"/>
          <dgm:resizeHandles val="exact"/>
        </dgm:presLayoutVars>
      </dgm:prSet>
      <dgm:spPr/>
    </dgm:pt>
    <dgm:pt modelId="{A5720892-D2DF-4AA8-8121-89C2D7A00E12}" type="pres">
      <dgm:prSet presAssocID="{FD6C5A6C-0B7C-4AC6-8211-84078607A0F5}" presName="composite" presStyleCnt="0"/>
      <dgm:spPr/>
    </dgm:pt>
    <dgm:pt modelId="{2E6892E6-1560-46F0-B423-F0BBFC0BF2AD}" type="pres">
      <dgm:prSet presAssocID="{FD6C5A6C-0B7C-4AC6-8211-84078607A0F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38E3EC9-9207-40F0-B940-6110D47E8F0C}" type="pres">
      <dgm:prSet presAssocID="{FD6C5A6C-0B7C-4AC6-8211-84078607A0F5}" presName="desTx" presStyleLbl="alignAccFollowNode1" presStyleIdx="0" presStyleCnt="4">
        <dgm:presLayoutVars>
          <dgm:bulletEnabled val="1"/>
        </dgm:presLayoutVars>
      </dgm:prSet>
      <dgm:spPr/>
    </dgm:pt>
    <dgm:pt modelId="{8ED9F89B-F03C-41D4-8E56-505905131355}" type="pres">
      <dgm:prSet presAssocID="{E052F306-96BA-45D1-9C2C-5D1E07462CB2}" presName="space" presStyleCnt="0"/>
      <dgm:spPr/>
    </dgm:pt>
    <dgm:pt modelId="{89DDAF7C-D6EA-4D1F-90AD-DBBFB916EBA5}" type="pres">
      <dgm:prSet presAssocID="{76CFDAE9-1148-407B-92BF-072771E5D0E5}" presName="composite" presStyleCnt="0"/>
      <dgm:spPr/>
    </dgm:pt>
    <dgm:pt modelId="{2CC7FD4E-0E12-47B0-8A38-AA6AB62B14E0}" type="pres">
      <dgm:prSet presAssocID="{76CFDAE9-1148-407B-92BF-072771E5D0E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159CF6EA-61D3-42BB-B617-125D4EFB5172}" type="pres">
      <dgm:prSet presAssocID="{76CFDAE9-1148-407B-92BF-072771E5D0E5}" presName="desTx" presStyleLbl="alignAccFollowNode1" presStyleIdx="1" presStyleCnt="4">
        <dgm:presLayoutVars>
          <dgm:bulletEnabled val="1"/>
        </dgm:presLayoutVars>
      </dgm:prSet>
      <dgm:spPr/>
    </dgm:pt>
    <dgm:pt modelId="{BC15DB07-5F40-40E9-917B-70778678B72D}" type="pres">
      <dgm:prSet presAssocID="{150757EB-A2B1-4BDD-9515-58FD90E39D7A}" presName="space" presStyleCnt="0"/>
      <dgm:spPr/>
    </dgm:pt>
    <dgm:pt modelId="{74A3B6DC-75E9-46D9-92C5-EE89DC361D89}" type="pres">
      <dgm:prSet presAssocID="{B2833822-8808-4C2A-A76C-332D4788FDAA}" presName="composite" presStyleCnt="0"/>
      <dgm:spPr/>
    </dgm:pt>
    <dgm:pt modelId="{40F2C9CB-6376-4960-844D-726EAB58F6B5}" type="pres">
      <dgm:prSet presAssocID="{B2833822-8808-4C2A-A76C-332D4788FDA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C62ECA9-7330-4A68-97DD-88869EC06305}" type="pres">
      <dgm:prSet presAssocID="{B2833822-8808-4C2A-A76C-332D4788FDAA}" presName="desTx" presStyleLbl="alignAccFollowNode1" presStyleIdx="2" presStyleCnt="4">
        <dgm:presLayoutVars>
          <dgm:bulletEnabled val="1"/>
        </dgm:presLayoutVars>
      </dgm:prSet>
      <dgm:spPr/>
    </dgm:pt>
    <dgm:pt modelId="{72DFF107-1C38-407F-A28B-C04A04E646EF}" type="pres">
      <dgm:prSet presAssocID="{F45FE535-D932-4636-9011-52D0CDEF07B5}" presName="space" presStyleCnt="0"/>
      <dgm:spPr/>
    </dgm:pt>
    <dgm:pt modelId="{17C97138-230B-443C-A1F1-650CDD1BC066}" type="pres">
      <dgm:prSet presAssocID="{7F536FE9-E3C8-4CDA-86E5-06F991118417}" presName="composite" presStyleCnt="0"/>
      <dgm:spPr/>
    </dgm:pt>
    <dgm:pt modelId="{01F23990-7ADE-4FB4-9027-CF0AD9A277E1}" type="pres">
      <dgm:prSet presAssocID="{7F536FE9-E3C8-4CDA-86E5-06F99111841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431903D-DA77-4EBD-9DB5-4CB64BD8CB3F}" type="pres">
      <dgm:prSet presAssocID="{7F536FE9-E3C8-4CDA-86E5-06F99111841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33A5204-F6A5-4A1C-9395-FEDA42038915}" type="presOf" srcId="{FD6C5A6C-0B7C-4AC6-8211-84078607A0F5}" destId="{2E6892E6-1560-46F0-B423-F0BBFC0BF2AD}" srcOrd="0" destOrd="0" presId="urn:microsoft.com/office/officeart/2005/8/layout/hList1"/>
    <dgm:cxn modelId="{28816006-991D-41A5-9491-9DF8C3983105}" type="presOf" srcId="{3A16A640-FF66-4B9E-8D83-BC13C9C16143}" destId="{E431903D-DA77-4EBD-9DB5-4CB64BD8CB3F}" srcOrd="0" destOrd="1" presId="urn:microsoft.com/office/officeart/2005/8/layout/hList1"/>
    <dgm:cxn modelId="{AEAE240C-BBED-4D93-A9B7-607FBEA228E7}" type="presOf" srcId="{53EC1AC6-B004-48B7-9F4F-1B963DCFD5D5}" destId="{159CF6EA-61D3-42BB-B617-125D4EFB5172}" srcOrd="0" destOrd="1" presId="urn:microsoft.com/office/officeart/2005/8/layout/hList1"/>
    <dgm:cxn modelId="{D314641D-90C8-4FA9-9944-45C5630F1F73}" type="presOf" srcId="{76CFDAE9-1148-407B-92BF-072771E5D0E5}" destId="{2CC7FD4E-0E12-47B0-8A38-AA6AB62B14E0}" srcOrd="0" destOrd="0" presId="urn:microsoft.com/office/officeart/2005/8/layout/hList1"/>
    <dgm:cxn modelId="{60DE6521-8815-40D4-A255-D77793F7926A}" srcId="{7F536FE9-E3C8-4CDA-86E5-06F991118417}" destId="{3A16A640-FF66-4B9E-8D83-BC13C9C16143}" srcOrd="1" destOrd="0" parTransId="{0AF02BEE-4720-4A77-9313-FD846431D3F9}" sibTransId="{1D52E7DA-738B-4F53-A73B-749950326D8F}"/>
    <dgm:cxn modelId="{3ACBB527-7182-4632-A707-C5561A3F0D49}" type="presOf" srcId="{44671310-0719-4928-B716-E29DDD4959F4}" destId="{E431903D-DA77-4EBD-9DB5-4CB64BD8CB3F}" srcOrd="0" destOrd="2" presId="urn:microsoft.com/office/officeart/2005/8/layout/hList1"/>
    <dgm:cxn modelId="{6D2C3D2A-4760-4824-94C5-B5CFFEE8380B}" srcId="{B2833822-8808-4C2A-A76C-332D4788FDAA}" destId="{F9FF41EC-27C4-43C3-92AB-DA9687472192}" srcOrd="3" destOrd="0" parTransId="{81D5B194-9CBF-4E12-BA54-E53531D5D888}" sibTransId="{6E59E143-D19A-4CD1-A22B-822AE2EEC857}"/>
    <dgm:cxn modelId="{E16AAA2B-2DCE-4B46-B0C6-600F38513DBF}" srcId="{76CFDAE9-1148-407B-92BF-072771E5D0E5}" destId="{4D9D7E43-9675-41FB-98BA-9C38B287BB1F}" srcOrd="0" destOrd="0" parTransId="{9C269628-F75A-4D1A-BF57-8ECF5C78F25E}" sibTransId="{4703DC4E-0664-439C-A06C-EC03A33ED949}"/>
    <dgm:cxn modelId="{41C9C533-9EBE-4987-881B-1E8B4FFAFBC3}" srcId="{76CFDAE9-1148-407B-92BF-072771E5D0E5}" destId="{3DA5BFC2-FDF3-41E7-9AAA-823D0D099C86}" srcOrd="2" destOrd="0" parTransId="{2FC79A2F-0974-47FC-9031-743D1D278A95}" sibTransId="{3FC99483-8E29-46EC-AAF3-6DB7B1255F40}"/>
    <dgm:cxn modelId="{2AC9B936-96D7-4D10-97D4-6A384B685BB4}" type="presOf" srcId="{7F536FE9-E3C8-4CDA-86E5-06F991118417}" destId="{01F23990-7ADE-4FB4-9027-CF0AD9A277E1}" srcOrd="0" destOrd="0" presId="urn:microsoft.com/office/officeart/2005/8/layout/hList1"/>
    <dgm:cxn modelId="{6CA11349-FE93-4EF9-AB6B-F44978AED107}" srcId="{76CFDAE9-1148-407B-92BF-072771E5D0E5}" destId="{26803FB3-211A-451B-84D4-C3EFA0980E2C}" srcOrd="3" destOrd="0" parTransId="{46794BD8-7D75-49EE-B4CD-70FB43B3681A}" sibTransId="{8504E176-E9FA-4435-9C54-B74B14C87984}"/>
    <dgm:cxn modelId="{B3A9434F-3C9B-4C39-960D-298518BD0C98}" type="presOf" srcId="{4D9D7E43-9675-41FB-98BA-9C38B287BB1F}" destId="{159CF6EA-61D3-42BB-B617-125D4EFB5172}" srcOrd="0" destOrd="0" presId="urn:microsoft.com/office/officeart/2005/8/layout/hList1"/>
    <dgm:cxn modelId="{1880746F-A07A-4C52-BB31-ADE5D5287579}" srcId="{B2833822-8808-4C2A-A76C-332D4788FDAA}" destId="{7FA1A56C-0B50-4214-AB2A-17CB77178CF8}" srcOrd="0" destOrd="0" parTransId="{B53A7E7D-E028-4CBC-9FE1-AF33FFD05245}" sibTransId="{8C17B9D0-E5C1-433F-AD25-B7D2C175282D}"/>
    <dgm:cxn modelId="{60A1554F-4B41-4021-9155-F94DB50696BE}" srcId="{B2833822-8808-4C2A-A76C-332D4788FDAA}" destId="{FE249AE5-42E2-485F-BF13-53E7B85C137B}" srcOrd="2" destOrd="0" parTransId="{C548539E-91D1-4F38-BEE1-316CFD1F03F0}" sibTransId="{8D055AE4-2E74-42D6-BF32-719BFDB7E5CA}"/>
    <dgm:cxn modelId="{61307E51-A927-445F-82DE-89D882EF6289}" type="presOf" srcId="{B2833822-8808-4C2A-A76C-332D4788FDAA}" destId="{40F2C9CB-6376-4960-844D-726EAB58F6B5}" srcOrd="0" destOrd="0" presId="urn:microsoft.com/office/officeart/2005/8/layout/hList1"/>
    <dgm:cxn modelId="{EE52E157-9346-41D7-9852-3B8C691C00C4}" type="presOf" srcId="{20A8FC0E-FE56-41ED-8FA1-22322E980CB0}" destId="{E431903D-DA77-4EBD-9DB5-4CB64BD8CB3F}" srcOrd="0" destOrd="0" presId="urn:microsoft.com/office/officeart/2005/8/layout/hList1"/>
    <dgm:cxn modelId="{CC450F7E-B30B-47E6-A761-91A44F95CF59}" type="presOf" srcId="{5AF39321-3709-4672-A179-1862BA18546A}" destId="{338E3EC9-9207-40F0-B940-6110D47E8F0C}" srcOrd="0" destOrd="2" presId="urn:microsoft.com/office/officeart/2005/8/layout/hList1"/>
    <dgm:cxn modelId="{2A181D80-5FB5-43E1-898A-39D0FF6FF0B5}" srcId="{76CFDAE9-1148-407B-92BF-072771E5D0E5}" destId="{53EC1AC6-B004-48B7-9F4F-1B963DCFD5D5}" srcOrd="1" destOrd="0" parTransId="{F1769013-020C-40A2-BDCC-9358454BC354}" sibTransId="{8D21619B-F775-4F27-887A-D9723DDE669B}"/>
    <dgm:cxn modelId="{6A524F83-E003-46C2-8BAA-E505180DC8D1}" type="presOf" srcId="{7FA1A56C-0B50-4214-AB2A-17CB77178CF8}" destId="{5C62ECA9-7330-4A68-97DD-88869EC06305}" srcOrd="0" destOrd="0" presId="urn:microsoft.com/office/officeart/2005/8/layout/hList1"/>
    <dgm:cxn modelId="{F81D2C88-00B8-401C-BB46-BE4ECB68CADC}" srcId="{7F536FE9-E3C8-4CDA-86E5-06F991118417}" destId="{0A968C65-FC45-4C20-AE83-CCBC4E745378}" srcOrd="3" destOrd="0" parTransId="{2D5197DB-E2FF-4B28-9183-BB07044D5148}" sibTransId="{439A2211-5EB2-43F5-AF73-A02D3F11216A}"/>
    <dgm:cxn modelId="{F45ECA8F-D06F-4AC9-B3C4-DB56D27BA896}" srcId="{B8337E6F-DF37-4826-8140-069AB121904F}" destId="{B2833822-8808-4C2A-A76C-332D4788FDAA}" srcOrd="2" destOrd="0" parTransId="{0AB93C76-95EA-43C7-B8BB-B94555D684C0}" sibTransId="{F45FE535-D932-4636-9011-52D0CDEF07B5}"/>
    <dgm:cxn modelId="{D10AC894-C25E-4812-9FE8-E999DA71DAA0}" srcId="{FD6C5A6C-0B7C-4AC6-8211-84078607A0F5}" destId="{5AF39321-3709-4672-A179-1862BA18546A}" srcOrd="2" destOrd="0" parTransId="{9AA31B4A-C21B-4D48-87AE-00C106F107EC}" sibTransId="{7E2C7C27-BFD8-432A-8F06-6A2D66978F2E}"/>
    <dgm:cxn modelId="{B0BEB699-0448-42BD-9E8D-A89B3487ED48}" srcId="{B2833822-8808-4C2A-A76C-332D4788FDAA}" destId="{D39ACCD4-F0FD-4AE4-B3F9-70057BC9B26C}" srcOrd="1" destOrd="0" parTransId="{552B979C-AD3D-497D-B78B-3B3D639EC4AD}" sibTransId="{D8C9E037-0E37-405E-B744-0CCDA93166FF}"/>
    <dgm:cxn modelId="{E264629D-0E0A-4EDE-A319-8983494556BF}" srcId="{B8337E6F-DF37-4826-8140-069AB121904F}" destId="{76CFDAE9-1148-407B-92BF-072771E5D0E5}" srcOrd="1" destOrd="0" parTransId="{17950499-502A-4F6C-85C4-15941C86FE01}" sibTransId="{150757EB-A2B1-4BDD-9515-58FD90E39D7A}"/>
    <dgm:cxn modelId="{E517869F-C49D-427A-9240-13CD41916F94}" srcId="{B8337E6F-DF37-4826-8140-069AB121904F}" destId="{7F536FE9-E3C8-4CDA-86E5-06F991118417}" srcOrd="3" destOrd="0" parTransId="{DBB17E00-5E1A-4880-952E-3AFEBED39FF1}" sibTransId="{434600D5-1095-4DF4-AF36-DA039510C27B}"/>
    <dgm:cxn modelId="{A3DA21A3-ED11-41CD-AB5B-C1BAEC9DD185}" type="presOf" srcId="{252E04B1-DC05-46E5-A453-76D4658F546E}" destId="{338E3EC9-9207-40F0-B940-6110D47E8F0C}" srcOrd="0" destOrd="1" presId="urn:microsoft.com/office/officeart/2005/8/layout/hList1"/>
    <dgm:cxn modelId="{0B80B8B2-2EBD-4C90-BB12-34F3CFEEE95B}" srcId="{FD6C5A6C-0B7C-4AC6-8211-84078607A0F5}" destId="{C961F137-0AC3-4168-A43C-99AF67A4F6ED}" srcOrd="3" destOrd="0" parTransId="{33309ACD-1835-4C54-9747-A937FFFDEDDE}" sibTransId="{C82CCDBA-2937-474F-9C6B-0976D2F7A0AE}"/>
    <dgm:cxn modelId="{585096B5-8F52-4C2F-9B2F-F9ECD10B4C3A}" type="presOf" srcId="{0432C6A0-89C9-42B6-BA82-600BF4461617}" destId="{338E3EC9-9207-40F0-B940-6110D47E8F0C}" srcOrd="0" destOrd="0" presId="urn:microsoft.com/office/officeart/2005/8/layout/hList1"/>
    <dgm:cxn modelId="{0FF113B7-BAC3-47A0-8723-C6A7356D71E0}" srcId="{FD6C5A6C-0B7C-4AC6-8211-84078607A0F5}" destId="{0432C6A0-89C9-42B6-BA82-600BF4461617}" srcOrd="0" destOrd="0" parTransId="{8FB95B54-D7D0-4BA3-815F-77E1894CB2DA}" sibTransId="{BF0237A1-B715-4A40-8A83-5E86EC0C5F62}"/>
    <dgm:cxn modelId="{C15728B8-CEF4-4BC6-8C84-3BBE05ACE905}" srcId="{7F536FE9-E3C8-4CDA-86E5-06F991118417}" destId="{20A8FC0E-FE56-41ED-8FA1-22322E980CB0}" srcOrd="0" destOrd="0" parTransId="{1FF90634-A742-423C-9EB1-90E59B1DA674}" sibTransId="{B57FB89A-856E-43F4-A95C-65AA18B0456B}"/>
    <dgm:cxn modelId="{48B6E4BA-5191-489A-894F-323A242EB920}" type="presOf" srcId="{C961F137-0AC3-4168-A43C-99AF67A4F6ED}" destId="{338E3EC9-9207-40F0-B940-6110D47E8F0C}" srcOrd="0" destOrd="3" presId="urn:microsoft.com/office/officeart/2005/8/layout/hList1"/>
    <dgm:cxn modelId="{36A3F9BB-E363-4228-B895-6325294EE4F8}" type="presOf" srcId="{FE249AE5-42E2-485F-BF13-53E7B85C137B}" destId="{5C62ECA9-7330-4A68-97DD-88869EC06305}" srcOrd="0" destOrd="2" presId="urn:microsoft.com/office/officeart/2005/8/layout/hList1"/>
    <dgm:cxn modelId="{20C797C4-2B3B-4CB1-8EC2-00AC661EF7F2}" type="presOf" srcId="{3DA5BFC2-FDF3-41E7-9AAA-823D0D099C86}" destId="{159CF6EA-61D3-42BB-B617-125D4EFB5172}" srcOrd="0" destOrd="2" presId="urn:microsoft.com/office/officeart/2005/8/layout/hList1"/>
    <dgm:cxn modelId="{B3ACF0C7-45F9-46A1-8D4A-59C3D0797391}" srcId="{FD6C5A6C-0B7C-4AC6-8211-84078607A0F5}" destId="{252E04B1-DC05-46E5-A453-76D4658F546E}" srcOrd="1" destOrd="0" parTransId="{FCB14392-EC96-4177-B58C-D02A33807ED1}" sibTransId="{33A01F09-99CB-43EA-A0F4-3E9677CA9B2C}"/>
    <dgm:cxn modelId="{8B58CCC9-0474-4BC2-B302-AF30DACBF562}" type="presOf" srcId="{0A968C65-FC45-4C20-AE83-CCBC4E745378}" destId="{E431903D-DA77-4EBD-9DB5-4CB64BD8CB3F}" srcOrd="0" destOrd="3" presId="urn:microsoft.com/office/officeart/2005/8/layout/hList1"/>
    <dgm:cxn modelId="{B84644DC-6BFD-47E0-89CB-6D28C940DDFA}" type="presOf" srcId="{F9FF41EC-27C4-43C3-92AB-DA9687472192}" destId="{5C62ECA9-7330-4A68-97DD-88869EC06305}" srcOrd="0" destOrd="3" presId="urn:microsoft.com/office/officeart/2005/8/layout/hList1"/>
    <dgm:cxn modelId="{5F858ADE-F9EE-4D14-8F6F-A76B604479B7}" srcId="{B8337E6F-DF37-4826-8140-069AB121904F}" destId="{FD6C5A6C-0B7C-4AC6-8211-84078607A0F5}" srcOrd="0" destOrd="0" parTransId="{8693F3C0-1B54-481B-9651-0BC62C3AA5F3}" sibTransId="{E052F306-96BA-45D1-9C2C-5D1E07462CB2}"/>
    <dgm:cxn modelId="{C879B0E7-7920-4D95-B95A-5155990EAFBC}" type="presOf" srcId="{26803FB3-211A-451B-84D4-C3EFA0980E2C}" destId="{159CF6EA-61D3-42BB-B617-125D4EFB5172}" srcOrd="0" destOrd="3" presId="urn:microsoft.com/office/officeart/2005/8/layout/hList1"/>
    <dgm:cxn modelId="{671E53EF-61D6-4739-BBAF-D78B1F69AE22}" type="presOf" srcId="{D39ACCD4-F0FD-4AE4-B3F9-70057BC9B26C}" destId="{5C62ECA9-7330-4A68-97DD-88869EC06305}" srcOrd="0" destOrd="1" presId="urn:microsoft.com/office/officeart/2005/8/layout/hList1"/>
    <dgm:cxn modelId="{639162F0-C98D-47B8-8A2A-E3F058573943}" srcId="{7F536FE9-E3C8-4CDA-86E5-06F991118417}" destId="{44671310-0719-4928-B716-E29DDD4959F4}" srcOrd="2" destOrd="0" parTransId="{E122AD6A-8F8E-4496-980D-4D20E79FF1E4}" sibTransId="{EE6CDA99-9A7F-4065-BCAF-401E3BF482D0}"/>
    <dgm:cxn modelId="{2E2F41F9-DBDF-440D-8CE9-579D757FFCAA}" type="presOf" srcId="{B8337E6F-DF37-4826-8140-069AB121904F}" destId="{4F1701A4-54DD-4092-B46D-7CC7EFB39DE2}" srcOrd="0" destOrd="0" presId="urn:microsoft.com/office/officeart/2005/8/layout/hList1"/>
    <dgm:cxn modelId="{1C0D2FB3-FF34-4178-82D4-2F177273829C}" type="presParOf" srcId="{4F1701A4-54DD-4092-B46D-7CC7EFB39DE2}" destId="{A5720892-D2DF-4AA8-8121-89C2D7A00E12}" srcOrd="0" destOrd="0" presId="urn:microsoft.com/office/officeart/2005/8/layout/hList1"/>
    <dgm:cxn modelId="{1758330D-7904-4FF7-9AF0-365A73ED5996}" type="presParOf" srcId="{A5720892-D2DF-4AA8-8121-89C2D7A00E12}" destId="{2E6892E6-1560-46F0-B423-F0BBFC0BF2AD}" srcOrd="0" destOrd="0" presId="urn:microsoft.com/office/officeart/2005/8/layout/hList1"/>
    <dgm:cxn modelId="{9D973088-7992-4E09-8377-9984C7F0176C}" type="presParOf" srcId="{A5720892-D2DF-4AA8-8121-89C2D7A00E12}" destId="{338E3EC9-9207-40F0-B940-6110D47E8F0C}" srcOrd="1" destOrd="0" presId="urn:microsoft.com/office/officeart/2005/8/layout/hList1"/>
    <dgm:cxn modelId="{98D947B6-682C-4FD0-B849-95D78FACCA2D}" type="presParOf" srcId="{4F1701A4-54DD-4092-B46D-7CC7EFB39DE2}" destId="{8ED9F89B-F03C-41D4-8E56-505905131355}" srcOrd="1" destOrd="0" presId="urn:microsoft.com/office/officeart/2005/8/layout/hList1"/>
    <dgm:cxn modelId="{17250F41-C3A0-4E44-9A0D-25F452913212}" type="presParOf" srcId="{4F1701A4-54DD-4092-B46D-7CC7EFB39DE2}" destId="{89DDAF7C-D6EA-4D1F-90AD-DBBFB916EBA5}" srcOrd="2" destOrd="0" presId="urn:microsoft.com/office/officeart/2005/8/layout/hList1"/>
    <dgm:cxn modelId="{129D20BB-6933-4E19-AC99-F6A3505F86E3}" type="presParOf" srcId="{89DDAF7C-D6EA-4D1F-90AD-DBBFB916EBA5}" destId="{2CC7FD4E-0E12-47B0-8A38-AA6AB62B14E0}" srcOrd="0" destOrd="0" presId="urn:microsoft.com/office/officeart/2005/8/layout/hList1"/>
    <dgm:cxn modelId="{2DDAA08A-AF6D-4A8E-9F55-33A7C9A05B9B}" type="presParOf" srcId="{89DDAF7C-D6EA-4D1F-90AD-DBBFB916EBA5}" destId="{159CF6EA-61D3-42BB-B617-125D4EFB5172}" srcOrd="1" destOrd="0" presId="urn:microsoft.com/office/officeart/2005/8/layout/hList1"/>
    <dgm:cxn modelId="{B4209181-07F1-4958-9661-04C0F3898EE7}" type="presParOf" srcId="{4F1701A4-54DD-4092-B46D-7CC7EFB39DE2}" destId="{BC15DB07-5F40-40E9-917B-70778678B72D}" srcOrd="3" destOrd="0" presId="urn:microsoft.com/office/officeart/2005/8/layout/hList1"/>
    <dgm:cxn modelId="{078D1E5D-C028-4EFF-B8AE-7B20613B55BC}" type="presParOf" srcId="{4F1701A4-54DD-4092-B46D-7CC7EFB39DE2}" destId="{74A3B6DC-75E9-46D9-92C5-EE89DC361D89}" srcOrd="4" destOrd="0" presId="urn:microsoft.com/office/officeart/2005/8/layout/hList1"/>
    <dgm:cxn modelId="{D7785093-31C0-4EAD-85A4-EA1BE7FAF139}" type="presParOf" srcId="{74A3B6DC-75E9-46D9-92C5-EE89DC361D89}" destId="{40F2C9CB-6376-4960-844D-726EAB58F6B5}" srcOrd="0" destOrd="0" presId="urn:microsoft.com/office/officeart/2005/8/layout/hList1"/>
    <dgm:cxn modelId="{4CD6BDC3-7D7C-4290-BD6F-B4DF2D27DB54}" type="presParOf" srcId="{74A3B6DC-75E9-46D9-92C5-EE89DC361D89}" destId="{5C62ECA9-7330-4A68-97DD-88869EC06305}" srcOrd="1" destOrd="0" presId="urn:microsoft.com/office/officeart/2005/8/layout/hList1"/>
    <dgm:cxn modelId="{92CA3447-4E67-431A-9C2A-7C6B13E19E76}" type="presParOf" srcId="{4F1701A4-54DD-4092-B46D-7CC7EFB39DE2}" destId="{72DFF107-1C38-407F-A28B-C04A04E646EF}" srcOrd="5" destOrd="0" presId="urn:microsoft.com/office/officeart/2005/8/layout/hList1"/>
    <dgm:cxn modelId="{045DA41F-1150-4E51-9448-420C1FDD9E25}" type="presParOf" srcId="{4F1701A4-54DD-4092-B46D-7CC7EFB39DE2}" destId="{17C97138-230B-443C-A1F1-650CDD1BC066}" srcOrd="6" destOrd="0" presId="urn:microsoft.com/office/officeart/2005/8/layout/hList1"/>
    <dgm:cxn modelId="{E69274AC-CE8F-482D-BEFA-1987A2FE559D}" type="presParOf" srcId="{17C97138-230B-443C-A1F1-650CDD1BC066}" destId="{01F23990-7ADE-4FB4-9027-CF0AD9A277E1}" srcOrd="0" destOrd="0" presId="urn:microsoft.com/office/officeart/2005/8/layout/hList1"/>
    <dgm:cxn modelId="{1DA85A0D-BA40-4DC7-B421-E2D95B099A83}" type="presParOf" srcId="{17C97138-230B-443C-A1F1-650CDD1BC066}" destId="{E431903D-DA77-4EBD-9DB5-4CB64BD8CB3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0B18D-5C5E-46FE-AE8C-9937E17C91D3}">
      <dsp:nvSpPr>
        <dsp:cNvPr id="0" name=""/>
        <dsp:cNvSpPr/>
      </dsp:nvSpPr>
      <dsp:spPr>
        <a:xfrm>
          <a:off x="1914469" y="2032000"/>
          <a:ext cx="506536" cy="965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268" y="0"/>
              </a:lnTo>
              <a:lnTo>
                <a:pt x="253268" y="965199"/>
              </a:lnTo>
              <a:lnTo>
                <a:pt x="506536" y="96519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40486" y="2487348"/>
        <a:ext cx="54502" cy="54502"/>
      </dsp:txXfrm>
    </dsp:sp>
    <dsp:sp modelId="{879E7417-28CF-4FEB-AFFE-19FCE3448810}">
      <dsp:nvSpPr>
        <dsp:cNvPr id="0" name=""/>
        <dsp:cNvSpPr/>
      </dsp:nvSpPr>
      <dsp:spPr>
        <a:xfrm>
          <a:off x="1914469" y="1986280"/>
          <a:ext cx="5065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6536" y="4572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5074" y="2019336"/>
        <a:ext cx="25326" cy="25326"/>
      </dsp:txXfrm>
    </dsp:sp>
    <dsp:sp modelId="{727F1CD1-AE19-4EAF-AF89-5167E30A27E8}">
      <dsp:nvSpPr>
        <dsp:cNvPr id="0" name=""/>
        <dsp:cNvSpPr/>
      </dsp:nvSpPr>
      <dsp:spPr>
        <a:xfrm>
          <a:off x="1914469" y="1066799"/>
          <a:ext cx="506536" cy="965200"/>
        </a:xfrm>
        <a:custGeom>
          <a:avLst/>
          <a:gdLst/>
          <a:ahLst/>
          <a:cxnLst/>
          <a:rect l="0" t="0" r="0" b="0"/>
          <a:pathLst>
            <a:path>
              <a:moveTo>
                <a:pt x="0" y="965200"/>
              </a:moveTo>
              <a:lnTo>
                <a:pt x="253268" y="965200"/>
              </a:lnTo>
              <a:lnTo>
                <a:pt x="253268" y="0"/>
              </a:lnTo>
              <a:lnTo>
                <a:pt x="506536" y="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40486" y="1522148"/>
        <a:ext cx="54502" cy="54502"/>
      </dsp:txXfrm>
    </dsp:sp>
    <dsp:sp modelId="{A73F8719-1472-48B6-9503-758191435938}">
      <dsp:nvSpPr>
        <dsp:cNvPr id="0" name=""/>
        <dsp:cNvSpPr/>
      </dsp:nvSpPr>
      <dsp:spPr>
        <a:xfrm rot="16200000">
          <a:off x="-503610" y="1645920"/>
          <a:ext cx="4064000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React Router</a:t>
          </a:r>
        </a:p>
      </dsp:txBody>
      <dsp:txXfrm>
        <a:off x="-503610" y="1645920"/>
        <a:ext cx="4064000" cy="772160"/>
      </dsp:txXfrm>
    </dsp:sp>
    <dsp:sp modelId="{3151EFA7-60D0-4A19-8C49-A6DE5DE4A720}">
      <dsp:nvSpPr>
        <dsp:cNvPr id="0" name=""/>
        <dsp:cNvSpPr/>
      </dsp:nvSpPr>
      <dsp:spPr>
        <a:xfrm>
          <a:off x="2421006" y="680719"/>
          <a:ext cx="2532684" cy="772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Router</a:t>
          </a:r>
        </a:p>
      </dsp:txBody>
      <dsp:txXfrm>
        <a:off x="2421006" y="680719"/>
        <a:ext cx="2532684" cy="772160"/>
      </dsp:txXfrm>
    </dsp:sp>
    <dsp:sp modelId="{8DAD8163-0A97-420D-9CA1-9A311E2846CB}">
      <dsp:nvSpPr>
        <dsp:cNvPr id="0" name=""/>
        <dsp:cNvSpPr/>
      </dsp:nvSpPr>
      <dsp:spPr>
        <a:xfrm>
          <a:off x="2421006" y="1645920"/>
          <a:ext cx="2532684" cy="772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Route</a:t>
          </a:r>
        </a:p>
      </dsp:txBody>
      <dsp:txXfrm>
        <a:off x="2421006" y="1645920"/>
        <a:ext cx="2532684" cy="772160"/>
      </dsp:txXfrm>
    </dsp:sp>
    <dsp:sp modelId="{4AB17646-7CF8-4929-A0C7-C4A5749AEE74}">
      <dsp:nvSpPr>
        <dsp:cNvPr id="0" name=""/>
        <dsp:cNvSpPr/>
      </dsp:nvSpPr>
      <dsp:spPr>
        <a:xfrm>
          <a:off x="2421006" y="2611119"/>
          <a:ext cx="2532684" cy="772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Link</a:t>
          </a:r>
        </a:p>
      </dsp:txBody>
      <dsp:txXfrm>
        <a:off x="2421006" y="2611119"/>
        <a:ext cx="2532684" cy="772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F8CA9-F9E5-9241-A39A-3797B471DD74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2">
                <a:shade val="5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2">
                <a:shade val="5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2">
                <a:shade val="5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2">
                <a:shade val="5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2">
              <a:shade val="50000"/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Index Route</a:t>
          </a:r>
        </a:p>
      </dsp:txBody>
      <dsp:txXfrm>
        <a:off x="744" y="145603"/>
        <a:ext cx="2902148" cy="1741289"/>
      </dsp:txXfrm>
    </dsp:sp>
    <dsp:sp modelId="{375D4646-F9AA-DB4D-AFD6-C008905D62BE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108319"/>
                <a:satOff val="2193"/>
                <a:lumOff val="21566"/>
                <a:alphaOff val="0"/>
                <a:shade val="63000"/>
              </a:schemeClr>
            </a:gs>
            <a:gs pos="30000">
              <a:schemeClr val="accent2">
                <a:shade val="50000"/>
                <a:hueOff val="108319"/>
                <a:satOff val="2193"/>
                <a:lumOff val="21566"/>
                <a:alphaOff val="0"/>
                <a:shade val="90000"/>
                <a:satMod val="110000"/>
              </a:schemeClr>
            </a:gs>
            <a:gs pos="45000">
              <a:schemeClr val="accent2">
                <a:shade val="50000"/>
                <a:hueOff val="108319"/>
                <a:satOff val="2193"/>
                <a:lumOff val="21566"/>
                <a:alphaOff val="0"/>
                <a:shade val="100000"/>
                <a:satMod val="118000"/>
              </a:schemeClr>
            </a:gs>
            <a:gs pos="55000">
              <a:schemeClr val="accent2">
                <a:shade val="50000"/>
                <a:hueOff val="108319"/>
                <a:satOff val="2193"/>
                <a:lumOff val="21566"/>
                <a:alphaOff val="0"/>
                <a:shade val="100000"/>
                <a:satMod val="118000"/>
              </a:schemeClr>
            </a:gs>
            <a:gs pos="73000">
              <a:schemeClr val="accent2">
                <a:shade val="50000"/>
                <a:hueOff val="108319"/>
                <a:satOff val="2193"/>
                <a:lumOff val="21566"/>
                <a:alphaOff val="0"/>
                <a:shade val="90000"/>
                <a:satMod val="110000"/>
              </a:schemeClr>
            </a:gs>
            <a:gs pos="100000">
              <a:schemeClr val="accent2">
                <a:shade val="50000"/>
                <a:hueOff val="108319"/>
                <a:satOff val="2193"/>
                <a:lumOff val="21566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2">
              <a:shade val="50000"/>
              <a:hueOff val="108319"/>
              <a:satOff val="2193"/>
              <a:lumOff val="21566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Pass props</a:t>
          </a:r>
        </a:p>
      </dsp:txBody>
      <dsp:txXfrm>
        <a:off x="3193107" y="145603"/>
        <a:ext cx="2902148" cy="1741289"/>
      </dsp:txXfrm>
    </dsp:sp>
    <dsp:sp modelId="{ADE5D0B2-35F5-954C-9339-38CD4A6A648E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216638"/>
                <a:satOff val="4386"/>
                <a:lumOff val="43132"/>
                <a:alphaOff val="0"/>
                <a:shade val="63000"/>
              </a:schemeClr>
            </a:gs>
            <a:gs pos="30000">
              <a:schemeClr val="accent2">
                <a:shade val="50000"/>
                <a:hueOff val="216638"/>
                <a:satOff val="4386"/>
                <a:lumOff val="43132"/>
                <a:alphaOff val="0"/>
                <a:shade val="90000"/>
                <a:satMod val="110000"/>
              </a:schemeClr>
            </a:gs>
            <a:gs pos="45000">
              <a:schemeClr val="accent2">
                <a:shade val="50000"/>
                <a:hueOff val="216638"/>
                <a:satOff val="4386"/>
                <a:lumOff val="43132"/>
                <a:alphaOff val="0"/>
                <a:shade val="100000"/>
                <a:satMod val="118000"/>
              </a:schemeClr>
            </a:gs>
            <a:gs pos="55000">
              <a:schemeClr val="accent2">
                <a:shade val="50000"/>
                <a:hueOff val="216638"/>
                <a:satOff val="4386"/>
                <a:lumOff val="43132"/>
                <a:alphaOff val="0"/>
                <a:shade val="100000"/>
                <a:satMod val="118000"/>
              </a:schemeClr>
            </a:gs>
            <a:gs pos="73000">
              <a:schemeClr val="accent2">
                <a:shade val="50000"/>
                <a:hueOff val="216638"/>
                <a:satOff val="4386"/>
                <a:lumOff val="43132"/>
                <a:alphaOff val="0"/>
                <a:shade val="90000"/>
                <a:satMod val="110000"/>
              </a:schemeClr>
            </a:gs>
            <a:gs pos="100000">
              <a:schemeClr val="accent2">
                <a:shade val="50000"/>
                <a:hueOff val="216638"/>
                <a:satOff val="4386"/>
                <a:lumOff val="43132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2">
              <a:shade val="50000"/>
              <a:hueOff val="216638"/>
              <a:satOff val="4386"/>
              <a:lumOff val="43132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Pass parameter</a:t>
          </a:r>
        </a:p>
      </dsp:txBody>
      <dsp:txXfrm>
        <a:off x="744" y="2177107"/>
        <a:ext cx="2902148" cy="1741289"/>
      </dsp:txXfrm>
    </dsp:sp>
    <dsp:sp modelId="{0CA372AA-2885-8443-9560-EE409A4D22BA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108319"/>
                <a:satOff val="2193"/>
                <a:lumOff val="21566"/>
                <a:alphaOff val="0"/>
                <a:shade val="63000"/>
              </a:schemeClr>
            </a:gs>
            <a:gs pos="30000">
              <a:schemeClr val="accent2">
                <a:shade val="50000"/>
                <a:hueOff val="108319"/>
                <a:satOff val="2193"/>
                <a:lumOff val="21566"/>
                <a:alphaOff val="0"/>
                <a:shade val="90000"/>
                <a:satMod val="110000"/>
              </a:schemeClr>
            </a:gs>
            <a:gs pos="45000">
              <a:schemeClr val="accent2">
                <a:shade val="50000"/>
                <a:hueOff val="108319"/>
                <a:satOff val="2193"/>
                <a:lumOff val="21566"/>
                <a:alphaOff val="0"/>
                <a:shade val="100000"/>
                <a:satMod val="118000"/>
              </a:schemeClr>
            </a:gs>
            <a:gs pos="55000">
              <a:schemeClr val="accent2">
                <a:shade val="50000"/>
                <a:hueOff val="108319"/>
                <a:satOff val="2193"/>
                <a:lumOff val="21566"/>
                <a:alphaOff val="0"/>
                <a:shade val="100000"/>
                <a:satMod val="118000"/>
              </a:schemeClr>
            </a:gs>
            <a:gs pos="73000">
              <a:schemeClr val="accent2">
                <a:shade val="50000"/>
                <a:hueOff val="108319"/>
                <a:satOff val="2193"/>
                <a:lumOff val="21566"/>
                <a:alphaOff val="0"/>
                <a:shade val="90000"/>
                <a:satMod val="110000"/>
              </a:schemeClr>
            </a:gs>
            <a:gs pos="100000">
              <a:schemeClr val="accent2">
                <a:shade val="50000"/>
                <a:hueOff val="108319"/>
                <a:satOff val="2193"/>
                <a:lumOff val="21566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2">
              <a:shade val="50000"/>
              <a:hueOff val="108319"/>
              <a:satOff val="2193"/>
              <a:lumOff val="21566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Clone and inject props</a:t>
          </a:r>
        </a:p>
      </dsp:txBody>
      <dsp:txXfrm>
        <a:off x="3193107" y="2177107"/>
        <a:ext cx="2902148" cy="1741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7FEDF-5B3F-C04A-9DC0-43BD41E2D6A3}">
      <dsp:nvSpPr>
        <dsp:cNvPr id="0" name=""/>
        <dsp:cNvSpPr/>
      </dsp:nvSpPr>
      <dsp:spPr>
        <a:xfrm>
          <a:off x="3048000" y="1131012"/>
          <a:ext cx="237139" cy="1038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8894"/>
              </a:lnTo>
              <a:lnTo>
                <a:pt x="237139" y="103889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6FB83-8F3F-1D4C-8287-FFAF21722E2E}">
      <dsp:nvSpPr>
        <dsp:cNvPr id="0" name=""/>
        <dsp:cNvSpPr/>
      </dsp:nvSpPr>
      <dsp:spPr>
        <a:xfrm>
          <a:off x="2810860" y="1131012"/>
          <a:ext cx="237139" cy="1038894"/>
        </a:xfrm>
        <a:custGeom>
          <a:avLst/>
          <a:gdLst/>
          <a:ahLst/>
          <a:cxnLst/>
          <a:rect l="0" t="0" r="0" b="0"/>
          <a:pathLst>
            <a:path>
              <a:moveTo>
                <a:pt x="237139" y="0"/>
              </a:moveTo>
              <a:lnTo>
                <a:pt x="237139" y="1038894"/>
              </a:lnTo>
              <a:lnTo>
                <a:pt x="0" y="103889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A5F8B4-FE6F-7C45-B2B5-51D444DDDEB4}">
      <dsp:nvSpPr>
        <dsp:cNvPr id="0" name=""/>
        <dsp:cNvSpPr/>
      </dsp:nvSpPr>
      <dsp:spPr>
        <a:xfrm>
          <a:off x="1918766" y="1779"/>
          <a:ext cx="2258466" cy="11292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Forms</a:t>
          </a:r>
        </a:p>
      </dsp:txBody>
      <dsp:txXfrm>
        <a:off x="1918766" y="1779"/>
        <a:ext cx="2258466" cy="1129233"/>
      </dsp:txXfrm>
    </dsp:sp>
    <dsp:sp modelId="{5E33AC55-D6D3-1E49-9046-ABCA1905DEB8}">
      <dsp:nvSpPr>
        <dsp:cNvPr id="0" name=""/>
        <dsp:cNvSpPr/>
      </dsp:nvSpPr>
      <dsp:spPr>
        <a:xfrm>
          <a:off x="552394" y="1605291"/>
          <a:ext cx="2258466" cy="11292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Uncontrolled Components</a:t>
          </a:r>
        </a:p>
      </dsp:txBody>
      <dsp:txXfrm>
        <a:off x="552394" y="1605291"/>
        <a:ext cx="2258466" cy="1129233"/>
      </dsp:txXfrm>
    </dsp:sp>
    <dsp:sp modelId="{A4214E8B-2CA8-D341-955C-BFC00F6A0AFF}">
      <dsp:nvSpPr>
        <dsp:cNvPr id="0" name=""/>
        <dsp:cNvSpPr/>
      </dsp:nvSpPr>
      <dsp:spPr>
        <a:xfrm>
          <a:off x="3285139" y="1605291"/>
          <a:ext cx="2258466" cy="11292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Controlled Components</a:t>
          </a:r>
        </a:p>
      </dsp:txBody>
      <dsp:txXfrm>
        <a:off x="3285139" y="1605291"/>
        <a:ext cx="2258466" cy="11292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892E6-1560-46F0-B423-F0BBFC0BF2AD}">
      <dsp:nvSpPr>
        <dsp:cNvPr id="0" name=""/>
        <dsp:cNvSpPr/>
      </dsp:nvSpPr>
      <dsp:spPr>
        <a:xfrm>
          <a:off x="3094" y="120204"/>
          <a:ext cx="186050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action</a:t>
          </a:r>
        </a:p>
      </dsp:txBody>
      <dsp:txXfrm>
        <a:off x="3094" y="120204"/>
        <a:ext cx="1860500" cy="576000"/>
      </dsp:txXfrm>
    </dsp:sp>
    <dsp:sp modelId="{338E3EC9-9207-40F0-B940-6110D47E8F0C}">
      <dsp:nvSpPr>
        <dsp:cNvPr id="0" name=""/>
        <dsp:cNvSpPr/>
      </dsp:nvSpPr>
      <dsp:spPr>
        <a:xfrm>
          <a:off x="3094" y="696204"/>
          <a:ext cx="1860500" cy="41207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Encapsulate Events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Triggered by user interactions and server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Passed to dispatcher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Action has a Type and a data</a:t>
          </a:r>
        </a:p>
      </dsp:txBody>
      <dsp:txXfrm>
        <a:off x="3094" y="696204"/>
        <a:ext cx="1860500" cy="4120716"/>
      </dsp:txXfrm>
    </dsp:sp>
    <dsp:sp modelId="{2CC7FD4E-0E12-47B0-8A38-AA6AB62B14E0}">
      <dsp:nvSpPr>
        <dsp:cNvPr id="0" name=""/>
        <dsp:cNvSpPr/>
      </dsp:nvSpPr>
      <dsp:spPr>
        <a:xfrm>
          <a:off x="2124064" y="120204"/>
          <a:ext cx="186050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dispatcher</a:t>
          </a:r>
        </a:p>
      </dsp:txBody>
      <dsp:txXfrm>
        <a:off x="2124064" y="120204"/>
        <a:ext cx="1860500" cy="576000"/>
      </dsp:txXfrm>
    </dsp:sp>
    <dsp:sp modelId="{159CF6EA-61D3-42BB-B617-125D4EFB5172}">
      <dsp:nvSpPr>
        <dsp:cNvPr id="0" name=""/>
        <dsp:cNvSpPr/>
      </dsp:nvSpPr>
      <dsp:spPr>
        <a:xfrm>
          <a:off x="2124064" y="696204"/>
          <a:ext cx="1860500" cy="41207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Central Hub –There’s only one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Holds list of callbacks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Broadcasts payload to registered callbacks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Sends actions to stores</a:t>
          </a:r>
          <a:endParaRPr lang="en-US" sz="2000" kern="1200" dirty="0"/>
        </a:p>
      </dsp:txBody>
      <dsp:txXfrm>
        <a:off x="2124064" y="696204"/>
        <a:ext cx="1860500" cy="4120716"/>
      </dsp:txXfrm>
    </dsp:sp>
    <dsp:sp modelId="{40F2C9CB-6376-4960-844D-726EAB58F6B5}">
      <dsp:nvSpPr>
        <dsp:cNvPr id="0" name=""/>
        <dsp:cNvSpPr/>
      </dsp:nvSpPr>
      <dsp:spPr>
        <a:xfrm>
          <a:off x="4245035" y="120204"/>
          <a:ext cx="186050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</a:t>
          </a:r>
        </a:p>
      </dsp:txBody>
      <dsp:txXfrm>
        <a:off x="4245035" y="120204"/>
        <a:ext cx="1860500" cy="576000"/>
      </dsp:txXfrm>
    </dsp:sp>
    <dsp:sp modelId="{5C62ECA9-7330-4A68-97DD-88869EC06305}">
      <dsp:nvSpPr>
        <dsp:cNvPr id="0" name=""/>
        <dsp:cNvSpPr/>
      </dsp:nvSpPr>
      <dsp:spPr>
        <a:xfrm>
          <a:off x="4245035" y="696204"/>
          <a:ext cx="1860500" cy="41207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Holds app state, logic, data retrieval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Not a model –Contains models.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One, or many registers callbacks with dispatcher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Uses Node’s </a:t>
          </a:r>
          <a:r>
            <a:rPr lang="en-US" sz="2000" kern="1200" dirty="0" err="1"/>
            <a:t>EventEmitter</a:t>
          </a:r>
          <a:endParaRPr lang="en-US" sz="2000" kern="1200" dirty="0"/>
        </a:p>
      </dsp:txBody>
      <dsp:txXfrm>
        <a:off x="4245035" y="696204"/>
        <a:ext cx="1860500" cy="4120716"/>
      </dsp:txXfrm>
    </dsp:sp>
    <dsp:sp modelId="{01F23990-7ADE-4FB4-9027-CF0AD9A277E1}">
      <dsp:nvSpPr>
        <dsp:cNvPr id="0" name=""/>
        <dsp:cNvSpPr/>
      </dsp:nvSpPr>
      <dsp:spPr>
        <a:xfrm>
          <a:off x="6366005" y="120204"/>
          <a:ext cx="186050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Views</a:t>
          </a:r>
        </a:p>
      </dsp:txBody>
      <dsp:txXfrm>
        <a:off x="6366005" y="120204"/>
        <a:ext cx="1860500" cy="576000"/>
      </dsp:txXfrm>
    </dsp:sp>
    <dsp:sp modelId="{E431903D-DA77-4EBD-9DB5-4CB64BD8CB3F}">
      <dsp:nvSpPr>
        <dsp:cNvPr id="0" name=""/>
        <dsp:cNvSpPr/>
      </dsp:nvSpPr>
      <dsp:spPr>
        <a:xfrm>
          <a:off x="6366005" y="696204"/>
          <a:ext cx="1860500" cy="41207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Top level component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Interacts with Stores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Holds data in state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Sends data to children as props</a:t>
          </a:r>
          <a:endParaRPr lang="en-US" sz="2000" kern="1200" dirty="0"/>
        </a:p>
      </dsp:txBody>
      <dsp:txXfrm>
        <a:off x="6366005" y="696204"/>
        <a:ext cx="1860500" cy="4120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EC713-E039-EF4E-A0AE-EB7196C7721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7CD51-8172-B34A-936E-BCCA89A8C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9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888A7752-73DE-404C-BA6F-63DEF987950B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EC00428-765A-4708-ADE2-3AAB557AF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0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7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58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5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2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29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90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50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</a:t>
            </a:r>
            <a:r>
              <a:rPr lang="en-US" baseline="0" dirty="0"/>
              <a:t> a simple Bank application to understand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7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51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6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82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6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7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 Redux helps us create container components through mapping the current state of the Redux store to the properties of a presentational component.  </a:t>
            </a:r>
          </a:p>
          <a:p>
            <a:r>
              <a:rPr lang="en-US" dirty="0"/>
              <a:t>It also maps the store’s dispatch function to callback properties.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all accomplished through using a higher order function called </a:t>
            </a:r>
            <a:r>
              <a:rPr lang="en-US" dirty="0">
                <a:solidFill>
                  <a:schemeClr val="accent4"/>
                </a:solidFill>
              </a:rPr>
              <a:t>connect</a:t>
            </a:r>
            <a:r>
              <a:rPr lang="en-US" dirty="0"/>
              <a:t>. 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9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996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99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04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77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80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 Router provides three components to get started:</a:t>
            </a:r>
          </a:p>
          <a:p>
            <a:pPr marL="528637" lvl="1" indent="-342900">
              <a:buFont typeface="+mj-lt"/>
              <a:buAutoNum type="arabicPeriod"/>
            </a:pPr>
            <a:r>
              <a:rPr lang="en-US" dirty="0"/>
              <a:t>Router and Route: Used to declaratively map routes to your application's screen hierarchy.</a:t>
            </a:r>
          </a:p>
          <a:p>
            <a:pPr marL="528637" lvl="1" indent="-342900">
              <a:buFont typeface="+mj-lt"/>
              <a:buAutoNum type="arabicPeriod"/>
            </a:pPr>
            <a:r>
              <a:rPr lang="en-US" dirty="0"/>
              <a:t>Link: Used to create a fully accessible anchor tag with the proper </a:t>
            </a:r>
            <a:r>
              <a:rPr lang="en-US" dirty="0" err="1"/>
              <a:t>href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84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80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9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lt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49779A1-56B8-6E4C-9214-C5FCFCCE2B97}" type="datetime1">
              <a:rPr lang="en-IN" smtClean="0"/>
              <a:t>22-09-2017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4B5ADC2-7248-4799-8E52-477E151C3E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00C8-0D21-024E-ABAC-0FC468802B72}" type="datetime1">
              <a:rPr lang="en-IN" smtClean="0"/>
              <a:t>22-09-2017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5175-6576-2045-96F0-2FCA3ED9E7CC}" type="datetime1">
              <a:rPr lang="en-IN" smtClean="0"/>
              <a:t>22-09-2017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Shap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4B5ADC2-7248-4799-8E52-477E151C3EE9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18C1A46-DA9A-1247-A672-06677F2DBBC5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A93B-C32A-AF48-99C3-2D4FB6385BC4}" type="datetime1">
              <a:rPr lang="en-IN" smtClean="0"/>
              <a:t>22-09-2017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EA14-439B-5C4B-A3E8-9C6C85EE53CF}" type="datetime1">
              <a:rPr lang="en-IN" smtClean="0"/>
              <a:t>22-09-2017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E940-863A-FD4D-9582-A03D45A5AEFD}" type="datetime1">
              <a:rPr lang="en-IN" smtClean="0"/>
              <a:t>22-09-2017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‹#›</a:t>
            </a:fld>
            <a:r>
              <a:rPr lang="uk-UA" dirty="0"/>
              <a:t> </a:t>
            </a:r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607C-5ADF-A542-B5B5-85D5618478F4}" type="datetime1">
              <a:rPr lang="en-IN" smtClean="0"/>
              <a:t>22-09-2017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BD1D-FE0B-4043-9670-762528C5DE52}" type="datetime1">
              <a:rPr lang="en-IN" smtClean="0"/>
              <a:t>22-09-2017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r>
              <a:rPr lang="uk-UA" dirty="0"/>
              <a:t> </a:t>
            </a:r>
            <a:fld id="{D4B5ADC2-7248-4799-8E52-477E151C3EE9}" type="slidenum">
              <a:rPr lang="uk-UA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4BD5-A20D-C841-A561-38E002312455}" type="datetime1">
              <a:rPr lang="en-IN" smtClean="0"/>
              <a:t>22-09-2017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1A7EAD05-E172-2142-82A5-95B0E0AF07ED}" type="datetime1">
              <a:rPr lang="en-IN" smtClean="0"/>
              <a:t>22-09-2017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r>
              <a:rPr lang="en-US" sz="1400">
                <a:solidFill>
                  <a:schemeClr val="tx2"/>
                </a:solidFill>
              </a:rPr>
              <a:t>React JS with ES6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D4B5ADC2-7248-4799-8E52-477E151C3EE9}" type="slidenum">
              <a:rPr lang="uk-UA" smtClean="0"/>
              <a:pPr/>
              <a:t>‹#›</a:t>
            </a:fld>
            <a:endParaRPr lang="en-US" sz="1600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/>
  <p:txStyles>
    <p:titleStyle>
      <a:lvl1pPr algn="l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React JS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ES6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1701552"/>
            <a:ext cx="2890664" cy="503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React Router</a:t>
            </a:r>
          </a:p>
          <a:p>
            <a:r>
              <a:rPr lang="pt-BR" dirty="0"/>
              <a:t>Forms</a:t>
            </a:r>
          </a:p>
          <a:p>
            <a:r>
              <a:rPr lang="pt-BR" dirty="0"/>
              <a:t>Introduction to Flux</a:t>
            </a:r>
          </a:p>
          <a:p>
            <a:r>
              <a:rPr lang="pt-BR" dirty="0"/>
              <a:t>React-Redux</a:t>
            </a:r>
          </a:p>
          <a:p>
            <a:r>
              <a:rPr lang="pt-BR" dirty="0"/>
              <a:t>Unit testing</a:t>
            </a:r>
          </a:p>
          <a:p>
            <a:r>
              <a:rPr lang="pt-BR" dirty="0"/>
              <a:t>Debugging</a:t>
            </a:r>
          </a:p>
          <a:p>
            <a:r>
              <a:rPr lang="pt-BR" dirty="0"/>
              <a:t>Webpack Adds On and Release Builds</a:t>
            </a:r>
          </a:p>
          <a:p>
            <a:r>
              <a:rPr lang="en-US" dirty="0"/>
              <a:t>Quiz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E8B2-F309-8E4C-85D6-4BE4F14348CE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11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Forms are critical and crucial.</a:t>
            </a:r>
          </a:p>
          <a:p>
            <a:r>
              <a:rPr lang="en-US" dirty="0"/>
              <a:t>Form components such as &lt;input&gt;, &lt;</a:t>
            </a:r>
            <a:r>
              <a:rPr lang="en-US" dirty="0" err="1"/>
              <a:t>textarea</a:t>
            </a:r>
            <a:r>
              <a:rPr lang="en-US" dirty="0"/>
              <a:t>&gt;, and &lt;option&gt; differ from their HTML counterparts because they can be mutated via user interactions</a:t>
            </a:r>
          </a:p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16502038"/>
              </p:ext>
            </p:extLst>
          </p:nvPr>
        </p:nvGraphicFramePr>
        <p:xfrm>
          <a:off x="1524000" y="3140968"/>
          <a:ext cx="6096000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742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12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Controlled Components</a:t>
            </a:r>
          </a:p>
          <a:p>
            <a:pPr lvl="1"/>
            <a:r>
              <a:rPr lang="en-US" dirty="0"/>
              <a:t>A form component with a value or checked prop is called a controlled component.</a:t>
            </a:r>
          </a:p>
          <a:p>
            <a:pPr lvl="1"/>
            <a:r>
              <a:rPr lang="en-US" dirty="0"/>
              <a:t>In a controlled component, the value rendered inside the element will always reflect the value of the prop. </a:t>
            </a:r>
          </a:p>
          <a:p>
            <a:pPr lvl="1"/>
            <a:r>
              <a:rPr lang="en-US" dirty="0"/>
              <a:t>By default the user won't be able to change it.</a:t>
            </a:r>
          </a:p>
          <a:p>
            <a:pPr lvl="1"/>
            <a:r>
              <a:rPr lang="en-US" dirty="0"/>
              <a:t>The only way to change is to change the component’s state. </a:t>
            </a:r>
          </a:p>
          <a:p>
            <a:pPr lvl="1"/>
            <a:r>
              <a:rPr lang="en-US" dirty="0"/>
              <a:t>Change the state via events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30" y="4663405"/>
            <a:ext cx="71628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3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13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Controlled Components Advantages</a:t>
            </a:r>
          </a:p>
          <a:p>
            <a:pPr lvl="1"/>
            <a:r>
              <a:rPr lang="en-US" dirty="0"/>
              <a:t>It stays true to the React way of handling components. The state is kept out of the interface, and is entirely managed in your JavaScript code.</a:t>
            </a:r>
          </a:p>
          <a:p>
            <a:pPr lvl="1"/>
            <a:r>
              <a:rPr lang="en-US" dirty="0"/>
              <a:t>This pattern makes it easy to implement interfaces that respond to or validate user interactions. For example, you could very easily limit the user input to 50 characters: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3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14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Uncontrolled Components</a:t>
            </a:r>
          </a:p>
          <a:p>
            <a:pPr lvl="1"/>
            <a:r>
              <a:rPr lang="en-US" dirty="0"/>
              <a:t>Anti-pattern for how most other components are constructed in React</a:t>
            </a:r>
          </a:p>
          <a:p>
            <a:pPr lvl="1"/>
            <a:r>
              <a:rPr lang="en-US" dirty="0"/>
              <a:t>Sometimes you don't need to oversee the user input field by field.</a:t>
            </a:r>
          </a:p>
          <a:p>
            <a:pPr lvl="1"/>
            <a:r>
              <a:rPr lang="en-US" dirty="0"/>
              <a:t>When there is a large form, we need only the final value and in that case uncontrolled components are used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041288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2205608"/>
            <a:ext cx="3250704" cy="503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React Router</a:t>
            </a:r>
          </a:p>
          <a:p>
            <a:r>
              <a:rPr lang="pt-BR" dirty="0"/>
              <a:t>Forms</a:t>
            </a:r>
          </a:p>
          <a:p>
            <a:r>
              <a:rPr lang="pt-BR" dirty="0"/>
              <a:t>Introduction to Flux</a:t>
            </a:r>
          </a:p>
          <a:p>
            <a:r>
              <a:rPr lang="pt-BR" dirty="0"/>
              <a:t>React-Redux</a:t>
            </a:r>
          </a:p>
          <a:p>
            <a:r>
              <a:rPr lang="pt-BR" dirty="0"/>
              <a:t>Unit testing</a:t>
            </a:r>
          </a:p>
          <a:p>
            <a:r>
              <a:rPr lang="pt-BR" dirty="0"/>
              <a:t>Debugging</a:t>
            </a:r>
          </a:p>
          <a:p>
            <a:r>
              <a:rPr lang="pt-BR" dirty="0"/>
              <a:t>Webpack Adds On and Release Builds</a:t>
            </a:r>
          </a:p>
          <a:p>
            <a:r>
              <a:rPr lang="en-US" dirty="0"/>
              <a:t>Quiz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E8B2-F309-8E4C-85D6-4BE4F14348CE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5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Flux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16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Flux is the application architecture that Facebook uses for building client-side web applications.</a:t>
            </a:r>
          </a:p>
          <a:p>
            <a:r>
              <a:rPr lang="en-US" dirty="0"/>
              <a:t>It complements </a:t>
            </a:r>
            <a:r>
              <a:rPr lang="en-US" dirty="0" err="1"/>
              <a:t>React's</a:t>
            </a:r>
            <a:r>
              <a:rPr lang="en-US" dirty="0"/>
              <a:t> </a:t>
            </a:r>
            <a:r>
              <a:rPr lang="en-US" dirty="0" err="1"/>
              <a:t>composable</a:t>
            </a:r>
            <a:r>
              <a:rPr lang="en-US" dirty="0"/>
              <a:t> view components by utilizing a unidirectional data flow.</a:t>
            </a:r>
          </a:p>
          <a:p>
            <a:r>
              <a:rPr lang="en-US" dirty="0"/>
              <a:t>It's more of a pattern rather than a formal framework, and you can start using Flux immediately without a lot of new code.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300" y="5229200"/>
            <a:ext cx="1920240" cy="6227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64088" y="5846337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https://facebook.github.io/flux</a:t>
            </a:r>
          </a:p>
        </p:txBody>
      </p:sp>
      <p:sp>
        <p:nvSpPr>
          <p:cNvPr id="9" name="Rectangle 8"/>
          <p:cNvSpPr/>
          <p:nvPr/>
        </p:nvSpPr>
        <p:spPr>
          <a:xfrm>
            <a:off x="3970853" y="4445409"/>
            <a:ext cx="1465243" cy="49575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Pattern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9146" y="4445409"/>
            <a:ext cx="2831336" cy="49575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Centralized Dispatcher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9145" y="5340799"/>
            <a:ext cx="3294045" cy="49575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Unidirectional Data Flows</a:t>
            </a:r>
          </a:p>
        </p:txBody>
      </p:sp>
    </p:spTree>
    <p:extLst>
      <p:ext uri="{BB962C8B-B14F-4D97-AF65-F5344CB8AC3E}">
        <p14:creationId xmlns:p14="http://schemas.microsoft.com/office/powerpoint/2010/main" val="1240752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Flux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17</a:t>
            </a:fld>
            <a:endParaRPr lang="uk-UA" dirty="0"/>
          </a:p>
        </p:txBody>
      </p:sp>
      <p:sp>
        <p:nvSpPr>
          <p:cNvPr id="8" name="Rectangle 7"/>
          <p:cNvSpPr/>
          <p:nvPr/>
        </p:nvSpPr>
        <p:spPr>
          <a:xfrm>
            <a:off x="2271817" y="144922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Facebook’s Flux</a:t>
            </a:r>
          </a:p>
        </p:txBody>
      </p:sp>
      <p:sp>
        <p:nvSpPr>
          <p:cNvPr id="9" name="Rectangle 8"/>
          <p:cNvSpPr/>
          <p:nvPr/>
        </p:nvSpPr>
        <p:spPr>
          <a:xfrm>
            <a:off x="5436096" y="1478763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9772" y="2423388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Reflux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83968" y="2498663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Flummox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57439" y="2498663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5710" y="1459158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Delorean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49661" y="3752642"/>
            <a:ext cx="1368152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87924" y="1478763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NuclearJS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164288" y="1484784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Fluxible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09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Flux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18</a:t>
            </a:fld>
            <a:endParaRPr lang="uk-UA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Way Databinding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Unidirectional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75656" y="1916832"/>
            <a:ext cx="1222873" cy="1950103"/>
            <a:chOff x="627961" y="1597446"/>
            <a:chExt cx="1222873" cy="1950103"/>
          </a:xfrm>
        </p:grpSpPr>
        <p:sp>
          <p:nvSpPr>
            <p:cNvPr id="13" name="Rectangle 12"/>
            <p:cNvSpPr/>
            <p:nvPr/>
          </p:nvSpPr>
          <p:spPr>
            <a:xfrm>
              <a:off x="627961" y="1597446"/>
              <a:ext cx="1222873" cy="67202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 Model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7961" y="2875520"/>
              <a:ext cx="1222873" cy="672029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509311" y="2269475"/>
              <a:ext cx="0" cy="606045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912564" y="2249394"/>
              <a:ext cx="0" cy="626126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292080" y="1667859"/>
            <a:ext cx="1895379" cy="4486053"/>
            <a:chOff x="4516438" y="1597446"/>
            <a:chExt cx="1895379" cy="4486053"/>
          </a:xfrm>
        </p:grpSpPr>
        <p:sp>
          <p:nvSpPr>
            <p:cNvPr id="18" name="Rectangle 17"/>
            <p:cNvSpPr/>
            <p:nvPr/>
          </p:nvSpPr>
          <p:spPr>
            <a:xfrm>
              <a:off x="5054905" y="4133396"/>
              <a:ext cx="1356912" cy="67202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54905" y="5411470"/>
              <a:ext cx="1356912" cy="672029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54905" y="1597446"/>
              <a:ext cx="1222873" cy="67202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Action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54905" y="2875520"/>
              <a:ext cx="1356912" cy="67202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Dispatcher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726935" y="2269475"/>
              <a:ext cx="0" cy="606045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736116" y="3547549"/>
              <a:ext cx="0" cy="606045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36116" y="4805425"/>
              <a:ext cx="0" cy="606045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16438" y="5747484"/>
              <a:ext cx="538467" cy="0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516438" y="1933460"/>
              <a:ext cx="0" cy="3814024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>
            <a:off x="5292080" y="2003872"/>
            <a:ext cx="538467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93310" y="1809908"/>
            <a:ext cx="1894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Any Action </a:t>
            </a:r>
            <a:r>
              <a:rPr lang="en-US" sz="1400" dirty="0" err="1"/>
              <a:t>eg</a:t>
            </a:r>
            <a:r>
              <a:rPr lang="en-US" sz="1400" dirty="0"/>
              <a:t>: Deposit Money, Withdraw Money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13603" y="3132697"/>
            <a:ext cx="1894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 everyone who cares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01475" y="4345940"/>
            <a:ext cx="1894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Hold App State and logic</a:t>
            </a:r>
          </a:p>
        </p:txBody>
      </p:sp>
    </p:spTree>
    <p:extLst>
      <p:ext uri="{BB962C8B-B14F-4D97-AF65-F5344CB8AC3E}">
        <p14:creationId xmlns:p14="http://schemas.microsoft.com/office/powerpoint/2010/main" val="423471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Flux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A93B-C32A-AF48-99C3-2D4FB6385BC4}" type="datetime1">
              <a:rPr lang="en-IN" smtClean="0"/>
              <a:t>22-09-2017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32910328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163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E8B2-F309-8E4C-85D6-4BE4F14348CE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2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React Router</a:t>
            </a:r>
          </a:p>
          <a:p>
            <a:r>
              <a:rPr lang="pt-BR" dirty="0"/>
              <a:t>Forms</a:t>
            </a:r>
          </a:p>
          <a:p>
            <a:r>
              <a:rPr lang="pt-BR" dirty="0"/>
              <a:t>Introduction to Flux</a:t>
            </a:r>
          </a:p>
          <a:p>
            <a:r>
              <a:rPr lang="pt-BR" dirty="0"/>
              <a:t>React-Redux</a:t>
            </a:r>
          </a:p>
          <a:p>
            <a:r>
              <a:rPr lang="pt-BR" dirty="0"/>
              <a:t>Unit testing</a:t>
            </a:r>
          </a:p>
          <a:p>
            <a:r>
              <a:rPr lang="pt-BR" dirty="0"/>
              <a:t>Debugging</a:t>
            </a:r>
          </a:p>
          <a:p>
            <a:r>
              <a:rPr lang="pt-BR" dirty="0"/>
              <a:t>Webpack Adds On and Release Builds</a:t>
            </a:r>
          </a:p>
          <a:p>
            <a:r>
              <a:rPr lang="en-US" dirty="0"/>
              <a:t>Quiz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Flux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20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Flux </a:t>
            </a:r>
            <a:r>
              <a:rPr lang="en-US" dirty="0" err="1"/>
              <a:t>Utils</a:t>
            </a:r>
            <a:endParaRPr lang="en-US" dirty="0"/>
          </a:p>
          <a:p>
            <a:pPr lvl="1"/>
            <a:r>
              <a:rPr lang="en-US" dirty="0"/>
              <a:t>provides basic utility classes to start with Flux. </a:t>
            </a:r>
          </a:p>
          <a:p>
            <a:pPr lvl="1"/>
            <a:r>
              <a:rPr lang="en-US" dirty="0"/>
              <a:t>Might not handle all the complex scenarios</a:t>
            </a:r>
          </a:p>
          <a:p>
            <a:pPr lvl="1"/>
            <a:r>
              <a:rPr lang="en-US" dirty="0"/>
              <a:t>Go for other frameworks to </a:t>
            </a:r>
            <a:r>
              <a:rPr lang="en-US" dirty="0" err="1"/>
              <a:t>fullfil</a:t>
            </a:r>
            <a:r>
              <a:rPr lang="en-US" dirty="0"/>
              <a:t> all your needs like </a:t>
            </a:r>
            <a:r>
              <a:rPr lang="en-US" b="1" dirty="0"/>
              <a:t>redux</a:t>
            </a:r>
            <a:endParaRPr lang="en-US" dirty="0"/>
          </a:p>
          <a:p>
            <a:r>
              <a:rPr lang="en-US" dirty="0"/>
              <a:t>Stores</a:t>
            </a:r>
          </a:p>
          <a:p>
            <a:pPr lvl="1"/>
            <a:r>
              <a:rPr lang="en-US" dirty="0"/>
              <a:t>Provides three stores Store, </a:t>
            </a:r>
            <a:r>
              <a:rPr lang="en-US" dirty="0" err="1"/>
              <a:t>ReduceStore</a:t>
            </a:r>
            <a:r>
              <a:rPr lang="en-US" dirty="0"/>
              <a:t> and </a:t>
            </a:r>
            <a:r>
              <a:rPr lang="en-US" dirty="0" err="1"/>
              <a:t>MapStore</a:t>
            </a:r>
            <a:endParaRPr lang="en-US" dirty="0"/>
          </a:p>
          <a:p>
            <a:pPr marL="176212" lvl="1" indent="0">
              <a:buNone/>
            </a:pPr>
            <a:r>
              <a:rPr lang="en-US" b="1" dirty="0"/>
              <a:t>	</a:t>
            </a:r>
            <a:r>
              <a:rPr lang="en-US" b="1" dirty="0" err="1"/>
              <a:t>ReduceStore</a:t>
            </a:r>
            <a:r>
              <a:rPr lang="en-US" dirty="0"/>
              <a:t> is a very special kind of store. Its name comes from the fact that it uses reducing functions to modify its internal state.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91880" y="4797152"/>
            <a:ext cx="4248472" cy="12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28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Flux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21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Reducer is a function that calculates a new state given the previous state and an action. The state in a </a:t>
            </a:r>
            <a:r>
              <a:rPr lang="en-US" dirty="0" err="1"/>
              <a:t>ReduceStore</a:t>
            </a:r>
            <a:r>
              <a:rPr lang="en-US" dirty="0"/>
              <a:t> must necessarily be treated as immutable</a:t>
            </a:r>
          </a:p>
          <a:p>
            <a:pPr lvl="1"/>
            <a:r>
              <a:rPr lang="en-US" dirty="0"/>
              <a:t>Single primitive values (a string, Boolean value, or a number)</a:t>
            </a:r>
          </a:p>
          <a:p>
            <a:pPr lvl="1"/>
            <a:r>
              <a:rPr lang="en-US" dirty="0"/>
              <a:t>An array or primitive values, as in [1, 2, 3, 4]</a:t>
            </a:r>
          </a:p>
          <a:p>
            <a:pPr lvl="1"/>
            <a:r>
              <a:rPr lang="en-US" dirty="0"/>
              <a:t>An object of primitive values, as in {name:'</a:t>
            </a:r>
            <a:r>
              <a:rPr lang="en-US" dirty="0" err="1"/>
              <a:t>cassio</a:t>
            </a:r>
            <a:r>
              <a:rPr lang="en-US" dirty="0"/>
              <a:t>', age:35}</a:t>
            </a:r>
          </a:p>
          <a:p>
            <a:pPr lvl="1"/>
            <a:r>
              <a:rPr lang="en-US" dirty="0"/>
              <a:t>An object with nested objects that will be manipulated using React immutable helpers</a:t>
            </a:r>
          </a:p>
          <a:p>
            <a:r>
              <a:rPr lang="en-US" dirty="0"/>
              <a:t>Actions</a:t>
            </a:r>
          </a:p>
          <a:p>
            <a:pPr lvl="1"/>
            <a:r>
              <a:rPr lang="en-US" dirty="0"/>
              <a:t>Actions are static methods that dispatches the payload – (</a:t>
            </a:r>
            <a:r>
              <a:rPr lang="en-US" dirty="0" err="1"/>
              <a:t>constants+data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77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Flux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22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</a:t>
            </a:r>
          </a:p>
          <a:p>
            <a:pPr lvl="1"/>
            <a:r>
              <a:rPr lang="en-US" dirty="0"/>
              <a:t>Contains the render method, along with static method </a:t>
            </a:r>
            <a:r>
              <a:rPr lang="en-US" dirty="0" err="1"/>
              <a:t>getStores</a:t>
            </a:r>
            <a:r>
              <a:rPr lang="en-US" dirty="0"/>
              <a:t>, </a:t>
            </a:r>
            <a:r>
              <a:rPr lang="en-US" dirty="0" err="1"/>
              <a:t>calculateState</a:t>
            </a:r>
            <a:r>
              <a:rPr lang="en-US" dirty="0"/>
              <a:t> – needed for creating a </a:t>
            </a:r>
            <a:r>
              <a:rPr lang="en-US" b="1" dirty="0" err="1"/>
              <a:t>FluxContainer</a:t>
            </a:r>
            <a:endParaRPr lang="en-US" dirty="0"/>
          </a:p>
          <a:p>
            <a:r>
              <a:rPr lang="en-US" dirty="0"/>
              <a:t>Dispatcher</a:t>
            </a:r>
          </a:p>
          <a:p>
            <a:pPr lvl="1"/>
            <a:r>
              <a:rPr lang="en-US" dirty="0"/>
              <a:t>Class that extends the Dispatcher that dispatches the payload(actions)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041288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4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2637656"/>
            <a:ext cx="3250704" cy="503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React Router</a:t>
            </a:r>
          </a:p>
          <a:p>
            <a:r>
              <a:rPr lang="pt-BR" dirty="0"/>
              <a:t>Forms</a:t>
            </a:r>
          </a:p>
          <a:p>
            <a:r>
              <a:rPr lang="pt-BR" dirty="0"/>
              <a:t>Introduction to Flux</a:t>
            </a:r>
          </a:p>
          <a:p>
            <a:r>
              <a:rPr lang="pt-BR" dirty="0"/>
              <a:t>React-Redux</a:t>
            </a:r>
          </a:p>
          <a:p>
            <a:r>
              <a:rPr lang="pt-BR" dirty="0"/>
              <a:t>Unit testing</a:t>
            </a:r>
          </a:p>
          <a:p>
            <a:r>
              <a:rPr lang="pt-BR" dirty="0"/>
              <a:t>Debugging</a:t>
            </a:r>
          </a:p>
          <a:p>
            <a:r>
              <a:rPr lang="pt-BR" dirty="0"/>
              <a:t>Webpack Adds On and Release Builds</a:t>
            </a:r>
          </a:p>
          <a:p>
            <a:r>
              <a:rPr lang="en-US" dirty="0"/>
              <a:t>Quiz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E8B2-F309-8E4C-85D6-4BE4F14348CE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25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24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Application – Plain </a:t>
            </a:r>
            <a:r>
              <a:rPr lang="en-US" dirty="0" err="1"/>
              <a:t>Javascript</a:t>
            </a:r>
            <a:r>
              <a:rPr lang="en-US" dirty="0"/>
              <a:t> or jQuery is enough </a:t>
            </a:r>
          </a:p>
          <a:p>
            <a:pPr lvl="1"/>
            <a:r>
              <a:rPr lang="en-US" dirty="0"/>
              <a:t>Redux is needed for a complex dataflows.. Redux is complex to code and initial setup is tedious. But once set the application is simple to maintain and test. </a:t>
            </a:r>
          </a:p>
          <a:p>
            <a:r>
              <a:rPr lang="en-US" dirty="0"/>
              <a:t>Need for Redux </a:t>
            </a:r>
          </a:p>
          <a:p>
            <a:pPr lvl="1"/>
            <a:r>
              <a:rPr lang="en-US" dirty="0"/>
              <a:t>Complex data flows</a:t>
            </a:r>
          </a:p>
          <a:p>
            <a:pPr lvl="1"/>
            <a:r>
              <a:rPr lang="en-US" dirty="0"/>
              <a:t>Inter-component communication (that don’t have a parent-child relationship ) </a:t>
            </a:r>
          </a:p>
          <a:p>
            <a:pPr lvl="1"/>
            <a:r>
              <a:rPr lang="en-US" dirty="0"/>
              <a:t>Non-hierarchical data</a:t>
            </a:r>
          </a:p>
          <a:p>
            <a:pPr lvl="1"/>
            <a:r>
              <a:rPr lang="en-US" dirty="0"/>
              <a:t>Many actions</a:t>
            </a:r>
          </a:p>
          <a:p>
            <a:pPr lvl="1"/>
            <a:r>
              <a:rPr lang="en-US" dirty="0"/>
              <a:t>Same data used in multiple places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428" y="4069348"/>
            <a:ext cx="2686050" cy="9334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20072" y="5002798"/>
            <a:ext cx="3316762" cy="11541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00" dirty="0">
                <a:solidFill>
                  <a:schemeClr val="tx2"/>
                </a:solidFill>
              </a:rPr>
              <a:t>Redux is a predictable state container for JavaScript apps.</a:t>
            </a:r>
          </a:p>
        </p:txBody>
      </p:sp>
    </p:spTree>
    <p:extLst>
      <p:ext uri="{BB962C8B-B14F-4D97-AF65-F5344CB8AC3E}">
        <p14:creationId xmlns:p14="http://schemas.microsoft.com/office/powerpoint/2010/main" val="1005890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25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757362"/>
            <a:ext cx="6572250" cy="3343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539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26</a:t>
            </a:fld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80" y="2056367"/>
            <a:ext cx="1981200" cy="1885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775" y="1837292"/>
            <a:ext cx="2219325" cy="2105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821" y="2031177"/>
            <a:ext cx="1733550" cy="19145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8808" y="4179837"/>
            <a:ext cx="231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immutable Store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8217" y="3996661"/>
            <a:ext cx="231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Actions Trigger Changes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6216" y="4044608"/>
            <a:ext cx="231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Reducers Update State</a:t>
            </a:r>
          </a:p>
        </p:txBody>
      </p:sp>
    </p:spTree>
    <p:extLst>
      <p:ext uri="{BB962C8B-B14F-4D97-AF65-F5344CB8AC3E}">
        <p14:creationId xmlns:p14="http://schemas.microsoft.com/office/powerpoint/2010/main" val="2119028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27</a:t>
            </a:fld>
            <a:endParaRPr lang="uk-UA" dirty="0"/>
          </a:p>
        </p:txBody>
      </p:sp>
      <p:grpSp>
        <p:nvGrpSpPr>
          <p:cNvPr id="7" name="Group 6"/>
          <p:cNvGrpSpPr/>
          <p:nvPr/>
        </p:nvGrpSpPr>
        <p:grpSpPr>
          <a:xfrm>
            <a:off x="940298" y="1637010"/>
            <a:ext cx="1895379" cy="4486053"/>
            <a:chOff x="590646" y="1304522"/>
            <a:chExt cx="1895379" cy="4486053"/>
          </a:xfrm>
        </p:grpSpPr>
        <p:grpSp>
          <p:nvGrpSpPr>
            <p:cNvPr id="8" name="Group 7"/>
            <p:cNvGrpSpPr/>
            <p:nvPr/>
          </p:nvGrpSpPr>
          <p:grpSpPr>
            <a:xfrm>
              <a:off x="590646" y="1304522"/>
              <a:ext cx="1895379" cy="4486053"/>
              <a:chOff x="4516438" y="1597446"/>
              <a:chExt cx="1895379" cy="448605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054905" y="4133396"/>
                <a:ext cx="1356912" cy="672029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Store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054905" y="5411470"/>
                <a:ext cx="1356912" cy="672029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View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054905" y="1597446"/>
                <a:ext cx="1222873" cy="672029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Action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054905" y="2875520"/>
                <a:ext cx="1356912" cy="672029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Dispatcher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5726935" y="2269475"/>
                <a:ext cx="0" cy="606045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5736116" y="3547549"/>
                <a:ext cx="0" cy="606045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5736116" y="4805425"/>
                <a:ext cx="0" cy="606045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4516438" y="5747484"/>
                <a:ext cx="53846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516438" y="1933460"/>
                <a:ext cx="0" cy="381402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/>
            <p:cNvCxnSpPr/>
            <p:nvPr/>
          </p:nvCxnSpPr>
          <p:spPr>
            <a:xfrm>
              <a:off x="590646" y="1640536"/>
              <a:ext cx="538467" cy="1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588848" y="1484784"/>
            <a:ext cx="62068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Flux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86311" y="1562751"/>
            <a:ext cx="8515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Redux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81828" y="2298557"/>
            <a:ext cx="1222873" cy="67202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756984" y="4270694"/>
            <a:ext cx="0" cy="60604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81828" y="3592831"/>
            <a:ext cx="1356912" cy="67202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42792" y="4876739"/>
            <a:ext cx="1356912" cy="67202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56984" y="2976124"/>
            <a:ext cx="0" cy="60604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4" idx="1"/>
          </p:cNvCxnSpPr>
          <p:nvPr/>
        </p:nvCxnSpPr>
        <p:spPr>
          <a:xfrm>
            <a:off x="4533261" y="5212753"/>
            <a:ext cx="609531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533261" y="2610199"/>
            <a:ext cx="1" cy="260255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33261" y="2623612"/>
            <a:ext cx="538467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438740" y="3759828"/>
            <a:ext cx="880804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438740" y="4084083"/>
            <a:ext cx="880804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19544" y="3575461"/>
            <a:ext cx="1356912" cy="67202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Reducers</a:t>
            </a:r>
          </a:p>
        </p:txBody>
      </p:sp>
    </p:spTree>
    <p:extLst>
      <p:ext uri="{BB962C8B-B14F-4D97-AF65-F5344CB8AC3E}">
        <p14:creationId xmlns:p14="http://schemas.microsoft.com/office/powerpoint/2010/main" val="3555486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28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Flux and Redux are two different ways that can handle state and data flows in an React application.</a:t>
            </a:r>
          </a:p>
          <a:p>
            <a:r>
              <a:rPr lang="en-US" dirty="0"/>
              <a:t>Similarities – Both follow One way Data </a:t>
            </a:r>
            <a:r>
              <a:rPr lang="en-US" dirty="0" err="1"/>
              <a:t>Flow,have</a:t>
            </a:r>
            <a:r>
              <a:rPr lang="en-US" dirty="0"/>
              <a:t> Actions and Stores 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891304"/>
              </p:ext>
            </p:extLst>
          </p:nvPr>
        </p:nvGraphicFramePr>
        <p:xfrm>
          <a:off x="1007604" y="2937795"/>
          <a:ext cx="7128792" cy="340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6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Stores contain state and change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and change logic are separate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stores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Flat and disconnected stores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store with hierarchical reducers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Singleton dispatcher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dispatcher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React components subscribe to stores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Container components utilize 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 is mutated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 is immutable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053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29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Immutability </a:t>
            </a:r>
            <a:r>
              <a:rPr lang="en-US" dirty="0">
                <a:sym typeface="Wingdings" panose="05000000000000000000" pitchFamily="2" charset="2"/>
              </a:rPr>
              <a:t> To change a state return a new state </a:t>
            </a:r>
            <a:endParaRPr lang="en-US" dirty="0"/>
          </a:p>
          <a:p>
            <a:r>
              <a:rPr lang="en-US" dirty="0"/>
              <a:t>What is immutable in JS 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Undefined</a:t>
            </a:r>
          </a:p>
          <a:p>
            <a:pPr lvl="1"/>
            <a:r>
              <a:rPr lang="en-US" dirty="0"/>
              <a:t>Null</a:t>
            </a:r>
          </a:p>
          <a:p>
            <a:r>
              <a:rPr lang="en-US" dirty="0"/>
              <a:t>What is mutable in JS</a:t>
            </a:r>
          </a:p>
          <a:p>
            <a:pPr lvl="1"/>
            <a:r>
              <a:rPr lang="en-US" dirty="0"/>
              <a:t>Objects 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Functions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294662"/>
              </p:ext>
            </p:extLst>
          </p:nvPr>
        </p:nvGraphicFramePr>
        <p:xfrm>
          <a:off x="2612251" y="2276872"/>
          <a:ext cx="6096000" cy="175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Object.assign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Lodash</a:t>
                      </a:r>
                      <a:r>
                        <a:rPr lang="en-US" dirty="0"/>
                        <a:t> 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React-</a:t>
                      </a:r>
                      <a:r>
                        <a:rPr lang="en-US" dirty="0" err="1"/>
                        <a:t>addson</a:t>
                      </a:r>
                      <a:r>
                        <a:rPr lang="en-US" dirty="0"/>
                        <a:t>-update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Spread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Lodash</a:t>
                      </a:r>
                      <a:r>
                        <a:rPr lang="en-US" baseline="0" dirty="0"/>
                        <a:t> Extend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Immutable.js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Object-assign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71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the end of Day 02 you should be able to</a:t>
            </a:r>
          </a:p>
          <a:p>
            <a:pPr lvl="1"/>
            <a:r>
              <a:rPr lang="en-US" dirty="0"/>
              <a:t>Set up a project with React Router</a:t>
            </a:r>
          </a:p>
          <a:p>
            <a:pPr lvl="1"/>
            <a:r>
              <a:rPr lang="en-US" dirty="0"/>
              <a:t>Build Forms</a:t>
            </a:r>
          </a:p>
          <a:p>
            <a:pPr lvl="1"/>
            <a:r>
              <a:rPr lang="en-US" dirty="0"/>
              <a:t>Understand the basics of Flux and Redux</a:t>
            </a:r>
          </a:p>
          <a:p>
            <a:pPr lvl="1"/>
            <a:r>
              <a:rPr lang="en-US" dirty="0"/>
              <a:t>Unit test your application</a:t>
            </a:r>
          </a:p>
          <a:p>
            <a:pPr lvl="1"/>
            <a:r>
              <a:rPr lang="en-US" dirty="0"/>
              <a:t>Debug your application</a:t>
            </a:r>
          </a:p>
          <a:p>
            <a:pPr lvl="1"/>
            <a:r>
              <a:rPr lang="en-US" dirty="0"/>
              <a:t>Get your application prod ready 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889953" y="1216025"/>
            <a:ext cx="3526518" cy="493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864B-F29F-C548-8417-8FEDF9079740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Redux- Store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30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Redux, the store is what holds the application’s state data and handles all state updates.</a:t>
            </a:r>
          </a:p>
          <a:p>
            <a:r>
              <a:rPr lang="en-US" dirty="0"/>
              <a:t> While the Flux design pattern allows for many stores that each focus on a specific set of data, Redux only has one store.</a:t>
            </a:r>
          </a:p>
          <a:p>
            <a:r>
              <a:rPr lang="en-US" dirty="0"/>
              <a:t>The store handles state updates by passing the current state and action through a single reducer. </a:t>
            </a:r>
          </a:p>
          <a:p>
            <a:r>
              <a:rPr lang="en-US" dirty="0"/>
              <a:t>We will create this single reducer by combining and composing all of our reducers.</a:t>
            </a:r>
          </a:p>
          <a:p>
            <a:r>
              <a:rPr lang="en-US" dirty="0"/>
              <a:t>Stores allow you to subscribe handler functions that are invoked every time the store completes dispatching an 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50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Redux-reducers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31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entire state tree is stored in a single object.</a:t>
            </a:r>
          </a:p>
          <a:p>
            <a:r>
              <a:rPr lang="en-US" dirty="0"/>
              <a:t>Functions are used to update parts of state tree – These functions are reducers</a:t>
            </a:r>
          </a:p>
          <a:p>
            <a:r>
              <a:rPr lang="en-US" dirty="0"/>
              <a:t>Reducers are functions that take the current state along with an action as arguments and use them to create and return a new state. </a:t>
            </a:r>
          </a:p>
          <a:p>
            <a:r>
              <a:rPr lang="en-US" dirty="0"/>
              <a:t>Reducers are designed to update specific parts of the state tree, either leaves or branches.</a:t>
            </a:r>
          </a:p>
          <a:p>
            <a:r>
              <a:rPr lang="en-US" dirty="0"/>
              <a:t>Reducers are pure functions.</a:t>
            </a:r>
          </a:p>
          <a:p>
            <a:pPr lvl="1"/>
            <a:r>
              <a:rPr lang="en-US" dirty="0"/>
              <a:t>Produce the same result for the same input all the time</a:t>
            </a:r>
          </a:p>
          <a:p>
            <a:pPr lvl="1"/>
            <a:r>
              <a:rPr lang="en-US" b="1" dirty="0"/>
              <a:t>Should not </a:t>
            </a:r>
            <a:r>
              <a:rPr lang="en-US" dirty="0"/>
              <a:t>mutate arguments</a:t>
            </a:r>
          </a:p>
          <a:p>
            <a:pPr lvl="1"/>
            <a:r>
              <a:rPr lang="en-US" b="1" dirty="0"/>
              <a:t>Should not </a:t>
            </a:r>
            <a:r>
              <a:rPr lang="en-US" dirty="0"/>
              <a:t>perform side effects</a:t>
            </a:r>
          </a:p>
          <a:p>
            <a:pPr lvl="1"/>
            <a:r>
              <a:rPr lang="en-US" b="1" dirty="0"/>
              <a:t>Should not</a:t>
            </a:r>
            <a:r>
              <a:rPr lang="en-US" dirty="0"/>
              <a:t> call non-pure functions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4183644"/>
            <a:ext cx="45434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9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react-redux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32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react-redux</a:t>
            </a:r>
            <a:r>
              <a:rPr lang="en-US" dirty="0"/>
              <a:t>, but it reduces the boilerplate code </a:t>
            </a:r>
          </a:p>
          <a:p>
            <a:r>
              <a:rPr lang="en-US" dirty="0"/>
              <a:t>This library is also brought to you by </a:t>
            </a:r>
            <a:r>
              <a:rPr lang="en-US" b="1" dirty="0"/>
              <a:t>Dan Abramov,</a:t>
            </a:r>
            <a:r>
              <a:rPr lang="en-US" dirty="0"/>
              <a:t> the creator of Redux.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react-redux --save</a:t>
            </a:r>
          </a:p>
          <a:p>
            <a:r>
              <a:rPr lang="en-US" dirty="0">
                <a:solidFill>
                  <a:schemeClr val="accent4"/>
                </a:solidFill>
              </a:rPr>
              <a:t>react-redux</a:t>
            </a:r>
            <a:r>
              <a:rPr lang="en-US" dirty="0"/>
              <a:t> supplies us with a component that we can use to set up our store in context, the </a:t>
            </a:r>
            <a:r>
              <a:rPr lang="en-US" b="1" dirty="0"/>
              <a:t>Provider</a:t>
            </a:r>
            <a:r>
              <a:rPr lang="en-US" dirty="0"/>
              <a:t>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00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react-redux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33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Wrap any React element with the provider and that element’s children will have access to the store via context.</a:t>
            </a:r>
          </a:p>
          <a:p>
            <a:r>
              <a:rPr lang="en-US" dirty="0"/>
              <a:t>The </a:t>
            </a:r>
            <a:r>
              <a:rPr lang="en-US" b="1" dirty="0"/>
              <a:t>Provider</a:t>
            </a:r>
            <a:r>
              <a:rPr lang="en-US" dirty="0"/>
              <a:t> adds the store to context and updates the App when actions have been dispatched. </a:t>
            </a:r>
          </a:p>
          <a:p>
            <a:r>
              <a:rPr lang="en-US" dirty="0"/>
              <a:t>The </a:t>
            </a:r>
            <a:r>
              <a:rPr lang="en-US" b="1" dirty="0"/>
              <a:t>provider</a:t>
            </a:r>
            <a:r>
              <a:rPr lang="en-US" dirty="0"/>
              <a:t> expects a single child component and expects to add a store as a property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728" y="2165388"/>
            <a:ext cx="41338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5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react-redux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34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Connect is a higher order function that returns a function that returns a component. </a:t>
            </a:r>
          </a:p>
          <a:p>
            <a:r>
              <a:rPr lang="en-US" dirty="0"/>
              <a:t>Connect expects two arguments: </a:t>
            </a:r>
            <a:r>
              <a:rPr lang="en-US" dirty="0" err="1">
                <a:solidFill>
                  <a:schemeClr val="accent4"/>
                </a:solidFill>
              </a:rPr>
              <a:t>mapStateToProps</a:t>
            </a:r>
            <a:r>
              <a:rPr lang="en-US" dirty="0"/>
              <a:t>, and </a:t>
            </a:r>
            <a:r>
              <a:rPr lang="en-US" dirty="0" err="1">
                <a:solidFill>
                  <a:schemeClr val="accent4"/>
                </a:solidFill>
              </a:rPr>
              <a:t>mapDispatchToProps</a:t>
            </a:r>
            <a:r>
              <a:rPr lang="en-US" dirty="0"/>
              <a:t>, both are functions. It returns a function that expects a presentational component and wraps it with a container that sends it data via props.</a:t>
            </a:r>
          </a:p>
          <a:p>
            <a:pPr lvl="1"/>
            <a:r>
              <a:rPr lang="en-US" dirty="0" err="1">
                <a:solidFill>
                  <a:schemeClr val="accent4"/>
                </a:solidFill>
              </a:rPr>
              <a:t>mapStateToProps</a:t>
            </a:r>
            <a:endParaRPr lang="en-US" dirty="0">
              <a:solidFill>
                <a:schemeClr val="accent4"/>
              </a:solidFill>
            </a:endParaRPr>
          </a:p>
          <a:p>
            <a:pPr lvl="2"/>
            <a:r>
              <a:rPr lang="en-US" dirty="0"/>
              <a:t>injects state as an argument and returns an object that will be mapped to props </a:t>
            </a:r>
          </a:p>
          <a:p>
            <a:pPr lvl="1"/>
            <a:r>
              <a:rPr lang="en-US" dirty="0" err="1">
                <a:solidFill>
                  <a:schemeClr val="accent4"/>
                </a:solidFill>
              </a:rPr>
              <a:t>mapDispatchToProps</a:t>
            </a:r>
            <a:endParaRPr lang="en-US" dirty="0">
              <a:solidFill>
                <a:schemeClr val="accent4"/>
              </a:solidFill>
            </a:endParaRPr>
          </a:p>
          <a:p>
            <a:pPr lvl="2"/>
            <a:r>
              <a:rPr lang="en-US" dirty="0"/>
              <a:t>injects the stores dispatch function as an argument</a:t>
            </a:r>
          </a:p>
          <a:p>
            <a:r>
              <a:rPr lang="en-US" dirty="0"/>
              <a:t>Connect works in conjunction with the Provider. The Provider adds the store to context and connect creates components that retrieve the store.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041288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4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3068960"/>
            <a:ext cx="5698976" cy="1512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React Router</a:t>
            </a:r>
          </a:p>
          <a:p>
            <a:r>
              <a:rPr lang="pt-BR" dirty="0"/>
              <a:t>Forms</a:t>
            </a:r>
          </a:p>
          <a:p>
            <a:r>
              <a:rPr lang="pt-BR" dirty="0"/>
              <a:t>Introduction to Flux</a:t>
            </a:r>
          </a:p>
          <a:p>
            <a:r>
              <a:rPr lang="pt-BR" dirty="0"/>
              <a:t>React-Redux</a:t>
            </a:r>
          </a:p>
          <a:p>
            <a:r>
              <a:rPr lang="pt-BR" dirty="0"/>
              <a:t>Unit testing</a:t>
            </a:r>
          </a:p>
          <a:p>
            <a:r>
              <a:rPr lang="pt-BR" dirty="0"/>
              <a:t>Debugging</a:t>
            </a:r>
          </a:p>
          <a:p>
            <a:r>
              <a:rPr lang="pt-BR" dirty="0"/>
              <a:t>Webpack Adds On and Release Builds</a:t>
            </a:r>
          </a:p>
          <a:p>
            <a:r>
              <a:rPr lang="en-US" dirty="0"/>
              <a:t>Quiz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E8B2-F309-8E4C-85D6-4BE4F14348CE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35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041288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6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wrap up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36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Next steps suggestions</a:t>
            </a:r>
          </a:p>
          <a:p>
            <a:r>
              <a:rPr lang="pt-BR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1984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1219200"/>
            <a:ext cx="2890664" cy="503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E8B2-F309-8E4C-85D6-4BE4F14348CE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JS with ES6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4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React Router</a:t>
            </a:r>
          </a:p>
          <a:p>
            <a:r>
              <a:rPr lang="pt-BR" dirty="0"/>
              <a:t>Forms</a:t>
            </a:r>
          </a:p>
          <a:p>
            <a:r>
              <a:rPr lang="pt-BR" dirty="0"/>
              <a:t>Introduction to Flux</a:t>
            </a:r>
          </a:p>
          <a:p>
            <a:r>
              <a:rPr lang="pt-BR" dirty="0"/>
              <a:t>React-Redux</a:t>
            </a:r>
          </a:p>
          <a:p>
            <a:r>
              <a:rPr lang="pt-BR" dirty="0"/>
              <a:t>Unit testing</a:t>
            </a:r>
          </a:p>
          <a:p>
            <a:r>
              <a:rPr lang="pt-BR" dirty="0"/>
              <a:t>Debugging</a:t>
            </a:r>
          </a:p>
          <a:p>
            <a:r>
              <a:rPr lang="pt-BR" dirty="0"/>
              <a:t>Webpack Adds On and Release Builds</a:t>
            </a:r>
          </a:p>
          <a:p>
            <a:r>
              <a:rPr lang="en-US" dirty="0"/>
              <a:t>Quiz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4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each link a new </a:t>
            </a:r>
            <a:r>
              <a:rPr lang="en-US" dirty="0" err="1"/>
              <a:t>url</a:t>
            </a:r>
            <a:r>
              <a:rPr lang="en-US" dirty="0"/>
              <a:t> is updated for bookmarking. </a:t>
            </a:r>
          </a:p>
          <a:p>
            <a:r>
              <a:rPr lang="en-US" dirty="0"/>
              <a:t>Each </a:t>
            </a:r>
            <a:r>
              <a:rPr lang="en-US" dirty="0" err="1"/>
              <a:t>url</a:t>
            </a:r>
            <a:r>
              <a:rPr lang="en-US" dirty="0"/>
              <a:t> should represent a state</a:t>
            </a:r>
          </a:p>
          <a:p>
            <a:endParaRPr lang="en-US" dirty="0"/>
          </a:p>
        </p:txBody>
      </p:sp>
      <p:sp>
        <p:nvSpPr>
          <p:cNvPr id="10" name="Alternate Process 4"/>
          <p:cNvSpPr/>
          <p:nvPr/>
        </p:nvSpPr>
        <p:spPr>
          <a:xfrm>
            <a:off x="701607" y="2626239"/>
            <a:ext cx="3251200" cy="3301999"/>
          </a:xfrm>
          <a:prstGeom prst="flowChartAlternate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5"/>
          <p:cNvSpPr/>
          <p:nvPr/>
        </p:nvSpPr>
        <p:spPr>
          <a:xfrm>
            <a:off x="1918701" y="3487435"/>
            <a:ext cx="1778000" cy="1642534"/>
          </a:xfrm>
          <a:prstGeom prst="flowChartAlternateProcess">
            <a:avLst/>
          </a:prstGeom>
          <a:solidFill>
            <a:srgbClr val="EDC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for route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592" y="3654003"/>
            <a:ext cx="7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9592" y="4087404"/>
            <a:ext cx="7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593" y="4571836"/>
            <a:ext cx="7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link3</a:t>
            </a:r>
          </a:p>
        </p:txBody>
      </p:sp>
      <p:sp>
        <p:nvSpPr>
          <p:cNvPr id="15" name="Alternate Process 9"/>
          <p:cNvSpPr/>
          <p:nvPr/>
        </p:nvSpPr>
        <p:spPr>
          <a:xfrm>
            <a:off x="1915133" y="3501967"/>
            <a:ext cx="1778000" cy="1642534"/>
          </a:xfrm>
          <a:prstGeom prst="flowChartAlternateProcess">
            <a:avLst/>
          </a:prstGeom>
          <a:solidFill>
            <a:srgbClr val="EDC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for route 2 </a:t>
            </a:r>
          </a:p>
        </p:txBody>
      </p:sp>
      <p:sp>
        <p:nvSpPr>
          <p:cNvPr id="16" name="Alternate Process 10"/>
          <p:cNvSpPr/>
          <p:nvPr/>
        </p:nvSpPr>
        <p:spPr>
          <a:xfrm>
            <a:off x="1930844" y="3487435"/>
            <a:ext cx="1778000" cy="1642534"/>
          </a:xfrm>
          <a:prstGeom prst="flowChartAlternateProcess">
            <a:avLst/>
          </a:prstGeom>
          <a:solidFill>
            <a:srgbClr val="EDC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for route 3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35" y="2761704"/>
            <a:ext cx="2268000" cy="3403600"/>
          </a:xfrm>
          <a:prstGeom prst="rect">
            <a:avLst/>
          </a:prstGeom>
        </p:spPr>
      </p:pic>
      <p:sp>
        <p:nvSpPr>
          <p:cNvPr id="18" name="Left-Right Arrow 14"/>
          <p:cNvSpPr/>
          <p:nvPr/>
        </p:nvSpPr>
        <p:spPr>
          <a:xfrm>
            <a:off x="4040407" y="3442470"/>
            <a:ext cx="2492528" cy="538621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Partial HTML files</a:t>
            </a:r>
          </a:p>
        </p:txBody>
      </p:sp>
      <p:sp>
        <p:nvSpPr>
          <p:cNvPr id="19" name="Left-Right Arrow 15"/>
          <p:cNvSpPr/>
          <p:nvPr/>
        </p:nvSpPr>
        <p:spPr>
          <a:xfrm>
            <a:off x="4040407" y="4300057"/>
            <a:ext cx="2492528" cy="497265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JSON Data</a:t>
            </a:r>
            <a:endParaRPr lang="en-US" dirty="0"/>
          </a:p>
        </p:txBody>
      </p:sp>
      <p:sp>
        <p:nvSpPr>
          <p:cNvPr id="20" name="Left-Right Arrow 16"/>
          <p:cNvSpPr/>
          <p:nvPr/>
        </p:nvSpPr>
        <p:spPr>
          <a:xfrm>
            <a:off x="4025139" y="4946336"/>
            <a:ext cx="2492528" cy="729548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42610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React Router – popular React solution</a:t>
            </a:r>
          </a:p>
          <a:p>
            <a:r>
              <a:rPr lang="en-US" dirty="0"/>
              <a:t>UI is in-sync with the URL</a:t>
            </a:r>
          </a:p>
          <a:p>
            <a:r>
              <a:rPr lang="en-US" dirty="0"/>
              <a:t>Components get unmounted and mounted automatically when URL changes</a:t>
            </a:r>
          </a:p>
          <a:p>
            <a:r>
              <a:rPr lang="en-US" dirty="0"/>
              <a:t>URLs can be manipulated manually or programmatically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3789040"/>
            <a:ext cx="19812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7</a:t>
            </a:fld>
            <a:endParaRPr lang="uk-UA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23425000"/>
              </p:ext>
            </p:extLst>
          </p:nvPr>
        </p:nvGraphicFramePr>
        <p:xfrm>
          <a:off x="1115616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825264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0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8</a:t>
            </a:fld>
            <a:endParaRPr lang="uk-U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1304373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825264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8485-7652-E843-9643-F2207AA7D84F}" type="datetime1">
              <a:rPr lang="en-IN" smtClean="0"/>
              <a:t>22-09-2017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JS with ES6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Change the routes dynamically</a:t>
            </a:r>
          </a:p>
          <a:p>
            <a:pPr lvl="1"/>
            <a:r>
              <a:rPr lang="en-US" dirty="0"/>
              <a:t>React Router automatically injects its history object into all components that it mounts. </a:t>
            </a:r>
          </a:p>
          <a:p>
            <a:r>
              <a:rPr lang="en-US" dirty="0"/>
              <a:t>The history object is responsible for managing the browser's history stack, and provides the methods</a:t>
            </a:r>
          </a:p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7669"/>
              </p:ext>
            </p:extLst>
          </p:nvPr>
        </p:nvGraphicFramePr>
        <p:xfrm>
          <a:off x="1068288" y="3501608"/>
          <a:ext cx="6096000" cy="2519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70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5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Method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pushState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The basic history navigation method transitions to a new URL. You can optionally pass a parameters object.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replaceState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Has the same syntax as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pushState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, but it replaces the current URL with a new one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goBack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Go back one entry in the navigation history.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goForward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Go forward one entry in the navigation history.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createHref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Go forward one entry in the navigation history.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616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seminar presentation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seminar presentation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264756</Value>
      <Value>1317035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TimesCloned xmlns="4873beb7-5857-4685-be1f-d57550cc96cc" xsi:nil="true"/>
    <EditorialStatus xmlns="4873beb7-5857-4685-be1f-d57550cc96cc">Complete</EditorialStatus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2009-05-30T20:43:40+00:00</AssetStart>
    <LastHandOff xmlns="4873beb7-5857-4685-be1f-d57550cc96cc" xsi:nil="true"/>
    <ArtSampleDocs xmlns="4873beb7-5857-4685-be1f-d57550cc96cc" xsi:nil="true"/>
    <TPClientViewer xmlns="4873beb7-5857-4685-be1f-d57550cc96cc">Microsoft Office PowerPoint</TPClientViewer>
    <UACurrentWords xmlns="4873beb7-5857-4685-be1f-d57550cc96cc">0</UACurrentWords>
    <UALocRecommendation xmlns="4873beb7-5857-4685-be1f-d57550cc96cc">Localize</UALocRecommendation>
    <IsDeleted xmlns="4873beb7-5857-4685-be1f-d57550cc96cc">false</IsDeleted>
    <UANotes xmlns="4873beb7-5857-4685-be1f-d57550cc96cc">online onlyFedEx</UANotes>
    <TemplateStatus xmlns="4873beb7-5857-4685-be1f-d57550cc96cc">Design Pass</TemplateStatus>
    <ShowIn xmlns="4873beb7-5857-4685-be1f-d57550cc96cc" xsi:nil="true"/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TPExecutable xmlns="4873beb7-5857-4685-be1f-d57550cc96cc" xsi:nil="true"/>
    <SubmitterId xmlns="4873beb7-5857-4685-be1f-d57550cc96cc" xsi:nil="true"/>
    <AssetType xmlns="4873beb7-5857-4685-be1f-d57550cc96cc">TP</AssetType>
    <BugNumber xmlns="4873beb7-5857-4685-be1f-d57550cc96cc">803083</BugNumber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TP010167126</AssetId>
    <TPApplication xmlns="4873beb7-5857-4685-be1f-d57550cc96cc">PowerPoint</TPApplication>
    <TPLaunchHelpLink xmlns="4873beb7-5857-4685-be1f-d57550cc96cc" xsi:nil="true"/>
    <IntlLocPriority xmlns="4873beb7-5857-4685-be1f-d57550cc96cc" xsi:nil="true"/>
    <CrawlForDependencies xmlns="4873beb7-5857-4685-be1f-d57550cc96cc">false</CrawlForDependencies>
    <PlannedPubDate xmlns="4873beb7-5857-4685-be1f-d57550cc96cc">2007-07-27T07:00:00+00:00</PlannedPubDate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116633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D7663390-1AD8-4488-A23F-16904AB097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4E64FF-8750-479F-B1DE-8A568D333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CA49B8-BB99-45C9-BB0D-8C05C5D5D294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4873beb7-5857-4685-be1f-d57550cc96c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tf10167126</Template>
  <TotalTime>0</TotalTime>
  <Words>1889</Words>
  <Application>Microsoft Office PowerPoint</Application>
  <PresentationFormat>On-screen Show (4:3)</PresentationFormat>
  <Paragraphs>443</Paragraphs>
  <Slides>36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Introduction to React JS</vt:lpstr>
      <vt:lpstr>Agenda</vt:lpstr>
      <vt:lpstr>Overview</vt:lpstr>
      <vt:lpstr>Agenda</vt:lpstr>
      <vt:lpstr>React Router</vt:lpstr>
      <vt:lpstr>React Router</vt:lpstr>
      <vt:lpstr>React Router</vt:lpstr>
      <vt:lpstr>React Router</vt:lpstr>
      <vt:lpstr>React Router</vt:lpstr>
      <vt:lpstr>Agenda</vt:lpstr>
      <vt:lpstr>Forms</vt:lpstr>
      <vt:lpstr>Forms</vt:lpstr>
      <vt:lpstr>Forms</vt:lpstr>
      <vt:lpstr>Forms</vt:lpstr>
      <vt:lpstr>Agenda</vt:lpstr>
      <vt:lpstr>Introduction to Flux</vt:lpstr>
      <vt:lpstr>Introduction to Flux</vt:lpstr>
      <vt:lpstr>Introduction to Flux</vt:lpstr>
      <vt:lpstr>Introduction to Flux</vt:lpstr>
      <vt:lpstr>Introduction to Flux</vt:lpstr>
      <vt:lpstr>Introduction to Flux</vt:lpstr>
      <vt:lpstr>Introduction to Flux</vt:lpstr>
      <vt:lpstr>Agenda</vt:lpstr>
      <vt:lpstr>Redux </vt:lpstr>
      <vt:lpstr>Redux</vt:lpstr>
      <vt:lpstr>Redux </vt:lpstr>
      <vt:lpstr>Redux</vt:lpstr>
      <vt:lpstr>Redux</vt:lpstr>
      <vt:lpstr>Redux</vt:lpstr>
      <vt:lpstr>Redux- Store</vt:lpstr>
      <vt:lpstr>Redux-reducers</vt:lpstr>
      <vt:lpstr>react-redux</vt:lpstr>
      <vt:lpstr>react-redux</vt:lpstr>
      <vt:lpstr>react-redux</vt:lpstr>
      <vt:lpstr>Agenda</vt:lpstr>
      <vt:lpstr>Course 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2017-09-16T07:33:25Z</dcterms:created>
  <dcterms:modified xsi:type="dcterms:W3CDTF">2017-09-22T05:02:08Z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79;#tpl120;#419;#zpp140;#65;#zpp120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