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8" r:id="rId3"/>
    <p:sldId id="309" r:id="rId4"/>
    <p:sldId id="278" r:id="rId5"/>
    <p:sldId id="290" r:id="rId6"/>
    <p:sldId id="291" r:id="rId7"/>
    <p:sldId id="280" r:id="rId8"/>
    <p:sldId id="317" r:id="rId9"/>
    <p:sldId id="320" r:id="rId10"/>
    <p:sldId id="310" r:id="rId11"/>
    <p:sldId id="312" r:id="rId12"/>
    <p:sldId id="313" r:id="rId13"/>
    <p:sldId id="314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FAF2F-5402-4A86-937F-BF0D59CC4865}" v="46" dt="2024-02-26T21:56:1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149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Johnston" userId="4314052c-51a1-4226-a2ae-e4bbd2a17ae0" providerId="ADAL" clId="{DB6FAF2F-5402-4A86-937F-BF0D59CC4865}"/>
    <pc:docChg chg="undo custSel addSld delSld modSld">
      <pc:chgData name="Susan Johnston" userId="4314052c-51a1-4226-a2ae-e4bbd2a17ae0" providerId="ADAL" clId="{DB6FAF2F-5402-4A86-937F-BF0D59CC4865}" dt="2024-02-26T21:56:32.260" v="258" actId="478"/>
      <pc:docMkLst>
        <pc:docMk/>
      </pc:docMkLst>
      <pc:sldChg chg="modSp mod">
        <pc:chgData name="Susan Johnston" userId="4314052c-51a1-4226-a2ae-e4bbd2a17ae0" providerId="ADAL" clId="{DB6FAF2F-5402-4A86-937F-BF0D59CC4865}" dt="2024-02-26T12:22:38.087" v="2" actId="20577"/>
        <pc:sldMkLst>
          <pc:docMk/>
          <pc:sldMk cId="2427159369" sldId="256"/>
        </pc:sldMkLst>
        <pc:spChg chg="mod">
          <ac:chgData name="Susan Johnston" userId="4314052c-51a1-4226-a2ae-e4bbd2a17ae0" providerId="ADAL" clId="{DB6FAF2F-5402-4A86-937F-BF0D59CC4865}" dt="2024-02-26T12:22:38.087" v="2" actId="20577"/>
          <ac:spMkLst>
            <pc:docMk/>
            <pc:sldMk cId="2427159369" sldId="256"/>
            <ac:spMk id="3" creationId="{2F6B4108-2157-48EE-BD03-4039E4CC4213}"/>
          </ac:spMkLst>
        </pc:spChg>
      </pc:sldChg>
      <pc:sldChg chg="del">
        <pc:chgData name="Susan Johnston" userId="4314052c-51a1-4226-a2ae-e4bbd2a17ae0" providerId="ADAL" clId="{DB6FAF2F-5402-4A86-937F-BF0D59CC4865}" dt="2024-02-26T12:23:27.985" v="5" actId="47"/>
        <pc:sldMkLst>
          <pc:docMk/>
          <pc:sldMk cId="3315054386" sldId="257"/>
        </pc:sldMkLst>
      </pc:sldChg>
      <pc:sldChg chg="delSp add del setBg delDesignElem">
        <pc:chgData name="Susan Johnston" userId="4314052c-51a1-4226-a2ae-e4bbd2a17ae0" providerId="ADAL" clId="{DB6FAF2F-5402-4A86-937F-BF0D59CC4865}" dt="2024-02-26T17:11:13.763" v="40" actId="47"/>
        <pc:sldMkLst>
          <pc:docMk/>
          <pc:sldMk cId="3512065956" sldId="257"/>
        </pc:sldMkLst>
        <pc:spChg chg="del">
          <ac:chgData name="Susan Johnston" userId="4314052c-51a1-4226-a2ae-e4bbd2a17ae0" providerId="ADAL" clId="{DB6FAF2F-5402-4A86-937F-BF0D59CC4865}" dt="2024-02-26T12:37:12.048" v="39"/>
          <ac:spMkLst>
            <pc:docMk/>
            <pc:sldMk cId="3512065956" sldId="257"/>
            <ac:spMk id="3079" creationId="{1DF91F20-B96F-4F77-AC3E-2CDD3BAA10C2}"/>
          </ac:spMkLst>
        </pc:spChg>
        <pc:spChg chg="del">
          <ac:chgData name="Susan Johnston" userId="4314052c-51a1-4226-a2ae-e4bbd2a17ae0" providerId="ADAL" clId="{DB6FAF2F-5402-4A86-937F-BF0D59CC4865}" dt="2024-02-26T12:37:12.048" v="39"/>
          <ac:spMkLst>
            <pc:docMk/>
            <pc:sldMk cId="3512065956" sldId="257"/>
            <ac:spMk id="3081" creationId="{C3D487F7-9050-4871-B351-34A72ADB296C}"/>
          </ac:spMkLst>
        </pc:spChg>
        <pc:spChg chg="del">
          <ac:chgData name="Susan Johnston" userId="4314052c-51a1-4226-a2ae-e4bbd2a17ae0" providerId="ADAL" clId="{DB6FAF2F-5402-4A86-937F-BF0D59CC4865}" dt="2024-02-26T12:37:12.048" v="39"/>
          <ac:spMkLst>
            <pc:docMk/>
            <pc:sldMk cId="3512065956" sldId="257"/>
            <ac:spMk id="3083" creationId="{F43C27DD-EF6A-4C48-9669-C2970E71A814}"/>
          </ac:spMkLst>
        </pc:spChg>
        <pc:spChg chg="del">
          <ac:chgData name="Susan Johnston" userId="4314052c-51a1-4226-a2ae-e4bbd2a17ae0" providerId="ADAL" clId="{DB6FAF2F-5402-4A86-937F-BF0D59CC4865}" dt="2024-02-26T12:37:12.048" v="39"/>
          <ac:spMkLst>
            <pc:docMk/>
            <pc:sldMk cId="3512065956" sldId="257"/>
            <ac:spMk id="3085" creationId="{C84384FE-1C88-4CAA-8FB8-2313A3AE734D}"/>
          </ac:spMkLst>
        </pc:spChg>
        <pc:spChg chg="del">
          <ac:chgData name="Susan Johnston" userId="4314052c-51a1-4226-a2ae-e4bbd2a17ae0" providerId="ADAL" clId="{DB6FAF2F-5402-4A86-937F-BF0D59CC4865}" dt="2024-02-26T12:37:12.048" v="39"/>
          <ac:spMkLst>
            <pc:docMk/>
            <pc:sldMk cId="3512065956" sldId="257"/>
            <ac:spMk id="3087" creationId="{87B6A113-58CD-406C-BCE4-6E1F1F2BE696}"/>
          </ac:spMkLst>
        </pc:spChg>
        <pc:spChg chg="del">
          <ac:chgData name="Susan Johnston" userId="4314052c-51a1-4226-a2ae-e4bbd2a17ae0" providerId="ADAL" clId="{DB6FAF2F-5402-4A86-937F-BF0D59CC4865}" dt="2024-02-26T12:37:12.048" v="39"/>
          <ac:spMkLst>
            <pc:docMk/>
            <pc:sldMk cId="3512065956" sldId="257"/>
            <ac:spMk id="3089" creationId="{05A1AA86-B7E6-4C02-AA34-F1A25CD4CCBD}"/>
          </ac:spMkLst>
        </pc:spChg>
      </pc:sldChg>
      <pc:sldChg chg="del">
        <pc:chgData name="Susan Johnston" userId="4314052c-51a1-4226-a2ae-e4bbd2a17ae0" providerId="ADAL" clId="{DB6FAF2F-5402-4A86-937F-BF0D59CC4865}" dt="2024-02-26T21:50:17.612" v="84" actId="47"/>
        <pc:sldMkLst>
          <pc:docMk/>
          <pc:sldMk cId="3649852905" sldId="258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2555438441" sldId="265"/>
        </pc:sldMkLst>
      </pc:sldChg>
      <pc:sldChg chg="del">
        <pc:chgData name="Susan Johnston" userId="4314052c-51a1-4226-a2ae-e4bbd2a17ae0" providerId="ADAL" clId="{DB6FAF2F-5402-4A86-937F-BF0D59CC4865}" dt="2024-02-26T12:36:45.811" v="37" actId="47"/>
        <pc:sldMkLst>
          <pc:docMk/>
          <pc:sldMk cId="1802352063" sldId="279"/>
        </pc:sldMkLst>
      </pc:sldChg>
      <pc:sldChg chg="del">
        <pc:chgData name="Susan Johnston" userId="4314052c-51a1-4226-a2ae-e4bbd2a17ae0" providerId="ADAL" clId="{DB6FAF2F-5402-4A86-937F-BF0D59CC4865}" dt="2024-02-26T12:36:45.811" v="37" actId="47"/>
        <pc:sldMkLst>
          <pc:docMk/>
          <pc:sldMk cId="3100573196" sldId="281"/>
        </pc:sldMkLst>
      </pc:sldChg>
      <pc:sldChg chg="del">
        <pc:chgData name="Susan Johnston" userId="4314052c-51a1-4226-a2ae-e4bbd2a17ae0" providerId="ADAL" clId="{DB6FAF2F-5402-4A86-937F-BF0D59CC4865}" dt="2024-02-26T12:36:45.811" v="37" actId="47"/>
        <pc:sldMkLst>
          <pc:docMk/>
          <pc:sldMk cId="2252709164" sldId="283"/>
        </pc:sldMkLst>
      </pc:sldChg>
      <pc:sldChg chg="del">
        <pc:chgData name="Susan Johnston" userId="4314052c-51a1-4226-a2ae-e4bbd2a17ae0" providerId="ADAL" clId="{DB6FAF2F-5402-4A86-937F-BF0D59CC4865}" dt="2024-02-26T12:36:45.811" v="37" actId="47"/>
        <pc:sldMkLst>
          <pc:docMk/>
          <pc:sldMk cId="1195731148" sldId="284"/>
        </pc:sldMkLst>
      </pc:sldChg>
      <pc:sldChg chg="del">
        <pc:chgData name="Susan Johnston" userId="4314052c-51a1-4226-a2ae-e4bbd2a17ae0" providerId="ADAL" clId="{DB6FAF2F-5402-4A86-937F-BF0D59CC4865}" dt="2024-02-26T12:23:25.313" v="4" actId="47"/>
        <pc:sldMkLst>
          <pc:docMk/>
          <pc:sldMk cId="3753831864" sldId="286"/>
        </pc:sldMkLst>
      </pc:sldChg>
      <pc:sldChg chg="del">
        <pc:chgData name="Susan Johnston" userId="4314052c-51a1-4226-a2ae-e4bbd2a17ae0" providerId="ADAL" clId="{DB6FAF2F-5402-4A86-937F-BF0D59CC4865}" dt="2024-02-26T12:36:45.811" v="37" actId="47"/>
        <pc:sldMkLst>
          <pc:docMk/>
          <pc:sldMk cId="3980421116" sldId="289"/>
        </pc:sldMkLst>
      </pc:sldChg>
      <pc:sldChg chg="modSp mod">
        <pc:chgData name="Susan Johnston" userId="4314052c-51a1-4226-a2ae-e4bbd2a17ae0" providerId="ADAL" clId="{DB6FAF2F-5402-4A86-937F-BF0D59CC4865}" dt="2024-02-26T21:56:21.770" v="256" actId="1076"/>
        <pc:sldMkLst>
          <pc:docMk/>
          <pc:sldMk cId="2198983152" sldId="290"/>
        </pc:sldMkLst>
        <pc:spChg chg="mod">
          <ac:chgData name="Susan Johnston" userId="4314052c-51a1-4226-a2ae-e4bbd2a17ae0" providerId="ADAL" clId="{DB6FAF2F-5402-4A86-937F-BF0D59CC4865}" dt="2024-02-26T21:56:21.770" v="256" actId="1076"/>
          <ac:spMkLst>
            <pc:docMk/>
            <pc:sldMk cId="2198983152" sldId="290"/>
            <ac:spMk id="3" creationId="{BA73267A-BF14-4038-80EE-3252C798D872}"/>
          </ac:spMkLst>
        </pc:spChg>
      </pc:sldChg>
      <pc:sldChg chg="delSp mod">
        <pc:chgData name="Susan Johnston" userId="4314052c-51a1-4226-a2ae-e4bbd2a17ae0" providerId="ADAL" clId="{DB6FAF2F-5402-4A86-937F-BF0D59CC4865}" dt="2024-02-26T21:56:32.260" v="258" actId="478"/>
        <pc:sldMkLst>
          <pc:docMk/>
          <pc:sldMk cId="1713003587" sldId="291"/>
        </pc:sldMkLst>
        <pc:spChg chg="del">
          <ac:chgData name="Susan Johnston" userId="4314052c-51a1-4226-a2ae-e4bbd2a17ae0" providerId="ADAL" clId="{DB6FAF2F-5402-4A86-937F-BF0D59CC4865}" dt="2024-02-26T21:56:32.260" v="258" actId="478"/>
          <ac:spMkLst>
            <pc:docMk/>
            <pc:sldMk cId="1713003587" sldId="291"/>
            <ac:spMk id="2" creationId="{C21FC2A2-9969-430A-990C-7F15BAA6E109}"/>
          </ac:spMkLst>
        </pc:spChg>
        <pc:spChg chg="del">
          <ac:chgData name="Susan Johnston" userId="4314052c-51a1-4226-a2ae-e4bbd2a17ae0" providerId="ADAL" clId="{DB6FAF2F-5402-4A86-937F-BF0D59CC4865}" dt="2024-02-26T21:56:32.260" v="258" actId="478"/>
          <ac:spMkLst>
            <pc:docMk/>
            <pc:sldMk cId="1713003587" sldId="291"/>
            <ac:spMk id="3" creationId="{953DDED1-61AC-4401-9E54-D83D3125E356}"/>
          </ac:spMkLst>
        </pc:spChg>
      </pc:sldChg>
      <pc:sldChg chg="del">
        <pc:chgData name="Susan Johnston" userId="4314052c-51a1-4226-a2ae-e4bbd2a17ae0" providerId="ADAL" clId="{DB6FAF2F-5402-4A86-937F-BF0D59CC4865}" dt="2024-02-26T21:56:28.179" v="257" actId="47"/>
        <pc:sldMkLst>
          <pc:docMk/>
          <pc:sldMk cId="3990673737" sldId="292"/>
        </pc:sldMkLst>
      </pc:sldChg>
      <pc:sldChg chg="del">
        <pc:chgData name="Susan Johnston" userId="4314052c-51a1-4226-a2ae-e4bbd2a17ae0" providerId="ADAL" clId="{DB6FAF2F-5402-4A86-937F-BF0D59CC4865}" dt="2024-02-26T12:36:20.907" v="36" actId="47"/>
        <pc:sldMkLst>
          <pc:docMk/>
          <pc:sldMk cId="596095784" sldId="294"/>
        </pc:sldMkLst>
      </pc:sldChg>
      <pc:sldChg chg="del">
        <pc:chgData name="Susan Johnston" userId="4314052c-51a1-4226-a2ae-e4bbd2a17ae0" providerId="ADAL" clId="{DB6FAF2F-5402-4A86-937F-BF0D59CC4865}" dt="2024-02-26T12:36:45.811" v="37" actId="47"/>
        <pc:sldMkLst>
          <pc:docMk/>
          <pc:sldMk cId="3335993577" sldId="295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1779750943" sldId="297"/>
        </pc:sldMkLst>
      </pc:sldChg>
      <pc:sldChg chg="add del">
        <pc:chgData name="Susan Johnston" userId="4314052c-51a1-4226-a2ae-e4bbd2a17ae0" providerId="ADAL" clId="{DB6FAF2F-5402-4A86-937F-BF0D59CC4865}" dt="2024-02-26T17:13:42.076" v="46" actId="47"/>
        <pc:sldMkLst>
          <pc:docMk/>
          <pc:sldMk cId="1095158810" sldId="299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4165542929" sldId="306"/>
        </pc:sldMkLst>
      </pc:sldChg>
      <pc:sldChg chg="addSp modSp add del mod">
        <pc:chgData name="Susan Johnston" userId="4314052c-51a1-4226-a2ae-e4bbd2a17ae0" providerId="ADAL" clId="{DB6FAF2F-5402-4A86-937F-BF0D59CC4865}" dt="2024-02-26T21:48:33.076" v="57" actId="20577"/>
        <pc:sldMkLst>
          <pc:docMk/>
          <pc:sldMk cId="3864756122" sldId="308"/>
        </pc:sldMkLst>
        <pc:spChg chg="mod">
          <ac:chgData name="Susan Johnston" userId="4314052c-51a1-4226-a2ae-e4bbd2a17ae0" providerId="ADAL" clId="{DB6FAF2F-5402-4A86-937F-BF0D59CC4865}" dt="2024-02-26T21:48:33.076" v="57" actId="20577"/>
          <ac:spMkLst>
            <pc:docMk/>
            <pc:sldMk cId="3864756122" sldId="308"/>
            <ac:spMk id="13" creationId="{9CCBCC98-3743-AEA8-35E4-59F555D1480F}"/>
          </ac:spMkLst>
        </pc:spChg>
        <pc:spChg chg="add mod">
          <ac:chgData name="Susan Johnston" userId="4314052c-51a1-4226-a2ae-e4bbd2a17ae0" providerId="ADAL" clId="{DB6FAF2F-5402-4A86-937F-BF0D59CC4865}" dt="2024-02-26T12:24:06.838" v="33" actId="207"/>
          <ac:spMkLst>
            <pc:docMk/>
            <pc:sldMk cId="3864756122" sldId="308"/>
            <ac:spMk id="14" creationId="{9B7308A4-554D-AA38-FBB3-63A99C85FF87}"/>
          </ac:spMkLst>
        </pc:spChg>
      </pc:sldChg>
      <pc:sldChg chg="addSp delSp modSp new mod">
        <pc:chgData name="Susan Johnston" userId="4314052c-51a1-4226-a2ae-e4bbd2a17ae0" providerId="ADAL" clId="{DB6FAF2F-5402-4A86-937F-BF0D59CC4865}" dt="2024-02-26T21:56:12.328" v="255" actId="12788"/>
        <pc:sldMkLst>
          <pc:docMk/>
          <pc:sldMk cId="594147504" sldId="309"/>
        </pc:sldMkLst>
        <pc:spChg chg="mod">
          <ac:chgData name="Susan Johnston" userId="4314052c-51a1-4226-a2ae-e4bbd2a17ae0" providerId="ADAL" clId="{DB6FAF2F-5402-4A86-937F-BF0D59CC4865}" dt="2024-02-26T21:49:58.453" v="82" actId="1076"/>
          <ac:spMkLst>
            <pc:docMk/>
            <pc:sldMk cId="594147504" sldId="309"/>
            <ac:spMk id="2" creationId="{34B0B89A-698E-D77B-7126-7F9B0447DA7E}"/>
          </ac:spMkLst>
        </pc:spChg>
        <pc:spChg chg="del">
          <ac:chgData name="Susan Johnston" userId="4314052c-51a1-4226-a2ae-e4bbd2a17ae0" providerId="ADAL" clId="{DB6FAF2F-5402-4A86-937F-BF0D59CC4865}" dt="2024-02-26T21:49:40.070" v="76"/>
          <ac:spMkLst>
            <pc:docMk/>
            <pc:sldMk cId="594147504" sldId="309"/>
            <ac:spMk id="3" creationId="{247A0E7C-840A-9269-EEBE-98FC77C20FC1}"/>
          </ac:spMkLst>
        </pc:spChg>
        <pc:spChg chg="add del mod">
          <ac:chgData name="Susan Johnston" userId="4314052c-51a1-4226-a2ae-e4bbd2a17ae0" providerId="ADAL" clId="{DB6FAF2F-5402-4A86-937F-BF0D59CC4865}" dt="2024-02-26T21:54:41.374" v="156"/>
          <ac:spMkLst>
            <pc:docMk/>
            <pc:sldMk cId="594147504" sldId="309"/>
            <ac:spMk id="8" creationId="{121DBB34-6170-434D-94B9-1EF2C3F01D3A}"/>
          </ac:spMkLst>
        </pc:spChg>
        <pc:spChg chg="add mod">
          <ac:chgData name="Susan Johnston" userId="4314052c-51a1-4226-a2ae-e4bbd2a17ae0" providerId="ADAL" clId="{DB6FAF2F-5402-4A86-937F-BF0D59CC4865}" dt="2024-02-26T21:56:02.275" v="253" actId="14100"/>
          <ac:spMkLst>
            <pc:docMk/>
            <pc:sldMk cId="594147504" sldId="309"/>
            <ac:spMk id="10" creationId="{D97E1638-6FB5-2BC7-6A1E-21836262D4D9}"/>
          </ac:spMkLst>
        </pc:spChg>
        <pc:grpChg chg="add mod">
          <ac:chgData name="Susan Johnston" userId="4314052c-51a1-4226-a2ae-e4bbd2a17ae0" providerId="ADAL" clId="{DB6FAF2F-5402-4A86-937F-BF0D59CC4865}" dt="2024-02-26T21:56:12.328" v="255" actId="12788"/>
          <ac:grpSpMkLst>
            <pc:docMk/>
            <pc:sldMk cId="594147504" sldId="309"/>
            <ac:grpSpMk id="11" creationId="{7A75E678-D68F-05F2-98D5-35E096DB709E}"/>
          </ac:grpSpMkLst>
        </pc:grpChg>
        <pc:picChg chg="add del mod">
          <ac:chgData name="Susan Johnston" userId="4314052c-51a1-4226-a2ae-e4bbd2a17ae0" providerId="ADAL" clId="{DB6FAF2F-5402-4A86-937F-BF0D59CC4865}" dt="2024-02-26T21:54:16.916" v="149" actId="478"/>
          <ac:picMkLst>
            <pc:docMk/>
            <pc:sldMk cId="594147504" sldId="309"/>
            <ac:picMk id="5" creationId="{600909D0-FFE7-F00D-0DBA-264AC63BC2DD}"/>
          </ac:picMkLst>
        </pc:picChg>
        <pc:picChg chg="add mod">
          <ac:chgData name="Susan Johnston" userId="4314052c-51a1-4226-a2ae-e4bbd2a17ae0" providerId="ADAL" clId="{DB6FAF2F-5402-4A86-937F-BF0D59CC4865}" dt="2024-02-26T21:56:12.328" v="255" actId="12788"/>
          <ac:picMkLst>
            <pc:docMk/>
            <pc:sldMk cId="594147504" sldId="309"/>
            <ac:picMk id="6" creationId="{5A1D93C9-B5FB-492F-E006-D7F8E0AFAAB9}"/>
          </ac:picMkLst>
        </pc:picChg>
        <pc:picChg chg="add mod">
          <ac:chgData name="Susan Johnston" userId="4314052c-51a1-4226-a2ae-e4bbd2a17ae0" providerId="ADAL" clId="{DB6FAF2F-5402-4A86-937F-BF0D59CC4865}" dt="2024-02-26T21:56:12.328" v="255" actId="12788"/>
          <ac:picMkLst>
            <pc:docMk/>
            <pc:sldMk cId="594147504" sldId="309"/>
            <ac:picMk id="7" creationId="{6F4FA030-28FD-4A8A-4F5C-4B7A1B0E42AC}"/>
          </ac:picMkLst>
        </pc:picChg>
        <pc:picChg chg="add mod">
          <ac:chgData name="Susan Johnston" userId="4314052c-51a1-4226-a2ae-e4bbd2a17ae0" providerId="ADAL" clId="{DB6FAF2F-5402-4A86-937F-BF0D59CC4865}" dt="2024-02-26T21:56:12.328" v="255" actId="12788"/>
          <ac:picMkLst>
            <pc:docMk/>
            <pc:sldMk cId="594147504" sldId="309"/>
            <ac:picMk id="1026" creationId="{4890B0E8-061F-3444-6619-24EBFE7C7126}"/>
          </ac:picMkLst>
        </pc:picChg>
        <pc:picChg chg="add mod">
          <ac:chgData name="Susan Johnston" userId="4314052c-51a1-4226-a2ae-e4bbd2a17ae0" providerId="ADAL" clId="{DB6FAF2F-5402-4A86-937F-BF0D59CC4865}" dt="2024-02-26T21:56:12.328" v="255" actId="12788"/>
          <ac:picMkLst>
            <pc:docMk/>
            <pc:sldMk cId="594147504" sldId="309"/>
            <ac:picMk id="1028" creationId="{88271A06-C003-E042-4CA0-9DA00934E37B}"/>
          </ac:picMkLst>
        </pc:picChg>
      </pc:sldChg>
      <pc:sldChg chg="add">
        <pc:chgData name="Susan Johnston" userId="4314052c-51a1-4226-a2ae-e4bbd2a17ae0" providerId="ADAL" clId="{DB6FAF2F-5402-4A86-937F-BF0D59CC4865}" dt="2024-02-26T17:13:33.686" v="43"/>
        <pc:sldMkLst>
          <pc:docMk/>
          <pc:sldMk cId="2126337721" sldId="310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1032226996" sldId="312"/>
        </pc:sldMkLst>
      </pc:sldChg>
      <pc:sldChg chg="add">
        <pc:chgData name="Susan Johnston" userId="4314052c-51a1-4226-a2ae-e4bbd2a17ae0" providerId="ADAL" clId="{DB6FAF2F-5402-4A86-937F-BF0D59CC4865}" dt="2024-02-26T17:13:33.686" v="43"/>
        <pc:sldMkLst>
          <pc:docMk/>
          <pc:sldMk cId="2226745234" sldId="312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3039629414" sldId="313"/>
        </pc:sldMkLst>
      </pc:sldChg>
      <pc:sldChg chg="add">
        <pc:chgData name="Susan Johnston" userId="4314052c-51a1-4226-a2ae-e4bbd2a17ae0" providerId="ADAL" clId="{DB6FAF2F-5402-4A86-937F-BF0D59CC4865}" dt="2024-02-26T17:13:33.686" v="43"/>
        <pc:sldMkLst>
          <pc:docMk/>
          <pc:sldMk cId="3384044627" sldId="313"/>
        </pc:sldMkLst>
      </pc:sldChg>
      <pc:sldChg chg="add">
        <pc:chgData name="Susan Johnston" userId="4314052c-51a1-4226-a2ae-e4bbd2a17ae0" providerId="ADAL" clId="{DB6FAF2F-5402-4A86-937F-BF0D59CC4865}" dt="2024-02-26T17:13:33.686" v="43"/>
        <pc:sldMkLst>
          <pc:docMk/>
          <pc:sldMk cId="3443488345" sldId="314"/>
        </pc:sldMkLst>
      </pc:sldChg>
      <pc:sldChg chg="add del">
        <pc:chgData name="Susan Johnston" userId="4314052c-51a1-4226-a2ae-e4bbd2a17ae0" providerId="ADAL" clId="{DB6FAF2F-5402-4A86-937F-BF0D59CC4865}" dt="2024-02-26T17:13:37.636" v="44" actId="2696"/>
        <pc:sldMkLst>
          <pc:docMk/>
          <pc:sldMk cId="1514403662" sldId="315"/>
        </pc:sldMkLst>
      </pc:sldChg>
      <pc:sldChg chg="add del">
        <pc:chgData name="Susan Johnston" userId="4314052c-51a1-4226-a2ae-e4bbd2a17ae0" providerId="ADAL" clId="{DB6FAF2F-5402-4A86-937F-BF0D59CC4865}" dt="2024-02-26T21:48:59.337" v="58" actId="47"/>
        <pc:sldMkLst>
          <pc:docMk/>
          <pc:sldMk cId="1523000084" sldId="315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4135155829" sldId="315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2564849969" sldId="316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3039536930" sldId="317"/>
        </pc:sldMkLst>
      </pc:sldChg>
      <pc:sldChg chg="add">
        <pc:chgData name="Susan Johnston" userId="4314052c-51a1-4226-a2ae-e4bbd2a17ae0" providerId="ADAL" clId="{DB6FAF2F-5402-4A86-937F-BF0D59CC4865}" dt="2024-02-26T17:14:23.936" v="47"/>
        <pc:sldMkLst>
          <pc:docMk/>
          <pc:sldMk cId="3814921234" sldId="317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3860100652" sldId="318"/>
        </pc:sldMkLst>
      </pc:sldChg>
      <pc:sldChg chg="add">
        <pc:chgData name="Susan Johnston" userId="4314052c-51a1-4226-a2ae-e4bbd2a17ae0" providerId="ADAL" clId="{DB6FAF2F-5402-4A86-937F-BF0D59CC4865}" dt="2024-02-26T17:13:33.686" v="43"/>
        <pc:sldMkLst>
          <pc:docMk/>
          <pc:sldMk cId="1021373271" sldId="320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1859083689" sldId="323"/>
        </pc:sldMkLst>
      </pc:sldChg>
      <pc:sldChg chg="add">
        <pc:chgData name="Susan Johnston" userId="4314052c-51a1-4226-a2ae-e4bbd2a17ae0" providerId="ADAL" clId="{DB6FAF2F-5402-4A86-937F-BF0D59CC4865}" dt="2024-02-26T17:13:33.686" v="43"/>
        <pc:sldMkLst>
          <pc:docMk/>
          <pc:sldMk cId="2783478943" sldId="323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559697325" sldId="326"/>
        </pc:sldMkLst>
      </pc:sldChg>
      <pc:sldChg chg="add del">
        <pc:chgData name="Susan Johnston" userId="4314052c-51a1-4226-a2ae-e4bbd2a17ae0" providerId="ADAL" clId="{DB6FAF2F-5402-4A86-937F-BF0D59CC4865}" dt="2024-02-26T17:11:13.763" v="40" actId="47"/>
        <pc:sldMkLst>
          <pc:docMk/>
          <pc:sldMk cId="2046024685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FAFD-66AD-4CC3-9CC5-9E400943C6F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E104-A904-45B5-9AC3-2E33E8DC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44958-D273-F434-E1A4-FAE20CF26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1ED904-670F-65A9-AFA8-A259386C5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24BBD-D9D5-9EE3-1DC6-9D4939FE1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BF43-8BB6-11D2-360E-CB2C7EC83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7AA09-ECB9-44BE-9FE0-E1B90436C3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0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words as bold or italic, adding images, and creating lists are just a few of the things we can do with Markdown. Mostly, Markdown is just regular text with a few non-alphabetic characters thrown in, like </a:t>
            </a:r>
            <a:r>
              <a:rPr lang="en-GB" dirty="0"/>
              <a:t>#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dirty="0"/>
              <a:t>*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2E104-A904-45B5-9AC3-2E33E8DC6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NERC E4 DTP Training – 27</a:t>
            </a:r>
            <a:r>
              <a:rPr lang="en-GB" b="1" baseline="30000" dirty="0"/>
              <a:t>st</a:t>
            </a:r>
            <a:r>
              <a:rPr lang="en-GB" b="1" dirty="0"/>
              <a:t> February 2024</a:t>
            </a:r>
            <a:endParaRPr lang="en-GB" dirty="0"/>
          </a:p>
          <a:p>
            <a:r>
              <a:rPr lang="en-GB" dirty="0"/>
              <a:t>Dr Susan Johnston, Institute of Evolutionary Biology</a:t>
            </a:r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13D2-0836-D948-34F8-898E262B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9" y="0"/>
            <a:ext cx="1149678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Version control: revert a file to a previous version.</a:t>
            </a: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78FC1-B488-7E08-CB65-3724AECD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3" y="1690688"/>
            <a:ext cx="7726494" cy="46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13D2-0836-D948-34F8-898E262B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9" y="0"/>
            <a:ext cx="1149678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Version control: revert a file to a previous version.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5A6FF-62A1-A079-6810-5F32E947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93" y="1490838"/>
            <a:ext cx="7696014" cy="46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13D2-0836-D948-34F8-898E262B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9" y="0"/>
            <a:ext cx="1149678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Version control: revert a file to a previous version.</a:t>
            </a:r>
            <a:endParaRPr lang="en-GB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D2807-BA5E-FCF2-0037-257F2230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1727667"/>
            <a:ext cx="7567930" cy="45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13D2-0836-D948-34F8-898E262B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9" y="0"/>
            <a:ext cx="1149678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Version control: revert a file to a previous version.</a:t>
            </a: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78FC1-B488-7E08-CB65-3724AECD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3" y="1690688"/>
            <a:ext cx="7726494" cy="46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BB6A4-C27E-839C-A0D1-7B5BDF6268D3}"/>
              </a:ext>
            </a:extLst>
          </p:cNvPr>
          <p:cNvSpPr txBox="1">
            <a:spLocks/>
          </p:cNvSpPr>
          <p:nvPr/>
        </p:nvSpPr>
        <p:spPr>
          <a:xfrm>
            <a:off x="1102984" y="2599241"/>
            <a:ext cx="4343660" cy="194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Version control: keep track of file updates (and revert if needed).</a:t>
            </a: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ADA60-B1AD-27BF-F85B-C4049820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76" y="996340"/>
            <a:ext cx="3919569" cy="5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87AD9-3742-E05B-3B3D-575E8150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28377F-022D-3267-5D48-83E407518569}"/>
              </a:ext>
            </a:extLst>
          </p:cNvPr>
          <p:cNvSpPr/>
          <p:nvPr/>
        </p:nvSpPr>
        <p:spPr>
          <a:xfrm>
            <a:off x="1223453" y="3377057"/>
            <a:ext cx="1800225" cy="100965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1795A-6B91-9907-2FD0-78A25B5CB26D}"/>
              </a:ext>
            </a:extLst>
          </p:cNvPr>
          <p:cNvSpPr/>
          <p:nvPr/>
        </p:nvSpPr>
        <p:spPr>
          <a:xfrm>
            <a:off x="6266565" y="3416300"/>
            <a:ext cx="1899123" cy="100965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3809A9-D836-357E-AAD9-DED06B4A85FB}"/>
              </a:ext>
            </a:extLst>
          </p:cNvPr>
          <p:cNvSpPr/>
          <p:nvPr/>
        </p:nvSpPr>
        <p:spPr>
          <a:xfrm>
            <a:off x="8827922" y="3416300"/>
            <a:ext cx="1800225" cy="1009650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Writing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9A9F7-C48F-3096-8F76-2FB5D2773BFC}"/>
              </a:ext>
            </a:extLst>
          </p:cNvPr>
          <p:cNvCxnSpPr>
            <a:cxnSpLocks/>
          </p:cNvCxnSpPr>
          <p:nvPr/>
        </p:nvCxnSpPr>
        <p:spPr>
          <a:xfrm>
            <a:off x="3023678" y="3881882"/>
            <a:ext cx="67188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9715CB-C1C0-AB0B-791B-1D9DB1470504}"/>
              </a:ext>
            </a:extLst>
          </p:cNvPr>
          <p:cNvCxnSpPr>
            <a:cxnSpLocks/>
          </p:cNvCxnSpPr>
          <p:nvPr/>
        </p:nvCxnSpPr>
        <p:spPr>
          <a:xfrm>
            <a:off x="8165688" y="3921125"/>
            <a:ext cx="67188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7F048E-79DC-16BA-821F-0F137DDBDA49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2123566" y="2556487"/>
            <a:ext cx="0" cy="82057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C43CD4-B8FA-BA92-F042-D7290F214189}"/>
              </a:ext>
            </a:extLst>
          </p:cNvPr>
          <p:cNvSpPr/>
          <p:nvPr/>
        </p:nvSpPr>
        <p:spPr>
          <a:xfrm>
            <a:off x="8837571" y="5261003"/>
            <a:ext cx="1800225" cy="10096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Publish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F32CF80-72EC-3C05-89FC-13BBED6DEA4F}"/>
              </a:ext>
            </a:extLst>
          </p:cNvPr>
          <p:cNvSpPr/>
          <p:nvPr/>
        </p:nvSpPr>
        <p:spPr>
          <a:xfrm>
            <a:off x="1223453" y="1546837"/>
            <a:ext cx="1800225" cy="100965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Research Question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BBC7FB-DB4E-E4A1-4347-36D48CF07EEE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9728035" y="4425950"/>
            <a:ext cx="9649" cy="83505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FE2ACFB-4D21-5ACE-BE52-21A5343E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384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Life of a research project.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017D0-4956-1DF6-2DA5-490959ADF45B}"/>
              </a:ext>
            </a:extLst>
          </p:cNvPr>
          <p:cNvSpPr/>
          <p:nvPr/>
        </p:nvSpPr>
        <p:spPr>
          <a:xfrm>
            <a:off x="3695560" y="3416300"/>
            <a:ext cx="1899123" cy="100965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12F3AD-AFD2-3198-43A9-2BE756D83033}"/>
              </a:ext>
            </a:extLst>
          </p:cNvPr>
          <p:cNvCxnSpPr>
            <a:cxnSpLocks/>
          </p:cNvCxnSpPr>
          <p:nvPr/>
        </p:nvCxnSpPr>
        <p:spPr>
          <a:xfrm>
            <a:off x="5594683" y="3921125"/>
            <a:ext cx="67188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C9AFDB-C1AD-6B38-8C3D-0827012000CC}"/>
              </a:ext>
            </a:extLst>
          </p:cNvPr>
          <p:cNvSpPr txBox="1"/>
          <p:nvPr/>
        </p:nvSpPr>
        <p:spPr>
          <a:xfrm>
            <a:off x="3129947" y="1513555"/>
            <a:ext cx="181340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Create &amp; Structure an R Project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BE68-6D1B-87D8-48EA-2F6EB94A306F}"/>
              </a:ext>
            </a:extLst>
          </p:cNvPr>
          <p:cNvSpPr txBox="1"/>
          <p:nvPr/>
        </p:nvSpPr>
        <p:spPr>
          <a:xfrm>
            <a:off x="1147804" y="4539042"/>
            <a:ext cx="203096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Loading &amp; managing data 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F29A7-A546-012C-9991-F5490323C5D8}"/>
              </a:ext>
            </a:extLst>
          </p:cNvPr>
          <p:cNvSpPr txBox="1"/>
          <p:nvPr/>
        </p:nvSpPr>
        <p:spPr>
          <a:xfrm>
            <a:off x="3663819" y="4539041"/>
            <a:ext cx="1899119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EFD5-8BB0-D870-B418-75991AD365A5}"/>
              </a:ext>
            </a:extLst>
          </p:cNvPr>
          <p:cNvSpPr txBox="1"/>
          <p:nvPr/>
        </p:nvSpPr>
        <p:spPr>
          <a:xfrm>
            <a:off x="6184603" y="2612829"/>
            <a:ext cx="2149732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Statistical tests on research data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C8A00-1C4E-1E21-6B5E-1D5E805B978A}"/>
              </a:ext>
            </a:extLst>
          </p:cNvPr>
          <p:cNvSpPr txBox="1"/>
          <p:nvPr/>
        </p:nvSpPr>
        <p:spPr>
          <a:xfrm>
            <a:off x="8743243" y="2184024"/>
            <a:ext cx="2149732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Embed code, figures and results in R Markdown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BCC98-3743-AEA8-35E4-59F555D1480F}"/>
              </a:ext>
            </a:extLst>
          </p:cNvPr>
          <p:cNvSpPr txBox="1"/>
          <p:nvPr/>
        </p:nvSpPr>
        <p:spPr>
          <a:xfrm>
            <a:off x="6463051" y="5257996"/>
            <a:ext cx="2273174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Let’s talk about   the process          (git &amp; journals)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308A4-554D-AA38-FBB3-63A99C85FF87}"/>
              </a:ext>
            </a:extLst>
          </p:cNvPr>
          <p:cNvSpPr/>
          <p:nvPr/>
        </p:nvSpPr>
        <p:spPr>
          <a:xfrm>
            <a:off x="6096000" y="2529218"/>
            <a:ext cx="2324788" cy="84783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B89A-698E-D77B-7126-7F9B0447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5" y="126586"/>
            <a:ext cx="10515600" cy="1325563"/>
          </a:xfrm>
        </p:spPr>
        <p:txBody>
          <a:bodyPr/>
          <a:lstStyle/>
          <a:p>
            <a:r>
              <a:rPr lang="en-US" dirty="0"/>
              <a:t>Today’s session:</a:t>
            </a:r>
            <a:endParaRPr lang="en-GB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5A1D93C9-B5FB-492F-E006-D7F8E0AF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99" y="3549975"/>
            <a:ext cx="1696278" cy="7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dex of /img/hexbin">
            <a:extLst>
              <a:ext uri="{FF2B5EF4-FFF2-40B4-BE49-F238E27FC236}">
                <a16:creationId xmlns:a16="http://schemas.microsoft.com/office/drawing/2014/main" id="{4890B0E8-061F-3444-6619-24EBFE7C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93" y="1525288"/>
            <a:ext cx="1296490" cy="15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A75E678-D68F-05F2-98D5-35E096DB709E}"/>
              </a:ext>
            </a:extLst>
          </p:cNvPr>
          <p:cNvGrpSpPr/>
          <p:nvPr/>
        </p:nvGrpSpPr>
        <p:grpSpPr>
          <a:xfrm>
            <a:off x="659295" y="4782815"/>
            <a:ext cx="2768886" cy="1502756"/>
            <a:chOff x="659295" y="4782815"/>
            <a:chExt cx="2768886" cy="150275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F4FA030-28FD-4A8A-4F5C-4B7A1B0E4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9295" y="4782815"/>
              <a:ext cx="1302027" cy="1502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nancial Data Manipulation in dplyr for Quant Traders - Robot Wealth">
              <a:extLst>
                <a:ext uri="{FF2B5EF4-FFF2-40B4-BE49-F238E27FC236}">
                  <a16:creationId xmlns:a16="http://schemas.microsoft.com/office/drawing/2014/main" id="{88271A06-C003-E042-4CA0-9DA00934E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48" y="4782815"/>
              <a:ext cx="1295133" cy="150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7E1638-6FB5-2BC7-6A1E-21836262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1888436"/>
            <a:ext cx="6642652" cy="40253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Fast dynamic report generation.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Version control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Continue data processing and visualization.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E6F1-58CE-45B7-B578-A534B9C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267A-BF14-4038-80EE-3252C798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835564"/>
            <a:ext cx="10887075" cy="4351338"/>
          </a:xfrm>
        </p:spPr>
        <p:txBody>
          <a:bodyPr/>
          <a:lstStyle/>
          <a:p>
            <a:r>
              <a:rPr lang="en-GB" dirty="0"/>
              <a:t>Lightweight mark-up language</a:t>
            </a:r>
          </a:p>
          <a:p>
            <a:endParaRPr lang="en-GB" dirty="0"/>
          </a:p>
          <a:p>
            <a:r>
              <a:rPr lang="en-GB" dirty="0"/>
              <a:t>Basic text formatting, adding images, creating lists, etc.</a:t>
            </a:r>
          </a:p>
          <a:p>
            <a:endParaRPr lang="en-GB" dirty="0"/>
          </a:p>
          <a:p>
            <a:r>
              <a:rPr lang="en-GB" dirty="0"/>
              <a:t>Can embed code and results, making it useful for reproducible research.</a:t>
            </a:r>
          </a:p>
          <a:p>
            <a:endParaRPr lang="en-GB" dirty="0"/>
          </a:p>
          <a:p>
            <a:r>
              <a:rPr lang="en-GB" dirty="0"/>
              <a:t>Looks very much like regular text with a few extra characters (#, *, etc)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BEEF1-B49E-4429-B969-41C994A5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76200"/>
            <a:ext cx="91725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D00A-FFBD-B67D-22F6-A96CE835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       ? </a:t>
            </a:r>
            <a:endParaRPr lang="en-GB" dirty="0"/>
          </a:p>
        </p:txBody>
      </p:sp>
      <p:pic>
        <p:nvPicPr>
          <p:cNvPr id="4" name="Picture 2" descr="Git">
            <a:extLst>
              <a:ext uri="{FF2B5EF4-FFF2-40B4-BE49-F238E27FC236}">
                <a16:creationId xmlns:a16="http://schemas.microsoft.com/office/drawing/2014/main" id="{3414F63F-BC7E-17B8-2AE3-99EA59C4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03" y="584112"/>
            <a:ext cx="2004601" cy="8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4E2AD-3ACB-8640-6D33-2A7768EB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6" y="2105515"/>
            <a:ext cx="10021168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F6A1F1D9-18BA-E190-CA5E-07583F05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73" y="1663723"/>
            <a:ext cx="4572000" cy="428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BB6A4-C27E-839C-A0D1-7B5BDF6268D3}"/>
              </a:ext>
            </a:extLst>
          </p:cNvPr>
          <p:cNvSpPr txBox="1">
            <a:spLocks/>
          </p:cNvSpPr>
          <p:nvPr/>
        </p:nvSpPr>
        <p:spPr>
          <a:xfrm>
            <a:off x="347609" y="0"/>
            <a:ext cx="114967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Version control: keep track of file updates (and revert if needed).</a:t>
            </a:r>
            <a:endParaRPr lang="en-GB" sz="32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C5D0D8C-5D06-BAB5-4E55-8AFE7017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27" y="1234198"/>
            <a:ext cx="3706136" cy="49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Using R as a Research Tool.</vt:lpstr>
      <vt:lpstr>Life of a research project.</vt:lpstr>
      <vt:lpstr>Today’s session:</vt:lpstr>
      <vt:lpstr>PowerPoint Presentation</vt:lpstr>
      <vt:lpstr>Markdown Language</vt:lpstr>
      <vt:lpstr>PowerPoint Presentation</vt:lpstr>
      <vt:lpstr>Worked example…</vt:lpstr>
      <vt:lpstr>What is                   ? </vt:lpstr>
      <vt:lpstr>PowerPoint Presentation</vt:lpstr>
      <vt:lpstr>Version control: revert a file to a previous version.</vt:lpstr>
      <vt:lpstr>Version control: revert a file to a previous version.</vt:lpstr>
      <vt:lpstr>Version control: revert a file to a previous version.</vt:lpstr>
      <vt:lpstr>Version control: revert a file to a previous version.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Susan Johnston</cp:lastModifiedBy>
  <cp:revision>56</cp:revision>
  <dcterms:created xsi:type="dcterms:W3CDTF">2017-11-06T22:28:32Z</dcterms:created>
  <dcterms:modified xsi:type="dcterms:W3CDTF">2024-02-26T21:56:39Z</dcterms:modified>
</cp:coreProperties>
</file>