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NERC E3 DTP Training – 28</a:t>
            </a:r>
            <a:r>
              <a:rPr lang="en-GB" b="1" baseline="30000" dirty="0"/>
              <a:t>th</a:t>
            </a:r>
            <a:r>
              <a:rPr lang="en-GB" b="1" dirty="0"/>
              <a:t> November</a:t>
            </a:r>
          </a:p>
          <a:p>
            <a:endParaRPr lang="en-GB" dirty="0"/>
          </a:p>
          <a:p>
            <a:r>
              <a:rPr lang="en-GB" dirty="0"/>
              <a:t>Dr Susan Johnston, Institute of Evolutionary Biology</a:t>
            </a:r>
          </a:p>
          <a:p>
            <a:r>
              <a:rPr lang="en-GB" dirty="0"/>
              <a:t>Demonstrators: </a:t>
            </a:r>
            <a:r>
              <a:rPr lang="en-GB" dirty="0" err="1"/>
              <a:t>Gergana</a:t>
            </a:r>
            <a:r>
              <a:rPr lang="en-GB" dirty="0"/>
              <a:t> </a:t>
            </a:r>
            <a:r>
              <a:rPr lang="en-GB" dirty="0" err="1"/>
              <a:t>Daskalova</a:t>
            </a:r>
            <a:r>
              <a:rPr lang="en-GB" dirty="0"/>
              <a:t>, John </a:t>
            </a:r>
            <a:r>
              <a:rPr lang="en-GB" dirty="0" err="1"/>
              <a:t>Godlee</a:t>
            </a:r>
            <a:endParaRPr lang="en-US" dirty="0"/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Write, embed and render code and results into an HTML document.</a:t>
            </a:r>
          </a:p>
          <a:p>
            <a:endParaRPr lang="en-US" dirty="0"/>
          </a:p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50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24C1A7-59D9-49D3-938B-46B174E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Report writing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46553-9C67-497B-B0A8-22E9927D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34"/>
          <a:stretch/>
        </p:blipFill>
        <p:spPr>
          <a:xfrm>
            <a:off x="674727" y="1932495"/>
            <a:ext cx="5137517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45CEA-BA89-46DA-A569-C180F5CEFC80}"/>
              </a:ext>
            </a:extLst>
          </p:cNvPr>
          <p:cNvSpPr txBox="1"/>
          <p:nvPr/>
        </p:nvSpPr>
        <p:spPr>
          <a:xfrm>
            <a:off x="1573951" y="5850755"/>
            <a:ext cx="407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LaTeX</a:t>
            </a:r>
            <a:r>
              <a:rPr lang="en-GB" sz="2800" dirty="0"/>
              <a:t> and R </a:t>
            </a:r>
            <a:r>
              <a:rPr lang="en-GB" sz="2800" dirty="0" err="1"/>
              <a:t>Sweave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30231-A8F6-481F-9C33-A54E8F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7"/>
          <a:stretch/>
        </p:blipFill>
        <p:spPr>
          <a:xfrm>
            <a:off x="6595640" y="1932495"/>
            <a:ext cx="5089649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1AFC15-7EDE-4C6F-B9B8-53D559382FBE}"/>
              </a:ext>
            </a:extLst>
          </p:cNvPr>
          <p:cNvSpPr txBox="1"/>
          <p:nvPr/>
        </p:nvSpPr>
        <p:spPr>
          <a:xfrm>
            <a:off x="7965261" y="5898741"/>
            <a:ext cx="25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knitr</a:t>
            </a:r>
            <a:r>
              <a:rPr lang="en-GB" sz="2800" dirty="0"/>
              <a:t> to HTML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0B7804-09B5-40B9-BEBF-373E3BF39C3D}"/>
              </a:ext>
            </a:extLst>
          </p:cNvPr>
          <p:cNvSpPr/>
          <p:nvPr/>
        </p:nvSpPr>
        <p:spPr>
          <a:xfrm>
            <a:off x="6326800" y="1437669"/>
            <a:ext cx="5607968" cy="5243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Using R as a Research Tool.</vt:lpstr>
      <vt:lpstr>Today’s session:</vt:lpstr>
      <vt:lpstr>Report writing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JOHNSTON Susan</cp:lastModifiedBy>
  <cp:revision>28</cp:revision>
  <dcterms:created xsi:type="dcterms:W3CDTF">2017-11-06T22:28:32Z</dcterms:created>
  <dcterms:modified xsi:type="dcterms:W3CDTF">2017-11-28T01:11:56Z</dcterms:modified>
</cp:coreProperties>
</file>