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2" r:id="rId7"/>
    <p:sldId id="281" r:id="rId8"/>
    <p:sldId id="28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– 28</a:t>
            </a:r>
            <a:r>
              <a:rPr lang="en-GB" b="1" baseline="30000" dirty="0"/>
              <a:t>th</a:t>
            </a:r>
            <a:r>
              <a:rPr lang="en-GB" b="1" dirty="0"/>
              <a:t> 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33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lark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pic>
        <p:nvPicPr>
          <p:cNvPr id="1026" name="Picture 2" descr="Image result for galton height regression">
            <a:extLst>
              <a:ext uri="{FF2B5EF4-FFF2-40B4-BE49-F238E27FC236}">
                <a16:creationId xmlns:a16="http://schemas.microsoft.com/office/drawing/2014/main" id="{808FC86F-7DEF-4C34-BC28-548E37BB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2414082"/>
            <a:ext cx="3583666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6707624" y="4537851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daughter height vary relative to the mean height of her parents?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966C9-9EEE-475B-A061-D21DD66EB4BD}"/>
              </a:ext>
            </a:extLst>
          </p:cNvPr>
          <p:cNvSpPr txBox="1"/>
          <p:nvPr/>
        </p:nvSpPr>
        <p:spPr>
          <a:xfrm>
            <a:off x="6798078" y="3282327"/>
            <a:ext cx="25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Francis Galton’s Human Height Data Set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250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Using R as a Research Tool.</vt:lpstr>
      <vt:lpstr>Today’s session:</vt:lpstr>
      <vt:lpstr>Report writing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33</cp:revision>
  <dcterms:created xsi:type="dcterms:W3CDTF">2017-11-06T22:28:32Z</dcterms:created>
  <dcterms:modified xsi:type="dcterms:W3CDTF">2017-11-28T15:20:32Z</dcterms:modified>
</cp:coreProperties>
</file>