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475F-D0D0-744F-BD05-4C755398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8FA8-612F-3523-75B0-A531A5EC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F28D-46D9-52D0-CC33-AE43227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1078-F860-6243-E179-9ECC82B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CFDF-66C7-A091-0FE3-4F0D4B0B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2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706-55AE-DE58-D1A6-8BCBA8F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5010-5148-3656-93D6-C5CDCC13D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0882-7EA6-0F0A-7F8D-63D419DA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2A7F-437E-A287-CCD1-9114234D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F15F-0257-0724-C22F-CF21E647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E982-BCE4-8EF8-ACDF-C6E14957A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EF45-28BF-E949-E9FF-954620CB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8796-2F43-3B6B-273C-59F29BB5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CE4F-69F0-2901-8893-7050E039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9884-A4C6-9197-D0A4-9C9B9259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57B5-B397-7BBE-331A-BA1BF425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87B0-67AC-1CAF-86AD-8FE54EEE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05FC-BAE1-E989-8AB2-3E65FC01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FBF4-79F4-4443-534D-F3766D2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C5BA-F672-25F5-CD26-363745BF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2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8F8E-3CBE-135F-54C4-BC879C99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DDD6-D4A0-511C-F885-076893A3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E870-C6A7-90E4-09EE-A0400564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EF67-4801-F379-A515-AC5CF49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5E05-2872-71D1-0037-7371A27D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331-7174-D906-344B-5ABDF81F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72F9-C237-3984-80FE-88C9954BC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72F5-881C-CD76-D64E-B4B78A7BC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E23C-4137-CFCE-A8B4-6A4A5DF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96F8-1001-8AD0-20FB-EC405C88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751C-A577-68D9-AE08-A406E94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A045-8F2D-8B55-D115-5578FE59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0163F-0D76-399E-511D-D27C6850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4D1E-96D3-3164-2A99-F4803B1B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8ED5-C374-9682-2B7E-ECA5916B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A8C21-4197-F306-6D92-28FD8E229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623F0-E036-3E4B-9C25-B1E7891A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E847B-0A84-A8E8-D261-86CAFE61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8D863-55B5-A4FA-DCE5-CB89313B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8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970E-E480-929B-CFBF-29102C00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7688-41C5-9060-AC1B-3C6C3667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5E86-9562-576F-95CB-4ED9EF81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F1355-99C2-FF4E-215B-DDC8F0DC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C8D56-6E86-DAFB-DD07-CDDD0FF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E7106-2A19-0BEE-4041-654BAAE1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15E9A-BC52-8F68-B75C-5E0BA35B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7B82-0752-5936-79D8-7AA3228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3C9-045E-CAB4-27C6-C1B9B470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462E-6CC2-5A75-D02C-F63885C4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FBB6-CEF8-6884-13CA-D5FE7AB5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1504-4DF7-B19C-211A-8DA9929D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610-B59B-6852-EC41-05B7206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C90A-6344-B122-98BA-8CE62D5B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F3121-890A-0B30-2704-27AEABE01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98C95-B546-4DBB-D87A-2F32FB15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A6C3-9021-591E-BEDA-EDC22578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569D2-42BE-E68E-29DE-DAACECD6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4C4CC-D998-6CDA-DD9E-B296A227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7404B-31C1-86C0-073E-E0091567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2DA0-DD08-47E8-DD00-4C3A7448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B067-5E09-1F65-E8F6-397466F8D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567B-00FA-446D-A51B-B5BA1AD96DEA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8741-4E58-6C27-20CF-B1C2C9FE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9AA9-67AB-4A08-80C3-99B9544B7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5421-894E-4FA4-B38D-CE4B8D77C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sejournal.biomedcentral.com/articles/10.1186/1297-9686-45-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viewdoc/download?doi=10.1.1.599.3858&amp;rep=rep1&amp;type=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34C-9462-3309-212B-471CF5364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Imputation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2CF1-E882-E93C-CF0B-2815510F1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SEJ, July 2022</a:t>
            </a:r>
          </a:p>
        </p:txBody>
      </p:sp>
    </p:spTree>
    <p:extLst>
      <p:ext uri="{BB962C8B-B14F-4D97-AF65-F5344CB8AC3E}">
        <p14:creationId xmlns:p14="http://schemas.microsoft.com/office/powerpoint/2010/main" val="41813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4" y="262467"/>
            <a:ext cx="6368028" cy="57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54C04-9441-824A-61D7-CB44FB03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22" y="754064"/>
            <a:ext cx="3943878" cy="509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D3E7B-29AE-4B2F-E3CB-FC659864544A}"/>
              </a:ext>
            </a:extLst>
          </p:cNvPr>
          <p:cNvSpPr txBox="1"/>
          <p:nvPr/>
        </p:nvSpPr>
        <p:spPr>
          <a:xfrm>
            <a:off x="1761066" y="6103936"/>
            <a:ext cx="778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https://gsejournal.biomedcentral.com/articles/10.1186/1297-9686-45-3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1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D202A-953D-0238-6427-242658D4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4506"/>
            <a:ext cx="8460432" cy="478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62F47-8EB4-201E-1C81-30E5D8201E58}"/>
              </a:ext>
            </a:extLst>
          </p:cNvPr>
          <p:cNvSpPr txBox="1"/>
          <p:nvPr/>
        </p:nvSpPr>
        <p:spPr>
          <a:xfrm>
            <a:off x="4715934" y="1786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https://citeseerx.ist.psu.edu/viewdoc/download?doi=10.1.1.599.3858&amp;rep=rep1&amp;type=pdf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2CD7D-ACE0-6B16-BE0B-5381BEB305A2}"/>
              </a:ext>
            </a:extLst>
          </p:cNvPr>
          <p:cNvSpPr txBox="1"/>
          <p:nvPr/>
        </p:nvSpPr>
        <p:spPr>
          <a:xfrm>
            <a:off x="838200" y="270933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the paper [20] that they cite:</a:t>
            </a:r>
          </a:p>
        </p:txBody>
      </p:sp>
    </p:spTree>
    <p:extLst>
      <p:ext uri="{BB962C8B-B14F-4D97-AF65-F5344CB8AC3E}">
        <p14:creationId xmlns:p14="http://schemas.microsoft.com/office/powerpoint/2010/main" val="17396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Imputation info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Imputation info</dc:title>
  <dc:creator>JOHNSTON Susan</dc:creator>
  <cp:lastModifiedBy>JOHNSTON Susan</cp:lastModifiedBy>
  <cp:revision>1</cp:revision>
  <dcterms:created xsi:type="dcterms:W3CDTF">2022-07-21T11:36:51Z</dcterms:created>
  <dcterms:modified xsi:type="dcterms:W3CDTF">2022-07-21T11:42:52Z</dcterms:modified>
</cp:coreProperties>
</file>