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5" r:id="rId19"/>
    <p:sldId id="270" r:id="rId20"/>
    <p:sldId id="271" r:id="rId21"/>
    <p:sldId id="272" r:id="rId22"/>
    <p:sldId id="273" r:id="rId23"/>
    <p:sldId id="286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87A0-58A9-429D-A565-678420A175E6}" type="datetimeFigureOut">
              <a:rPr lang="pl-PL" smtClean="0"/>
              <a:pPr/>
              <a:t>2013-03-25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D1DD-A1B4-463B-8CC4-18519EC5BF2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b="1" smtClean="0"/>
              <a:t>Odkrywanie reguł asocjacyjnych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1916113"/>
            <a:ext cx="7162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98600"/>
            <a:ext cx="7162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962" y="260648"/>
            <a:ext cx="7090076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342" y="332656"/>
            <a:ext cx="7104789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655" y="260648"/>
            <a:ext cx="7207676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239" y="332656"/>
            <a:ext cx="7119325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593" y="188640"/>
            <a:ext cx="7402156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405" y="404664"/>
            <a:ext cx="704912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76672"/>
            <a:ext cx="6928939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47" y="260648"/>
            <a:ext cx="7206617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59632" y="220486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Ulepszenie algorytmu </a:t>
            </a:r>
            <a:r>
              <a:rPr lang="pl-PL" sz="3600" dirty="0" err="1" smtClean="0"/>
              <a:t>Apriori</a:t>
            </a:r>
            <a:endParaRPr lang="pl-PL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6465"/>
            <a:ext cx="7272808" cy="642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80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pl-PL" b="1"/>
          </a:p>
          <a:p>
            <a:pPr marL="342900" indent="-342900">
              <a:spcBef>
                <a:spcPct val="50000"/>
              </a:spcBef>
            </a:pPr>
            <a:endParaRPr lang="pl-PL" b="1"/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1536700"/>
            <a:ext cx="695325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ytuł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l-PL" sz="3200" b="1" kern="0" smtClean="0"/>
              <a:t>Odkrywanie reguł asocjacyjnych</a:t>
            </a:r>
            <a:endParaRPr lang="pl-PL" sz="3200" b="1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2336"/>
            <a:ext cx="7488832" cy="664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4958"/>
            <a:ext cx="7128792" cy="633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45" y="260648"/>
            <a:ext cx="7338871" cy="64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71600" y="249289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FP </a:t>
            </a:r>
            <a:r>
              <a:rPr lang="pl-PL" sz="3600" dirty="0" err="1" smtClean="0"/>
              <a:t>tree</a:t>
            </a:r>
            <a:endParaRPr lang="pl-PL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932" y="188639"/>
            <a:ext cx="7423484" cy="65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636" y="260648"/>
            <a:ext cx="7263771" cy="640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2314"/>
            <a:ext cx="7103804" cy="629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95275"/>
            <a:ext cx="8105775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80988"/>
            <a:ext cx="810577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304800"/>
            <a:ext cx="80391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80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pl-PL" b="1"/>
          </a:p>
          <a:p>
            <a:pPr marL="342900" indent="-342900">
              <a:spcBef>
                <a:spcPct val="50000"/>
              </a:spcBef>
            </a:pPr>
            <a:endParaRPr lang="pl-PL" b="1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l-PL" sz="3200" b="1" kern="0" smtClean="0"/>
              <a:t>Odkrywanie reguł asocjacyjnych</a:t>
            </a:r>
            <a:endParaRPr lang="pl-PL" sz="3200" b="1" kern="0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575" y="1409700"/>
            <a:ext cx="73088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319088"/>
            <a:ext cx="806767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3405"/>
            <a:ext cx="7272808" cy="64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310" y="188640"/>
            <a:ext cx="7307098" cy="651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1854" y="3333242"/>
            <a:ext cx="2000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461963"/>
            <a:ext cx="648652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80" y="188641"/>
            <a:ext cx="6819580" cy="617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1475656" y="644116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rgbClr val="00B050"/>
                </a:solidFill>
              </a:rPr>
              <a:t>Autor slajdów: Dr hab. Hung Son </a:t>
            </a:r>
            <a:r>
              <a:rPr lang="pl-PL" b="1" dirty="0" err="1" smtClean="0">
                <a:solidFill>
                  <a:srgbClr val="00B050"/>
                </a:solidFill>
              </a:rPr>
              <a:t>Nguyen</a:t>
            </a:r>
            <a:r>
              <a:rPr lang="pl-PL" b="1" dirty="0" smtClean="0">
                <a:solidFill>
                  <a:srgbClr val="00B050"/>
                </a:solidFill>
              </a:rPr>
              <a:t>, Prof. UW</a:t>
            </a:r>
            <a:endParaRPr lang="pl-PL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844" y="116632"/>
            <a:ext cx="7296174" cy="648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3" y="2132856"/>
            <a:ext cx="34253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442" y="260648"/>
            <a:ext cx="7260966" cy="641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684" y="260648"/>
            <a:ext cx="7286501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03" y="260648"/>
            <a:ext cx="7071394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319088"/>
            <a:ext cx="806767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C469C4324A3A4A81DB267213F71D4B" ma:contentTypeVersion="0" ma:contentTypeDescription="Create a new document." ma:contentTypeScope="" ma:versionID="ca668943d5a441810bfc52abcf2832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717D60-1D37-42D1-B97C-A44EA8A231F2}"/>
</file>

<file path=customXml/itemProps2.xml><?xml version="1.0" encoding="utf-8"?>
<ds:datastoreItem xmlns:ds="http://schemas.openxmlformats.org/officeDocument/2006/customXml" ds:itemID="{C971E44C-9CC1-4F49-99B6-D3B786FE5327}"/>
</file>

<file path=customXml/itemProps3.xml><?xml version="1.0" encoding="utf-8"?>
<ds:datastoreItem xmlns:ds="http://schemas.openxmlformats.org/officeDocument/2006/customXml" ds:itemID="{A60EC1A7-070A-4F07-AA1E-5F673FE67F54}"/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27</Words>
  <Application>Microsoft Office PowerPoint</Application>
  <PresentationFormat>Pokaz na ekranie (4:3)</PresentationFormat>
  <Paragraphs>6</Paragraphs>
  <Slides>34</Slides>
  <Notes>0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5" baseType="lpstr">
      <vt:lpstr>Motyw pakietu Office</vt:lpstr>
      <vt:lpstr>Odkrywanie reguł asocjacyjnych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Slajd 28</vt:lpstr>
      <vt:lpstr>Slajd 29</vt:lpstr>
      <vt:lpstr>Slajd 30</vt:lpstr>
      <vt:lpstr>Slajd 31</vt:lpstr>
      <vt:lpstr>Slajd 32</vt:lpstr>
      <vt:lpstr>Slajd 33</vt:lpstr>
      <vt:lpstr>Slajd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Thanh</dc:creator>
  <cp:lastModifiedBy>Thanh</cp:lastModifiedBy>
  <cp:revision>42</cp:revision>
  <dcterms:created xsi:type="dcterms:W3CDTF">2012-11-04T09:39:39Z</dcterms:created>
  <dcterms:modified xsi:type="dcterms:W3CDTF">2013-03-25T14:09:42Z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0x01010087C469C4324A3A4A81DB267213F71D4B</vt:lpwstr>
  </property>
</Properties>
</file>