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Markowitz Portfolio Optimization</a:t>
            </a:r>
          </a:p>
        </p:txBody>
      </p:sp>
      <p:sp>
        <p:nvSpPr>
          <p:cNvPr id="3" name="Subtitle 2"/>
          <p:cNvSpPr>
            <a:spLocks noGrp="1"/>
          </p:cNvSpPr>
          <p:nvPr>
            <p:ph type="subTitle" idx="1"/>
          </p:nvPr>
        </p:nvSpPr>
        <p:spPr/>
        <p:txBody>
          <a:bodyPr/>
          <a:lstStyle/>
          <a:p>
            <a:r>
              <a:t>Using MOSEK Fusion API</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Project Overview</a:t>
            </a:r>
          </a:p>
        </p:txBody>
      </p:sp>
      <p:sp>
        <p:nvSpPr>
          <p:cNvPr id="3" name="Content Placeholder 2"/>
          <p:cNvSpPr>
            <a:spLocks noGrp="1"/>
          </p:cNvSpPr>
          <p:nvPr>
            <p:ph idx="1"/>
          </p:nvPr>
        </p:nvSpPr>
        <p:spPr/>
        <p:txBody>
          <a:bodyPr/>
          <a:lstStyle/>
          <a:p>
            <a:r>
              <a:t>This project uses the Markowitz Portfolio Optimization model to maximize returns while imposing a limit on risk. The MOSEK Fusion API is used to solve this convex optimization problem with a no short-selling constraint.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Steps Involved</a:t>
            </a:r>
          </a:p>
        </p:txBody>
      </p:sp>
      <p:sp>
        <p:nvSpPr>
          <p:cNvPr id="3" name="Content Placeholder 2"/>
          <p:cNvSpPr>
            <a:spLocks noGrp="1"/>
          </p:cNvSpPr>
          <p:nvPr>
            <p:ph idx="1"/>
          </p:nvPr>
        </p:nvSpPr>
        <p:spPr/>
        <p:txBody>
          <a:bodyPr/>
          <a:lstStyle/>
          <a:p>
            <a:r>
              <a:t>1. Define Parameters: Expected returns (mu), covariance matrix (sigma), and risk tolerance (gamma).</a:t>
            </a:r>
          </a:p>
          <a:p>
            <a:r>
              <a:t>2. Decision Variable: x, representing the fraction of holdings in each security.</a:t>
            </a:r>
          </a:p>
          <a:p>
            <a:r>
              <a:t>3. Budget Constraint: Ensure the sum of all holdings is 1.</a:t>
            </a:r>
          </a:p>
          <a:p>
            <a:r>
              <a:t>4. Objective: Maximize expected returns.</a:t>
            </a:r>
          </a:p>
          <a:p>
            <a:r>
              <a:t>5. Risk Constraint: Impose a risk bound using a quadratic cone.</a:t>
            </a:r>
          </a:p>
          <a:p>
            <a:r>
              <a:t>6. Solve the optimization problem using MOSEK.</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Mathematical Model</a:t>
            </a:r>
          </a:p>
        </p:txBody>
      </p:sp>
      <p:sp>
        <p:nvSpPr>
          <p:cNvPr id="3" name="Content Placeholder 2"/>
          <p:cNvSpPr>
            <a:spLocks noGrp="1"/>
          </p:cNvSpPr>
          <p:nvPr>
            <p:ph idx="1"/>
          </p:nvPr>
        </p:nvSpPr>
        <p:spPr/>
        <p:txBody>
          <a:bodyPr/>
          <a:lstStyle/>
          <a:p>
            <a:r>
              <a:t>Objective: Maximize expected return</a:t>
            </a:r>
          </a:p>
          <a:p>
            <a:r>
              <a:t>  maximize:  mu.T * x</a:t>
            </a:r>
          </a:p>
          <a:p/>
          <a:p>
            <a:r>
              <a:t>Subject to:</a:t>
            </a:r>
          </a:p>
          <a:p>
            <a:r>
              <a:t>  1. Budget constraint: sum(x) = 1</a:t>
            </a:r>
          </a:p>
          <a:p>
            <a:r>
              <a:t>  2. Risk constraint: x.T * sigma * x ≤ gamma</a:t>
            </a:r>
          </a:p>
          <a:p>
            <a:r>
              <a:t>  3. No short-selling: x ≥ 0</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Python Code Overview</a:t>
            </a:r>
          </a:p>
        </p:txBody>
      </p:sp>
      <p:sp>
        <p:nvSpPr>
          <p:cNvPr id="3" name="Content Placeholder 2"/>
          <p:cNvSpPr>
            <a:spLocks noGrp="1"/>
          </p:cNvSpPr>
          <p:nvPr>
            <p:ph idx="1"/>
          </p:nvPr>
        </p:nvSpPr>
        <p:spPr/>
        <p:txBody>
          <a:bodyPr/>
          <a:lstStyle/>
          <a:p>
            <a:r>
              <a:t>1. Define mu (expected returns), sigma (covariance matrix), and gamma (risk tolerance).</a:t>
            </a:r>
          </a:p>
          <a:p>
            <a:r>
              <a:t>2. Use MOSEK API to set up variables and constraints.</a:t>
            </a:r>
          </a:p>
          <a:p>
            <a:r>
              <a:t>3. Define objective function to maximize return.</a:t>
            </a:r>
          </a:p>
          <a:p>
            <a:r>
              <a:t>4. Set risk constraint using a quadratic cone.</a:t>
            </a:r>
          </a:p>
          <a:p>
            <a:r>
              <a:t>5. Solve the model and retrieve results.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Results and Conclusion</a:t>
            </a:r>
          </a:p>
        </p:txBody>
      </p:sp>
      <p:sp>
        <p:nvSpPr>
          <p:cNvPr id="3" name="Content Placeholder 2"/>
          <p:cNvSpPr>
            <a:spLocks noGrp="1"/>
          </p:cNvSpPr>
          <p:nvPr>
            <p:ph idx="1"/>
          </p:nvPr>
        </p:nvSpPr>
        <p:spPr/>
        <p:txBody>
          <a:bodyPr/>
          <a:lstStyle/>
          <a:p>
            <a:r>
              <a:t>The optimized portfolio allocates the fraction of holdings in each security such that the expected return is maximized while adhering to the budget and risk constraints. MOSEK provides efficient solutions for convex optimization.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