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D13C-77FD-40A7-BF77-A048F79676EB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78FF-4620-4568-8347-C728B72594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new doc\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new doc\stock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2020-07-26T13:49:21Z</dcterms:created>
  <dcterms:modified xsi:type="dcterms:W3CDTF">2020-07-26T14:02:10Z</dcterms:modified>
</cp:coreProperties>
</file>