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2" r:id="rId6"/>
    <p:sldId id="272" r:id="rId7"/>
    <p:sldId id="263" r:id="rId8"/>
    <p:sldId id="264" r:id="rId9"/>
    <p:sldId id="265" r:id="rId10"/>
    <p:sldId id="267" r:id="rId11"/>
    <p:sldId id="269" r:id="rId12"/>
    <p:sldId id="268" r:id="rId13"/>
    <p:sldId id="266"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676E83-C649-4259-91A2-B69F55235BEF}"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76E83-C649-4259-91A2-B69F55235BEF}"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6676E83-C649-4259-91A2-B69F55235BEF}"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76E83-C649-4259-91A2-B69F55235BEF}"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676E83-C649-4259-91A2-B69F55235BEF}"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6676E83-C649-4259-91A2-B69F55235BEF}"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6AD4D-F959-4183-A572-8A0F16171EF7}"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676E83-C649-4259-91A2-B69F55235BEF}" type="datetimeFigureOut">
              <a:rPr lang="en-US" smtClean="0"/>
              <a:t>03-Apr-22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6AD4D-F959-4183-A572-8A0F16171E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676E83-C649-4259-91A2-B69F55235BEF}" type="datetimeFigureOut">
              <a:rPr lang="en-US" smtClean="0"/>
              <a:t>03-Apr-22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6AD4D-F959-4183-A572-8A0F16171E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6676E83-C649-4259-91A2-B69F55235BEF}" type="datetimeFigureOut">
              <a:rPr lang="en-US" smtClean="0"/>
              <a:t>03-Apr-22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6AD4D-F959-4183-A572-8A0F16171E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676E83-C649-4259-91A2-B69F55235BEF}"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6AD4D-F959-4183-A572-8A0F16171EF7}"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676E83-C649-4259-91A2-B69F55235BEF}"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6AD4D-F959-4183-A572-8A0F16171EF7}"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6676E83-C649-4259-91A2-B69F55235BEF}" type="datetimeFigureOut">
              <a:rPr lang="en-US" smtClean="0"/>
              <a:t>03-Apr-22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086AD4D-F959-4183-A572-8A0F16171EF7}"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90800"/>
            <a:ext cx="8229600" cy="1752600"/>
          </a:xfrm>
        </p:spPr>
        <p:txBody>
          <a:bodyPr>
            <a:normAutofit/>
          </a:bodyPr>
          <a:lstStyle/>
          <a:p>
            <a:pPr marL="0" indent="0">
              <a:buNone/>
            </a:pPr>
            <a:r>
              <a:rPr lang="en-US" sz="8000" b="1" dirty="0" smtClean="0">
                <a:solidFill>
                  <a:schemeClr val="tx1"/>
                </a:solidFill>
              </a:rPr>
              <a:t>Welcome</a:t>
            </a:r>
            <a:endParaRPr lang="en-US" sz="8000" b="1" dirty="0">
              <a:solidFill>
                <a:schemeClr val="tx1"/>
              </a:solidFill>
            </a:endParaRPr>
          </a:p>
        </p:txBody>
      </p:sp>
    </p:spTree>
    <p:extLst>
      <p:ext uri="{BB962C8B-B14F-4D97-AF65-F5344CB8AC3E}">
        <p14:creationId xmlns:p14="http://schemas.microsoft.com/office/powerpoint/2010/main" val="3313627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5" y="1145508"/>
            <a:ext cx="3657600" cy="400110"/>
          </a:xfrm>
          <a:prstGeom prst="rect">
            <a:avLst/>
          </a:prstGeom>
          <a:noFill/>
        </p:spPr>
        <p:txBody>
          <a:bodyPr wrap="square" rtlCol="0">
            <a:spAutoFit/>
          </a:bodyPr>
          <a:lstStyle/>
          <a:p>
            <a:r>
              <a:rPr lang="en-US" sz="2000" b="1" dirty="0" smtClean="0"/>
              <a:t>Database For Transaction</a:t>
            </a:r>
            <a:endParaRPr lang="en-US"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45618"/>
            <a:ext cx="8831065" cy="515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16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9199"/>
            <a:ext cx="4038600" cy="400110"/>
          </a:xfrm>
          <a:prstGeom prst="rect">
            <a:avLst/>
          </a:prstGeom>
          <a:noFill/>
        </p:spPr>
        <p:txBody>
          <a:bodyPr wrap="square" rtlCol="0">
            <a:spAutoFit/>
          </a:bodyPr>
          <a:lstStyle/>
          <a:p>
            <a:r>
              <a:rPr lang="en-US" sz="2000" b="1" dirty="0" smtClean="0"/>
              <a:t>Output Of Bank Employee</a:t>
            </a:r>
            <a:endParaRPr lang="en-US"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59" y="1399309"/>
            <a:ext cx="8881141" cy="530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166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8991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39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754" y="1002696"/>
            <a:ext cx="4038600" cy="400110"/>
          </a:xfrm>
          <a:prstGeom prst="rect">
            <a:avLst/>
          </a:prstGeom>
          <a:noFill/>
        </p:spPr>
        <p:txBody>
          <a:bodyPr wrap="square" rtlCol="0">
            <a:spAutoFit/>
          </a:bodyPr>
          <a:lstStyle/>
          <a:p>
            <a:r>
              <a:rPr lang="en-US" sz="2000" b="1" dirty="0" smtClean="0"/>
              <a:t>Output Of Bank User</a:t>
            </a:r>
            <a:endParaRPr lang="en-US"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40" y="1524000"/>
            <a:ext cx="8786105"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384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62200"/>
            <a:ext cx="6553200" cy="1323439"/>
          </a:xfrm>
          <a:prstGeom prst="rect">
            <a:avLst/>
          </a:prstGeom>
          <a:noFill/>
        </p:spPr>
        <p:txBody>
          <a:bodyPr wrap="square" rtlCol="0">
            <a:spAutoFit/>
          </a:bodyPr>
          <a:lstStyle/>
          <a:p>
            <a:pPr algn="ctr"/>
            <a:r>
              <a:rPr lang="en-US" sz="8000" b="1" dirty="0" smtClean="0"/>
              <a:t>Thank You</a:t>
            </a:r>
            <a:endParaRPr lang="en-US" sz="8000" b="1" dirty="0"/>
          </a:p>
        </p:txBody>
      </p:sp>
    </p:spTree>
    <p:extLst>
      <p:ext uri="{BB962C8B-B14F-4D97-AF65-F5344CB8AC3E}">
        <p14:creationId xmlns:p14="http://schemas.microsoft.com/office/powerpoint/2010/main" val="2526805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png"/>
          <p:cNvPicPr/>
          <p:nvPr/>
        </p:nvPicPr>
        <p:blipFill>
          <a:blip r:embed="rId2" cstate="print"/>
          <a:stretch>
            <a:fillRect/>
          </a:stretch>
        </p:blipFill>
        <p:spPr>
          <a:xfrm>
            <a:off x="1967345" y="457200"/>
            <a:ext cx="5105400" cy="2036618"/>
          </a:xfrm>
          <a:prstGeom prst="rect">
            <a:avLst/>
          </a:prstGeom>
        </p:spPr>
      </p:pic>
      <p:sp>
        <p:nvSpPr>
          <p:cNvPr id="3" name="Rectangle 2"/>
          <p:cNvSpPr/>
          <p:nvPr/>
        </p:nvSpPr>
        <p:spPr>
          <a:xfrm>
            <a:off x="1981200" y="2286000"/>
            <a:ext cx="4572000" cy="4308872"/>
          </a:xfrm>
          <a:prstGeom prst="rect">
            <a:avLst/>
          </a:prstGeom>
        </p:spPr>
        <p:txBody>
          <a:bodyPr>
            <a:spAutoFit/>
          </a:bodyPr>
          <a:lstStyle/>
          <a:p>
            <a:pPr algn="ctr"/>
            <a:r>
              <a:rPr lang="en-US" sz="2400" b="1" dirty="0"/>
              <a:t>A</a:t>
            </a:r>
            <a:endParaRPr lang="en-US" sz="2400" b="1" dirty="0" smtClean="0"/>
          </a:p>
          <a:p>
            <a:pPr algn="ctr"/>
            <a:r>
              <a:rPr lang="en-US" sz="2400" b="1" dirty="0" smtClean="0"/>
              <a:t> Project Report On</a:t>
            </a:r>
          </a:p>
          <a:p>
            <a:pPr algn="ctr"/>
            <a:endParaRPr lang="en-US" dirty="0" smtClean="0"/>
          </a:p>
          <a:p>
            <a:pPr algn="ctr"/>
            <a:r>
              <a:rPr lang="en-US" sz="2800" b="1" dirty="0" smtClean="0"/>
              <a:t>Bank Management System</a:t>
            </a:r>
          </a:p>
          <a:p>
            <a:pPr algn="ctr"/>
            <a:endParaRPr lang="en-US" b="1" dirty="0" smtClean="0"/>
          </a:p>
          <a:p>
            <a:pPr algn="ctr"/>
            <a:r>
              <a:rPr lang="en-US" b="1" dirty="0" smtClean="0"/>
              <a:t>By</a:t>
            </a:r>
          </a:p>
          <a:p>
            <a:pPr algn="ctr"/>
            <a:r>
              <a:rPr lang="en-US" sz="2400" b="1" dirty="0" err="1" smtClean="0"/>
              <a:t>Susmita</a:t>
            </a:r>
            <a:r>
              <a:rPr lang="en-US" sz="2400" b="1" dirty="0" smtClean="0"/>
              <a:t> </a:t>
            </a:r>
            <a:r>
              <a:rPr lang="en-US" sz="2400" b="1" dirty="0" err="1" smtClean="0"/>
              <a:t>Bajarang</a:t>
            </a:r>
            <a:r>
              <a:rPr lang="en-US" sz="2400" b="1" dirty="0" smtClean="0"/>
              <a:t> </a:t>
            </a:r>
            <a:r>
              <a:rPr lang="en-US" sz="2400" b="1" dirty="0" err="1" smtClean="0"/>
              <a:t>Sone</a:t>
            </a:r>
            <a:r>
              <a:rPr lang="en-US" sz="2400" b="1" dirty="0" smtClean="0"/>
              <a:t> </a:t>
            </a:r>
          </a:p>
          <a:p>
            <a:pPr algn="ctr"/>
            <a:endParaRPr lang="en-US" sz="2400" b="1" dirty="0"/>
          </a:p>
          <a:p>
            <a:pPr algn="ctr"/>
            <a:r>
              <a:rPr lang="en-US" sz="2400" b="1" dirty="0"/>
              <a:t>Batch:  </a:t>
            </a:r>
            <a:r>
              <a:rPr lang="en-US" sz="2400" dirty="0" smtClean="0"/>
              <a:t>2022 </a:t>
            </a:r>
            <a:r>
              <a:rPr lang="en-US" sz="2400" dirty="0"/>
              <a:t>– </a:t>
            </a:r>
            <a:r>
              <a:rPr lang="en-US" sz="2400" dirty="0" smtClean="0"/>
              <a:t>6522</a:t>
            </a:r>
            <a:endParaRPr lang="en-US" sz="2400" dirty="0"/>
          </a:p>
          <a:p>
            <a:pPr algn="ctr"/>
            <a:r>
              <a:rPr lang="en-US" sz="2400" b="1" dirty="0" err="1" smtClean="0"/>
              <a:t>Center:Thane</a:t>
            </a:r>
            <a:endParaRPr lang="en-US" sz="2400" b="1" dirty="0" smtClean="0"/>
          </a:p>
          <a:p>
            <a:pPr algn="ctr"/>
            <a:endParaRPr lang="en-US" sz="2400" dirty="0" smtClean="0"/>
          </a:p>
          <a:p>
            <a:pPr algn="ctr"/>
            <a:r>
              <a:rPr lang="en-US" sz="2400" b="1" dirty="0" smtClean="0"/>
              <a:t>      </a:t>
            </a:r>
          </a:p>
        </p:txBody>
      </p:sp>
    </p:spTree>
    <p:extLst>
      <p:ext uri="{BB962C8B-B14F-4D97-AF65-F5344CB8AC3E}">
        <p14:creationId xmlns:p14="http://schemas.microsoft.com/office/powerpoint/2010/main" val="135275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905000"/>
            <a:ext cx="6705600" cy="2185214"/>
          </a:xfrm>
          <a:prstGeom prst="rect">
            <a:avLst/>
          </a:prstGeom>
          <a:noFill/>
        </p:spPr>
        <p:txBody>
          <a:bodyPr wrap="square" rtlCol="0">
            <a:spAutoFit/>
          </a:bodyPr>
          <a:lstStyle/>
          <a:p>
            <a:pPr algn="ctr"/>
            <a:r>
              <a:rPr lang="en-US" dirty="0"/>
              <a:t> </a:t>
            </a:r>
            <a:r>
              <a:rPr lang="en-US" sz="2800" dirty="0"/>
              <a:t>Under the Guidance </a:t>
            </a:r>
            <a:r>
              <a:rPr lang="en-US" sz="2800" dirty="0" smtClean="0"/>
              <a:t>of</a:t>
            </a:r>
          </a:p>
          <a:p>
            <a:pPr algn="ctr"/>
            <a:endParaRPr lang="en-US" dirty="0"/>
          </a:p>
          <a:p>
            <a:pPr algn="ctr"/>
            <a:r>
              <a:rPr lang="en-US" sz="2400" b="1" dirty="0"/>
              <a:t>Chittaranjan </a:t>
            </a:r>
            <a:r>
              <a:rPr lang="en-US" sz="2400" b="1" dirty="0" smtClean="0"/>
              <a:t>Ghosh</a:t>
            </a:r>
            <a:endParaRPr lang="en-US" sz="2400" dirty="0"/>
          </a:p>
          <a:p>
            <a:pPr algn="ctr"/>
            <a:r>
              <a:rPr lang="en-US" sz="2400" b="1" dirty="0"/>
              <a:t>Technical Trainer</a:t>
            </a:r>
            <a:endParaRPr lang="en-US" sz="2400" dirty="0"/>
          </a:p>
          <a:p>
            <a:pPr algn="ctr"/>
            <a:r>
              <a:rPr lang="en-US" sz="2400" b="1" u="heavy" dirty="0" smtClean="0"/>
              <a:t>EduBridge</a:t>
            </a:r>
            <a:endParaRPr lang="en-US" sz="2400" dirty="0" smtClean="0"/>
          </a:p>
          <a:p>
            <a:pPr algn="ctr"/>
            <a:r>
              <a:rPr lang="en-US" dirty="0" smtClean="0"/>
              <a:t>(</a:t>
            </a:r>
            <a:r>
              <a:rPr lang="en-US" dirty="0"/>
              <a:t>School of </a:t>
            </a:r>
            <a:r>
              <a:rPr lang="en-US" dirty="0" smtClean="0"/>
              <a:t>coding)</a:t>
            </a:r>
            <a:endParaRPr lang="en-US" dirty="0"/>
          </a:p>
        </p:txBody>
      </p:sp>
    </p:spTree>
    <p:extLst>
      <p:ext uri="{BB962C8B-B14F-4D97-AF65-F5344CB8AC3E}">
        <p14:creationId xmlns:p14="http://schemas.microsoft.com/office/powerpoint/2010/main" val="3675247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9764" y="1600200"/>
            <a:ext cx="7010400" cy="5232202"/>
          </a:xfrm>
          <a:prstGeom prst="rect">
            <a:avLst/>
          </a:prstGeom>
          <a:noFill/>
        </p:spPr>
        <p:txBody>
          <a:bodyPr wrap="square" rtlCol="0">
            <a:spAutoFit/>
          </a:bodyPr>
          <a:lstStyle/>
          <a:p>
            <a:r>
              <a:rPr lang="en-US" sz="2800" b="1" dirty="0"/>
              <a:t>Introduction</a:t>
            </a:r>
            <a:r>
              <a:rPr lang="en-US" sz="2800" b="1" dirty="0" smtClean="0"/>
              <a:t>:</a:t>
            </a:r>
          </a:p>
          <a:p>
            <a:endParaRPr lang="en-US" sz="2800" dirty="0"/>
          </a:p>
          <a:p>
            <a:r>
              <a:rPr lang="en-US" sz="2000" dirty="0"/>
              <a:t>The project entitled “Bank management system” is a computerized telecommunications device that provides the customers of a financial institution with access to financial transactions in a public space without the need for a human clerk or bank taller (manpower). Transaction: in banking transaction is the execution of a program that performs an administrative or real time function, often by accessing shared data sources, usually on behalf of a banking users who have an account in the respective bank. This transaction executed by the program and it automatic do the transactions with balance and it check all conditions are satisfied or not in respective process. This is the more secure and automatic process which do all the transaction with accuracy of calculation.</a:t>
            </a:r>
          </a:p>
          <a:p>
            <a:endParaRPr lang="en-US" dirty="0"/>
          </a:p>
        </p:txBody>
      </p:sp>
    </p:spTree>
    <p:extLst>
      <p:ext uri="{BB962C8B-B14F-4D97-AF65-F5344CB8AC3E}">
        <p14:creationId xmlns:p14="http://schemas.microsoft.com/office/powerpoint/2010/main" val="367233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76400"/>
            <a:ext cx="6858000" cy="3046988"/>
          </a:xfrm>
          <a:prstGeom prst="rect">
            <a:avLst/>
          </a:prstGeom>
          <a:noFill/>
        </p:spPr>
        <p:txBody>
          <a:bodyPr wrap="square" rtlCol="0">
            <a:spAutoFit/>
          </a:bodyPr>
          <a:lstStyle/>
          <a:p>
            <a:r>
              <a:rPr lang="en-US" sz="2400" b="1" dirty="0"/>
              <a:t>Objective</a:t>
            </a:r>
            <a:r>
              <a:rPr lang="en-US" sz="2400" b="1" dirty="0" smtClean="0"/>
              <a:t>:-</a:t>
            </a:r>
          </a:p>
          <a:p>
            <a:endParaRPr lang="en-US" sz="2400" dirty="0"/>
          </a:p>
          <a:p>
            <a:r>
              <a:rPr lang="en-US" sz="2400" dirty="0"/>
              <a:t>This Project </a:t>
            </a:r>
            <a:r>
              <a:rPr lang="en-US" sz="2400" dirty="0" smtClean="0"/>
              <a:t>objective is the </a:t>
            </a:r>
            <a:r>
              <a:rPr lang="en-US" sz="2400" dirty="0"/>
              <a:t>creation of a secure Internet banking System which is accessible to all the customer of bank, visitors as well as for the employee of the bank </a:t>
            </a:r>
            <a:r>
              <a:rPr lang="en-US" sz="2400" dirty="0" smtClean="0"/>
              <a:t>.</a:t>
            </a:r>
          </a:p>
          <a:p>
            <a:r>
              <a:rPr lang="en-US" sz="2400" dirty="0" smtClean="0"/>
              <a:t>I have developed this Application in </a:t>
            </a:r>
            <a:r>
              <a:rPr lang="en-US" sz="2400" b="1" dirty="0" smtClean="0"/>
              <a:t>Core Java, JDBC, MySQL. </a:t>
            </a:r>
            <a:endParaRPr lang="en-US" dirty="0"/>
          </a:p>
        </p:txBody>
      </p:sp>
    </p:spTree>
    <p:extLst>
      <p:ext uri="{BB962C8B-B14F-4D97-AF65-F5344CB8AC3E}">
        <p14:creationId xmlns:p14="http://schemas.microsoft.com/office/powerpoint/2010/main" val="37526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752600"/>
            <a:ext cx="6248400" cy="4616648"/>
          </a:xfrm>
          <a:prstGeom prst="rect">
            <a:avLst/>
          </a:prstGeom>
          <a:noFill/>
        </p:spPr>
        <p:txBody>
          <a:bodyPr wrap="square" rtlCol="0">
            <a:spAutoFit/>
          </a:bodyPr>
          <a:lstStyle/>
          <a:p>
            <a:r>
              <a:rPr lang="en-US" sz="2400" b="1" dirty="0"/>
              <a:t>Modules:-</a:t>
            </a:r>
          </a:p>
          <a:p>
            <a:endParaRPr lang="en-US" dirty="0"/>
          </a:p>
          <a:p>
            <a:pPr lvl="0"/>
            <a:r>
              <a:rPr lang="en-US" b="1" dirty="0"/>
              <a:t>Bank Employee</a:t>
            </a:r>
            <a:endParaRPr lang="en-US" dirty="0"/>
          </a:p>
          <a:p>
            <a:r>
              <a:rPr lang="en-US" dirty="0"/>
              <a:t>  - Open Account</a:t>
            </a:r>
          </a:p>
          <a:p>
            <a:r>
              <a:rPr lang="en-US" dirty="0"/>
              <a:t>  - Close Account</a:t>
            </a:r>
          </a:p>
          <a:p>
            <a:r>
              <a:rPr lang="en-US" dirty="0"/>
              <a:t>  - Check UserInfo</a:t>
            </a:r>
          </a:p>
          <a:p>
            <a:r>
              <a:rPr lang="en-US" dirty="0"/>
              <a:t>  - Password Change</a:t>
            </a:r>
          </a:p>
          <a:p>
            <a:r>
              <a:rPr lang="en-US" dirty="0"/>
              <a:t>  - Logout</a:t>
            </a:r>
          </a:p>
          <a:p>
            <a:endParaRPr lang="en-US" dirty="0"/>
          </a:p>
          <a:p>
            <a:pPr lvl="0"/>
            <a:r>
              <a:rPr lang="en-US" b="1" dirty="0"/>
              <a:t>Bank User</a:t>
            </a:r>
            <a:endParaRPr lang="en-US" dirty="0"/>
          </a:p>
          <a:p>
            <a:r>
              <a:rPr lang="en-US" dirty="0"/>
              <a:t> - Withdraw</a:t>
            </a:r>
          </a:p>
          <a:p>
            <a:r>
              <a:rPr lang="en-US" dirty="0"/>
              <a:t> - Deposite</a:t>
            </a:r>
          </a:p>
          <a:p>
            <a:r>
              <a:rPr lang="en-US" dirty="0"/>
              <a:t> - Fund Transaction</a:t>
            </a:r>
          </a:p>
          <a:p>
            <a:r>
              <a:rPr lang="en-US" dirty="0"/>
              <a:t> - Change Password</a:t>
            </a:r>
          </a:p>
          <a:p>
            <a:r>
              <a:rPr lang="en-US" dirty="0"/>
              <a:t> - Resent Transcation</a:t>
            </a:r>
          </a:p>
          <a:p>
            <a:endParaRPr lang="en-US" dirty="0"/>
          </a:p>
        </p:txBody>
      </p:sp>
    </p:spTree>
    <p:extLst>
      <p:ext uri="{BB962C8B-B14F-4D97-AF65-F5344CB8AC3E}">
        <p14:creationId xmlns:p14="http://schemas.microsoft.com/office/powerpoint/2010/main" val="343681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828800"/>
            <a:ext cx="7010400" cy="2739211"/>
          </a:xfrm>
          <a:prstGeom prst="rect">
            <a:avLst/>
          </a:prstGeom>
          <a:noFill/>
        </p:spPr>
        <p:txBody>
          <a:bodyPr wrap="square" rtlCol="0">
            <a:spAutoFit/>
          </a:bodyPr>
          <a:lstStyle/>
          <a:p>
            <a:r>
              <a:rPr lang="en-US" sz="2800" b="1" u="sng" dirty="0"/>
              <a:t>Software Requirements:</a:t>
            </a:r>
            <a:endParaRPr lang="en-US" sz="2800" dirty="0"/>
          </a:p>
          <a:p>
            <a:r>
              <a:rPr lang="en-US" b="1" dirty="0"/>
              <a:t> </a:t>
            </a:r>
            <a:endParaRPr lang="en-US" dirty="0"/>
          </a:p>
          <a:p>
            <a:r>
              <a:rPr lang="en-US" b="1" dirty="0"/>
              <a:t>Front end:  </a:t>
            </a:r>
            <a:r>
              <a:rPr lang="en-US" dirty="0"/>
              <a:t>C</a:t>
            </a:r>
            <a:r>
              <a:rPr lang="en-US" dirty="0" smtClean="0"/>
              <a:t>ore Java ,JDBC</a:t>
            </a:r>
            <a:endParaRPr lang="en-US" dirty="0"/>
          </a:p>
          <a:p>
            <a:r>
              <a:rPr lang="en-US" dirty="0"/>
              <a:t> </a:t>
            </a:r>
          </a:p>
          <a:p>
            <a:r>
              <a:rPr lang="en-US" b="1" dirty="0"/>
              <a:t>Back end</a:t>
            </a:r>
            <a:r>
              <a:rPr lang="en-US" dirty="0"/>
              <a:t>: MySQL workbench 8.0 </a:t>
            </a:r>
            <a:r>
              <a:rPr lang="en-US" dirty="0" smtClean="0"/>
              <a:t>CE</a:t>
            </a:r>
            <a:endParaRPr lang="en-US" dirty="0"/>
          </a:p>
          <a:p>
            <a:r>
              <a:rPr lang="en-US" dirty="0"/>
              <a:t> </a:t>
            </a:r>
          </a:p>
          <a:p>
            <a:r>
              <a:rPr lang="en-US" b="1" dirty="0" smtClean="0"/>
              <a:t>Operating System:   </a:t>
            </a:r>
            <a:r>
              <a:rPr lang="en-US" dirty="0"/>
              <a:t>Windows 7</a:t>
            </a:r>
          </a:p>
          <a:p>
            <a:endParaRPr lang="en-US" dirty="0"/>
          </a:p>
          <a:p>
            <a:pPr algn="ctr"/>
            <a:endParaRPr lang="en-US" dirty="0"/>
          </a:p>
        </p:txBody>
      </p:sp>
    </p:spTree>
    <p:extLst>
      <p:ext uri="{BB962C8B-B14F-4D97-AF65-F5344CB8AC3E}">
        <p14:creationId xmlns:p14="http://schemas.microsoft.com/office/powerpoint/2010/main" val="1493410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273" y="1103944"/>
            <a:ext cx="3962400" cy="400110"/>
          </a:xfrm>
          <a:prstGeom prst="rect">
            <a:avLst/>
          </a:prstGeom>
          <a:noFill/>
        </p:spPr>
        <p:txBody>
          <a:bodyPr wrap="square" rtlCol="0">
            <a:spAutoFit/>
          </a:bodyPr>
          <a:lstStyle/>
          <a:p>
            <a:r>
              <a:rPr lang="en-US" sz="2000" b="1" dirty="0" smtClean="0"/>
              <a:t>Database For Bank Employee</a:t>
            </a:r>
            <a:endParaRPr lang="en-US" sz="2000"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04054"/>
            <a:ext cx="8815123" cy="5125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73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418" y="1064052"/>
            <a:ext cx="3276600" cy="400110"/>
          </a:xfrm>
          <a:prstGeom prst="rect">
            <a:avLst/>
          </a:prstGeom>
          <a:noFill/>
        </p:spPr>
        <p:txBody>
          <a:bodyPr wrap="square" rtlCol="0">
            <a:spAutoFit/>
          </a:bodyPr>
          <a:lstStyle/>
          <a:p>
            <a:r>
              <a:rPr lang="en-US" sz="2000" b="1" dirty="0" smtClean="0"/>
              <a:t>Database For Bank User</a:t>
            </a:r>
            <a:endParaRPr lang="en-US" sz="2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64162"/>
            <a:ext cx="8763000" cy="525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3446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254</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SARITA</dc:creator>
  <cp:lastModifiedBy>SARITA</cp:lastModifiedBy>
  <cp:revision>27</cp:revision>
  <dcterms:created xsi:type="dcterms:W3CDTF">2000-12-31T18:40:13Z</dcterms:created>
  <dcterms:modified xsi:type="dcterms:W3CDTF">2022-04-03T07:11:58Z</dcterms:modified>
</cp:coreProperties>
</file>