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4" r:id="rId4"/>
    <p:sldId id="265" r:id="rId5"/>
    <p:sldId id="262" r:id="rId6"/>
    <p:sldId id="270" r:id="rId7"/>
    <p:sldId id="263" r:id="rId8"/>
    <p:sldId id="267" r:id="rId9"/>
    <p:sldId id="271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5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Baskerville" panose="02000000000000000000" pitchFamily="2" charset="0"/>
      <p:regular r:id="rId30"/>
      <p:bold r:id="rId31"/>
      <p:italic r:id="rId32"/>
    </p:embeddedFont>
    <p:embeddedFont>
      <p:font typeface="Segoe UI Semibold" panose="020B0702040204020203" pitchFamily="3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>
        <p:scale>
          <a:sx n="75" d="100"/>
          <a:sy n="75" d="100"/>
        </p:scale>
        <p:origin x="6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25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084974" y="3814968"/>
            <a:ext cx="85414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DF161E"/>
                </a:solidFill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Rental Houses In Hyderabad</a:t>
            </a:r>
            <a:endParaRPr sz="4800" b="1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cleaned data column wise and changed it data type accordingly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Removing "," and 'L' from price column using apply function and changing its data type to int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3F16D-60E0-4BC4-8A32-177E1C202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62" y="3228109"/>
            <a:ext cx="10230838" cy="32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Separating digits and House Type from BHK column using apply and Regex.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Separating sublocation from location column and city.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separating No of Bathrooms and Facing using regex.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6641D-FC30-4268-BC6E-CF2E9D79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88" y="3158213"/>
            <a:ext cx="11066157" cy="28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Converting Data Types and dropping</a:t>
            </a:r>
            <a:b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Types of objects is converted according to problem requirement.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then duplicate values are removed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FE3C3-F1D8-4E69-B311-26621C5C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454" y="3370165"/>
            <a:ext cx="3286584" cy="2772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72890-ED05-4446-BA37-D78AC77B35AD}"/>
              </a:ext>
            </a:extLst>
          </p:cNvPr>
          <p:cNvSpPr txBox="1"/>
          <p:nvPr/>
        </p:nvSpPr>
        <p:spPr>
          <a:xfrm>
            <a:off x="1125682" y="2788274"/>
            <a:ext cx="351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7204C-1235-4B89-AF93-B5BDF706D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156" y="3370165"/>
            <a:ext cx="3512128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F8D316-45C4-45EB-9E48-5E2C7F760108}"/>
              </a:ext>
            </a:extLst>
          </p:cNvPr>
          <p:cNvSpPr txBox="1"/>
          <p:nvPr/>
        </p:nvSpPr>
        <p:spPr>
          <a:xfrm>
            <a:off x="7389156" y="2788274"/>
            <a:ext cx="3677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17156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02860-AD01-43D4-8DF5-C9556CFC1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70" y="681037"/>
            <a:ext cx="7613073" cy="678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74FE3F-1495-4B83-A610-C2694EE0EA75}"/>
              </a:ext>
            </a:extLst>
          </p:cNvPr>
          <p:cNvSpPr txBox="1"/>
          <p:nvPr/>
        </p:nvSpPr>
        <p:spPr>
          <a:xfrm>
            <a:off x="8221776" y="1509713"/>
            <a:ext cx="3117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 we did analysis on every column and the result is shown in the form of Plots.</a:t>
            </a:r>
          </a:p>
          <a:p>
            <a:pPr marL="114300" indent="0">
              <a:buNone/>
            </a:pP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655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" y="721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C45A-0B02-4B8F-A54B-DACE921C0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" y="3964502"/>
            <a:ext cx="5713423" cy="2828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38006F-9C6D-44BE-B8F2-47D595230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59" y="1314198"/>
            <a:ext cx="3924848" cy="2828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651F2B-69C3-4B7C-80ED-39B39518E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750" y="3899993"/>
            <a:ext cx="6177150" cy="2781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7B80C8-E15E-45EE-A7F4-695AAC698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392" y="1321300"/>
            <a:ext cx="3924847" cy="2529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28043-BA4A-40D8-AF83-3FC05DD10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126" y="1415688"/>
            <a:ext cx="3516731" cy="22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on </a:t>
            </a:r>
            <a:r>
              <a:rPr lang="en-IN" sz="3500" b="1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Locality, House Type, Facing, Furniture Type, Zone, </a:t>
            </a:r>
            <a:r>
              <a:rPr lang="en-IN" sz="3500" b="1" dirty="0" err="1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Sqft</a:t>
            </a:r>
            <a:r>
              <a:rPr lang="en-IN" sz="3500" b="1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Area and BHK</a:t>
            </a:r>
            <a:br>
              <a:rPr lang="en-IN" sz="3500" b="1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N" sz="3500" b="1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 Price</a:t>
            </a:r>
            <a:endParaRPr lang="en-IN" sz="3500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9593"/>
            <a:ext cx="10515600" cy="4351338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above bar plot we can observe that </a:t>
            </a:r>
            <a:r>
              <a:rPr lang="en-IN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Moinabad</a:t>
            </a: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has highest price.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D8A16-700A-49B3-9591-FC775A2C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634409"/>
            <a:ext cx="11887200" cy="3602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CE9E6-0BF3-4A38-BDD9-A8D7DC05B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915" y="3150919"/>
            <a:ext cx="5450520" cy="283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39EAC-1289-402E-8C59-CA77FF97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3" y="3115232"/>
            <a:ext cx="5255079" cy="301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60F48-3B64-44AB-9CF7-3C3F6227B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166" y="49027"/>
            <a:ext cx="5209310" cy="2535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3B3D0-A170-487C-8FC4-BD7549805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0" y="32103"/>
            <a:ext cx="4929617" cy="2758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53CF-985B-4C08-97BF-C553712A8520}"/>
              </a:ext>
            </a:extLst>
          </p:cNvPr>
          <p:cNvSpPr txBox="1"/>
          <p:nvPr/>
        </p:nvSpPr>
        <p:spPr>
          <a:xfrm>
            <a:off x="249497" y="2667297"/>
            <a:ext cx="512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South Facing has wide price range.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10EA3-0F7F-415E-8FB1-6EBF0AB03F04}"/>
              </a:ext>
            </a:extLst>
          </p:cNvPr>
          <p:cNvSpPr txBox="1"/>
          <p:nvPr/>
        </p:nvSpPr>
        <p:spPr>
          <a:xfrm>
            <a:off x="7154156" y="2639588"/>
            <a:ext cx="47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 BHK can be available below 1 lakh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A0775-67E3-4564-9FBB-4BE521D0C3BD}"/>
              </a:ext>
            </a:extLst>
          </p:cNvPr>
          <p:cNvSpPr txBox="1"/>
          <p:nvPr/>
        </p:nvSpPr>
        <p:spPr>
          <a:xfrm>
            <a:off x="83123" y="6076368"/>
            <a:ext cx="525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density is present in between 1000 and 3000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0AE40-93DF-4E21-A066-178B9EFE7C1A}"/>
              </a:ext>
            </a:extLst>
          </p:cNvPr>
          <p:cNvSpPr txBox="1"/>
          <p:nvPr/>
        </p:nvSpPr>
        <p:spPr>
          <a:xfrm>
            <a:off x="7202764" y="5884559"/>
            <a:ext cx="507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Furnished Houses have more price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23252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Based on Zone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3836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is difficult to analyse based on Locality so we divided them into zones.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88036-D9F9-4009-80DA-444A2917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092" y="2556256"/>
            <a:ext cx="8849960" cy="3267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8862B-694F-4D6C-B1F3-1163A65F78E4}"/>
              </a:ext>
            </a:extLst>
          </p:cNvPr>
          <p:cNvSpPr txBox="1"/>
          <p:nvPr/>
        </p:nvSpPr>
        <p:spPr>
          <a:xfrm>
            <a:off x="665018" y="1981192"/>
            <a:ext cx="895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on Zone and Price based on House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1570F-E5EE-4F13-A01A-CDC333A8810A}"/>
              </a:ext>
            </a:extLst>
          </p:cNvPr>
          <p:cNvSpPr txBox="1"/>
          <p:nvPr/>
        </p:nvSpPr>
        <p:spPr>
          <a:xfrm>
            <a:off x="1510145" y="6082145"/>
            <a:ext cx="860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Villa have Highest Price in every zone.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IT region all house types are almost equal price.</a:t>
            </a:r>
          </a:p>
        </p:txBody>
      </p:sp>
    </p:spTree>
    <p:extLst>
      <p:ext uri="{BB962C8B-B14F-4D97-AF65-F5344CB8AC3E}">
        <p14:creationId xmlns:p14="http://schemas.microsoft.com/office/powerpoint/2010/main" val="14184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on Zone and Facing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above graph it can be seen that IT region have more availability of houses in almost every facing when compared to other zones.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9DB57-0569-4B84-B187-22C8E1B34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10" y="1626435"/>
            <a:ext cx="865943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on Zone and Furniture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see that in almost every zone Furnished Houses are more and Unfurnished houses are less.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28BB9-9050-47D0-8848-0D2C1D01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364" y="1690688"/>
            <a:ext cx="880232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About us.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76C79-E262-4244-B582-BA6CD0C6ADC2}"/>
              </a:ext>
            </a:extLst>
          </p:cNvPr>
          <p:cNvSpPr txBox="1"/>
          <p:nvPr/>
        </p:nvSpPr>
        <p:spPr>
          <a:xfrm>
            <a:off x="665018" y="1690688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Susmith Preetham</a:t>
            </a:r>
          </a:p>
          <a:p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Btech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(Mechanical)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25763-8B45-42B3-A457-4C3D5116C0F4}"/>
              </a:ext>
            </a:extLst>
          </p:cNvPr>
          <p:cNvSpPr txBox="1"/>
          <p:nvPr/>
        </p:nvSpPr>
        <p:spPr>
          <a:xfrm>
            <a:off x="6802584" y="1740313"/>
            <a:ext cx="4599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Jawahar Surya</a:t>
            </a:r>
          </a:p>
          <a:p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Btech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(Mechanical)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4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1" y="-370124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Choropleth Map of Hyderabad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F2FE-77FC-4AEC-9B5C-DC49DBC4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21" y="827814"/>
            <a:ext cx="7426037" cy="556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5BEC3-89DF-41B8-936C-82FF8A6845CA}"/>
              </a:ext>
            </a:extLst>
          </p:cNvPr>
          <p:cNvSpPr txBox="1"/>
          <p:nvPr/>
        </p:nvSpPr>
        <p:spPr>
          <a:xfrm>
            <a:off x="5569527" y="27916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03332-C115-498F-9260-75EA8998E1EB}"/>
              </a:ext>
            </a:extLst>
          </p:cNvPr>
          <p:cNvSpPr txBox="1"/>
          <p:nvPr/>
        </p:nvSpPr>
        <p:spPr>
          <a:xfrm>
            <a:off x="106161" y="1641063"/>
            <a:ext cx="5241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Choropleth Map is used to represent data on actual Map based on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uses latitude and longitude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 help of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json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 we were able to plot this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file:///C:/Users/susmi/Desktop/Python/Project%201-Web%20scraping/hyderabad_map.html.</a:t>
            </a:r>
          </a:p>
        </p:txBody>
      </p:sp>
    </p:spTree>
    <p:extLst>
      <p:ext uri="{BB962C8B-B14F-4D97-AF65-F5344CB8AC3E}">
        <p14:creationId xmlns:p14="http://schemas.microsoft.com/office/powerpoint/2010/main" val="34911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Conclusion.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Most of the areas that are present inside the IT sector Regions have high availability of rental houses.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availability of Apartment Type rental houses are more compared to other House type.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probability of getting a East Facing House Is more  compared to other 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Most of the  available houses are Semi-Furnished and 3 BHK.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minimum price in our data is in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Amberpet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1 BHK.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maximum price in our data is in </a:t>
            </a: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Shaikpet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5 BHK.</a:t>
            </a:r>
          </a:p>
          <a:p>
            <a:pPr marL="114300" indent="0">
              <a:buNone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US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Problems Faced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During web scrapping for particular data.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Removing empty list values from the collected data.</a:t>
            </a:r>
          </a:p>
          <a:p>
            <a:r>
              <a:rPr lang="en-US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Adding data manually for distribution of zones</a:t>
            </a: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During plotting choropleth map .</a:t>
            </a:r>
          </a:p>
          <a:p>
            <a:endParaRPr lang="en-US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Problem.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find average price of renting a house in different locations of Hyderabad.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Availability of houses based on House Facing.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average price for different House Types.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Sorting locations based on Zone.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Zonal wise price analysis for House Type and  Furniture.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Zonal wise House Availability based on House Facing.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 of the Project.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provide assistance to find a House for rent in Hyderabad.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main Objective of the Project is to provide House based on client requirement.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</a:t>
            </a:r>
            <a:r>
              <a:rPr lang="en-IN" b="0" i="0" dirty="0">
                <a:solidFill>
                  <a:srgbClr val="DF161E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hat is web scrapping ?</a:t>
            </a:r>
            <a:endParaRPr lang="en-IN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Web scraping is the process of extracting data from a website using a program or script. It involves navigating through the HTML code of a website and identifying the information that needs to be extracted, and then extracting that data and storing it in a structured format.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u="sng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Steps in Web scrapping</a:t>
            </a:r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-&gt; Select the website to scrape.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-&gt; Collect URL of pages to extract the data.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-&gt; Using requests get the page data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-&gt; Use Beautiful Soup to extract data from HTML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-&gt; Extracted data is converted into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351773-ACB9-497F-AC34-627282B41703}"/>
              </a:ext>
            </a:extLst>
          </p:cNvPr>
          <p:cNvSpPr txBox="1"/>
          <p:nvPr/>
        </p:nvSpPr>
        <p:spPr>
          <a:xfrm>
            <a:off x="789709" y="1898073"/>
            <a:ext cx="4627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Collection: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F161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BeautifulSoup</a:t>
            </a:r>
            <a:endParaRPr lang="en-US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10B0A-FED1-4F03-9DC0-59997BB24CE9}"/>
              </a:ext>
            </a:extLst>
          </p:cNvPr>
          <p:cNvSpPr txBox="1"/>
          <p:nvPr/>
        </p:nvSpPr>
        <p:spPr>
          <a:xfrm>
            <a:off x="6539345" y="2050473"/>
            <a:ext cx="4627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5AAB2-9CA6-4DF2-BEAA-EFBF2A6D3E01}"/>
              </a:ext>
            </a:extLst>
          </p:cNvPr>
          <p:cNvSpPr txBox="1"/>
          <p:nvPr/>
        </p:nvSpPr>
        <p:spPr>
          <a:xfrm>
            <a:off x="4045527" y="4388286"/>
            <a:ext cx="5666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Plotly</a:t>
            </a:r>
            <a:endParaRPr lang="en-IN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Website used for Scrapping.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Used </a:t>
            </a:r>
            <a:r>
              <a:rPr lang="en-IN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Makaan</a:t>
            </a: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for </a:t>
            </a:r>
          </a:p>
          <a:p>
            <a:pPr marL="114300" indent="0">
              <a:buNone/>
            </a:pP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scrapping data.</a:t>
            </a:r>
          </a:p>
          <a:p>
            <a:r>
              <a:rPr lang="en-IN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Makaan</a:t>
            </a: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is online website</a:t>
            </a:r>
          </a:p>
          <a:p>
            <a:pPr marL="114300" indent="0">
              <a:buNone/>
            </a:pP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which provides assistance </a:t>
            </a:r>
          </a:p>
          <a:p>
            <a:pPr marL="114300" indent="0">
              <a:buNone/>
            </a:pP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to buy or rent Houses in </a:t>
            </a:r>
          </a:p>
          <a:p>
            <a:pPr marL="114300" indent="0">
              <a:buNone/>
            </a:pP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any location in India.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0B4D3-37B6-4122-8E46-DB4F69689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90" y="1776001"/>
            <a:ext cx="7647709" cy="43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Collection from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 we selected the website URL and based on html class we divided the Data.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</a:t>
            </a:r>
            <a:r>
              <a:rPr lang="en-IN" sz="2000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BueatifulSoup</a:t>
            </a:r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 collected the text inside the class.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BA855-E27C-4B2B-A0B8-EAB31B77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481" y="3382276"/>
            <a:ext cx="10624462" cy="30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A601-6DF8-49CE-8F4A-BFF4ED65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00"/>
            <a:ext cx="12192000" cy="6898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501FD-8CFE-42ED-9DC8-12442E4A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9125"/>
            <a:ext cx="10688782" cy="1661563"/>
          </a:xfrm>
        </p:spPr>
        <p:txBody>
          <a:bodyPr/>
          <a:lstStyle/>
          <a:p>
            <a:r>
              <a:rPr lang="en-IN" dirty="0">
                <a:solidFill>
                  <a:srgbClr val="DF16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Collection from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5D4-7924-4E54-A621-D619A85E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collected data is stored in dictionary and then written to CSV file.</a:t>
            </a:r>
          </a:p>
          <a:p>
            <a:r>
              <a:rPr lang="en-IN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in CSV file is raw and need to be cleaned in further process.</a:t>
            </a:r>
          </a:p>
          <a:p>
            <a:endParaRPr lang="en-IN" sz="2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B28AB-B3AC-4565-BAF2-E8A5ADE9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43" y="6492875"/>
            <a:ext cx="2520000" cy="3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6FF81-3C91-43AA-96EC-030EEA2E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09" y="3130619"/>
            <a:ext cx="10822134" cy="29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805</Words>
  <Application>Microsoft Office PowerPoint</Application>
  <PresentationFormat>Widescreen</PresentationFormat>
  <Paragraphs>144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Segoe UI Semibold</vt:lpstr>
      <vt:lpstr>Libre Baskerville</vt:lpstr>
      <vt:lpstr>Calibri</vt:lpstr>
      <vt:lpstr>Office Theme</vt:lpstr>
      <vt:lpstr>PowerPoint Presentation</vt:lpstr>
      <vt:lpstr>About us.</vt:lpstr>
      <vt:lpstr>Business Problem.</vt:lpstr>
      <vt:lpstr>Objective of the Project.</vt:lpstr>
      <vt:lpstr>What is web scrapping ?</vt:lpstr>
      <vt:lpstr>Libraries Used</vt:lpstr>
      <vt:lpstr>Website used for Scrapping.</vt:lpstr>
      <vt:lpstr>Data Collection from Website</vt:lpstr>
      <vt:lpstr>Data Collection from Website</vt:lpstr>
      <vt:lpstr>Data Cleaning Process</vt:lpstr>
      <vt:lpstr>Data Cleaning Process</vt:lpstr>
      <vt:lpstr>Converting Data Types and dropping Duplicates.</vt:lpstr>
      <vt:lpstr>Data Analysis and Visualization</vt:lpstr>
      <vt:lpstr>Univariate Analysis</vt:lpstr>
      <vt:lpstr>Analysis on Locality, House Type, Facing, Furniture Type, Zone, Sqft Area and BHK with Price</vt:lpstr>
      <vt:lpstr>PowerPoint Presentation</vt:lpstr>
      <vt:lpstr>Analysis Based on Zone</vt:lpstr>
      <vt:lpstr>Analysis on Zone and Facing</vt:lpstr>
      <vt:lpstr>Analysis on Zone and Furniture Type</vt:lpstr>
      <vt:lpstr>Choropleth Map of Hyderabad</vt:lpstr>
      <vt:lpstr>Conclusion.</vt:lpstr>
      <vt:lpstr>Problems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susmith preetham</cp:lastModifiedBy>
  <cp:revision>17</cp:revision>
  <dcterms:created xsi:type="dcterms:W3CDTF">2021-02-16T05:19:01Z</dcterms:created>
  <dcterms:modified xsi:type="dcterms:W3CDTF">2023-01-12T14:23:39Z</dcterms:modified>
</cp:coreProperties>
</file>