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AI-Powered Resume Relevance Checker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Automated Recruitment Solution for Innomatics Research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🚀 Live Demo: https://automatic-resume-relevance-checker.streamlit.app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❌ 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⏰ Time-consuming and inconsistent process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📊 18-20 job requirements weekly with thousands of applications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⏳ Delays in shortlisting candidates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🔄 Inconsistent judgments across evaluators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😰 High workload for placement staff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📉 Reduced focus on interview preparation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💥 Impact: 80% of time spent on manual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✅ 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200" b="1">
                <a:solidFill>
                  <a:srgbClr val="FFFFFF"/>
                </a:solidFill>
              </a:defRPr>
            </a:pPr>
            <a:r>
              <a:t>🤖 AI-Powered Resume Evaluation Platform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</a:p>
          <a:p>
            <a:pPr>
              <a:spcAft>
                <a:spcPts val="800"/>
              </a:spcAft>
              <a:defRPr sz="2200" b="1">
                <a:solidFill>
                  <a:srgbClr val="FFFFFF"/>
                </a:solidFill>
              </a:defRPr>
            </a:pPr>
            <a:r>
              <a:t>🔍 Hybrid Scoring Algorithm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Hard Match (60%) + Soft Match (40%)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Keyword matching + Semantic analysis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</a:p>
          <a:p>
            <a:pPr>
              <a:spcAft>
                <a:spcPts val="800"/>
              </a:spcAft>
              <a:defRPr sz="2200" b="1">
                <a:solidFill>
                  <a:srgbClr val="FFFFFF"/>
                </a:solidFill>
              </a:defRPr>
            </a:pPr>
            <a:r>
              <a:t>📊 Multi-Modal Analysis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5 different analysis perspectives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Standard, ATS, Performance, Strength, Comparison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</a:p>
          <a:p>
            <a:pPr>
              <a:spcAft>
                <a:spcPts val="800"/>
              </a:spcAft>
              <a:defRPr sz="2200" b="1">
                <a:solidFill>
                  <a:srgbClr val="FFFFFF"/>
                </a:solidFill>
              </a:defRPr>
            </a:pPr>
            <a:r>
              <a:t>⚡ Real-Time Processing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2-3 seconds per resume</a:t>
            </a:r>
          </a:p>
          <a:p>
            <a:pPr>
              <a:spcAft>
                <a:spcPts val="800"/>
              </a:spcAft>
              <a:defRPr sz="1800">
                <a:solidFill>
                  <a:srgbClr val="FFFFFF"/>
                </a:solidFill>
              </a:defRPr>
            </a:pPr>
            <a:r>
              <a:t>   • Batch processing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🎯 Key Benefits: 80% time reduction • Consistent scoring • Personalized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B59B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🚀 Core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000" b="1">
                <a:solidFill>
                  <a:srgbClr val="FFFFFF"/>
                </a:solidFill>
              </a:defRPr>
            </a:pPr>
            <a:r>
              <a:t>📊 Automated Analysis: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Relevance Scoring (0-100)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Gap Analysis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Fit Verdict (High/Medium/Low)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Personalized Feedback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</a:p>
          <a:p>
            <a:pPr>
              <a:spcAft>
                <a:spcPts val="600"/>
              </a:spcAft>
              <a:defRPr sz="2000" b="1">
                <a:solidFill>
                  <a:srgbClr val="FFFFFF"/>
                </a:solidFill>
              </a:defRPr>
            </a:pPr>
            <a:r>
              <a:t>👥 User Management: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Secure Authentication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Demo Accounts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Analysis History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✅ Data Export (CSV/JSON)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000" b="1">
                <a:solidFill>
                  <a:srgbClr val="FFFFFF"/>
                </a:solidFill>
              </a:defRPr>
            </a:pPr>
            <a:r>
              <a:t>🔍 Advanced Analysis Modes: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Standard Analysis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ATS Score Analysis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Performance Prediction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Strength Analysis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Comparison Dashboard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</a:p>
          <a:p>
            <a:pPr>
              <a:spcAft>
                <a:spcPts val="600"/>
              </a:spcAft>
              <a:defRPr sz="2000" b="1">
                <a:solidFill>
                  <a:srgbClr val="FFFFFF"/>
                </a:solidFill>
              </a:defRPr>
            </a:pPr>
            <a:r>
              <a:t>🎯 Analysis Types: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Comprehensive matching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Applicant tracking compatibility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Interview likelihood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Multi-dimensional evaluation</a:t>
            </a:r>
          </a:p>
          <a:p>
            <a:pPr>
              <a:spcAft>
                <a:spcPts val="600"/>
              </a:spcAft>
              <a:defRPr sz="1600">
                <a:solidFill>
                  <a:srgbClr val="FFFFFF"/>
                </a:solidFill>
              </a:defRPr>
            </a:pPr>
            <a:r>
              <a:t>• Side-by-side ranking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7E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🎬 Live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1️⃣ Access: https://automatic-resume-relevance-checker.streamlit.app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2️⃣ Login: Use demo account (demo_hr/demo123)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3️⃣ Upload JD: Paste job description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4️⃣ Upload Resumes: Multiple PDF/DOCX files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5️⃣ Run Analysis: Select analysis mode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6️⃣ View Results: Scores, verdicts,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🎭 Demo Accounts:</a:t>
            </a:r>
            <a:br/>
            <a:r>
              <a:t>demo_hr/demo123 • demo_recruiter/demo123 • demo_manager/demo123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💼 Business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👥 For Placement Teams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80% time savings</a:t>
            </a:r>
            <a:br/>
            <a:r>
              <a:t>Standardized scoring</a:t>
            </a:r>
            <a:br/>
            <a:r>
              <a:t>Handle increased volumes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🎓 For Students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Immediate feedback</a:t>
            </a:r>
            <a:br/>
            <a:r>
              <a:t>Skill gap identification</a:t>
            </a:r>
            <a:br/>
            <a:r>
              <a:t>Career guidance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🏢 For Organizations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Reduced costs</a:t>
            </a:r>
            <a:br/>
            <a:r>
              <a:t>Faster hiring</a:t>
            </a:r>
            <a:br/>
            <a:r>
              <a:t>Better matches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📊 ROI Metrics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60-70% cost reduction</a:t>
            </a:r>
            <a:br/>
            <a:r>
              <a:t>80% time savings</a:t>
            </a:r>
            <a:br/>
            <a:r>
              <a:t>95% satisfaction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🙏 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✨ Innovative AI-powered solution • Production-ready deployment • Measurable 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🚀 Live Demo: https://automatic-resume-relevance-checker.streamlit.app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