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E703B6-F35F-469D-B383-6F1016D992C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6F261F-B189-45BD-B52C-11EAB020C3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1357322"/>
          </a:xfrm>
        </p:spPr>
        <p:txBody>
          <a:bodyPr/>
          <a:lstStyle/>
          <a:p>
            <a:r>
              <a:rPr lang="en-GB" dirty="0" smtClean="0"/>
              <a:t> Cyber  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45720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                            Key loggers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Keyloggers</a:t>
            </a:r>
            <a:r>
              <a:rPr lang="en-GB" dirty="0" smtClean="0"/>
              <a:t> </a:t>
            </a:r>
            <a:r>
              <a:rPr lang="en-GB" dirty="0" smtClean="0"/>
              <a:t>are a genuine danger to clients and the clients' information, which is considered exploitative movement</a:t>
            </a:r>
            <a:r>
              <a:rPr lang="en-GB" dirty="0" smtClean="0"/>
              <a:t>. The main aim is to capture the keystrokes by </a:t>
            </a:r>
            <a:r>
              <a:rPr lang="en-GB" dirty="0" err="1" smtClean="0"/>
              <a:t>keyloggers</a:t>
            </a:r>
            <a:r>
              <a:rPr lang="en-GB" dirty="0" smtClean="0"/>
              <a:t> and store information in </a:t>
            </a:r>
            <a:r>
              <a:rPr lang="en-GB" dirty="0" err="1" smtClean="0"/>
              <a:t>json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Topic: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err="1" smtClean="0"/>
              <a:t>keylogger</a:t>
            </a:r>
            <a:r>
              <a:rPr lang="en-GB" dirty="0" smtClean="0"/>
              <a:t>, sometimes called a keystroke logger or keyboard capture, is a type of surveillance technology used to monitor and record each keystroke on a specific computer. </a:t>
            </a:r>
            <a:r>
              <a:rPr lang="en-GB" dirty="0" err="1" smtClean="0"/>
              <a:t>Keylogger</a:t>
            </a:r>
            <a:r>
              <a:rPr lang="en-GB" dirty="0" smtClean="0"/>
              <a:t> software is also available for use on </a:t>
            </a:r>
            <a:r>
              <a:rPr lang="en-GB" dirty="0" err="1" smtClean="0"/>
              <a:t>smartphones</a:t>
            </a:r>
            <a:r>
              <a:rPr lang="en-GB" dirty="0" smtClean="0"/>
              <a:t>, such as the Apple </a:t>
            </a:r>
            <a:r>
              <a:rPr lang="en-GB" dirty="0" err="1" smtClean="0"/>
              <a:t>iPhone</a:t>
            </a:r>
            <a:r>
              <a:rPr lang="en-GB" dirty="0" smtClean="0"/>
              <a:t> and Android devices.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Keyloggers</a:t>
            </a:r>
            <a:r>
              <a:rPr lang="en-GB" dirty="0" smtClean="0"/>
              <a:t> can be used for both lawful and illegitimate objectives, depending on the user who is utilising it. </a:t>
            </a:r>
            <a:r>
              <a:rPr lang="en-GB" dirty="0" err="1" smtClean="0"/>
              <a:t>Keyloggers</a:t>
            </a:r>
            <a:r>
              <a:rPr lang="en-GB" dirty="0" smtClean="0"/>
              <a:t> for systems, i.e., for identifying fraudulent users, can be used by system administrators. </a:t>
            </a:r>
            <a:r>
              <a:rPr lang="en-GB" dirty="0" err="1" smtClean="0"/>
              <a:t>Keyloggers</a:t>
            </a:r>
            <a:r>
              <a:rPr lang="en-GB" dirty="0" smtClean="0"/>
              <a:t> can help a computer forensics analyst examine digital files more effectively.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 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Parents might use a </a:t>
            </a:r>
            <a:r>
              <a:rPr lang="en-GB" dirty="0" err="1" smtClean="0"/>
              <a:t>keylogger</a:t>
            </a:r>
            <a:r>
              <a:rPr lang="en-GB" dirty="0" smtClean="0"/>
              <a:t> to monitor a child's screen time. Companies often use </a:t>
            </a:r>
            <a:r>
              <a:rPr lang="en-GB" dirty="0" err="1" smtClean="0"/>
              <a:t>keylogger</a:t>
            </a:r>
            <a:r>
              <a:rPr lang="en-GB" dirty="0" smtClean="0"/>
              <a:t> software as part of employee monitoring software to help track employee productivity. Information technology departments can use </a:t>
            </a:r>
            <a:r>
              <a:rPr lang="en-GB" dirty="0" err="1" smtClean="0"/>
              <a:t>keylogger</a:t>
            </a:r>
            <a:r>
              <a:rPr lang="en-GB" dirty="0" smtClean="0"/>
              <a:t> software to troubleshoot issues on a device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are the end users?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periodically manually review active processes and installed programs, but hackers often make </a:t>
            </a:r>
            <a:r>
              <a:rPr lang="en-GB" dirty="0" err="1" smtClean="0"/>
              <a:t>keyloggers</a:t>
            </a:r>
            <a:r>
              <a:rPr lang="en-GB" dirty="0" smtClean="0"/>
              <a:t> appear like legitimate programs. Because of that, antivirus software is the most reliable way to monitor for </a:t>
            </a:r>
            <a:r>
              <a:rPr lang="en-GB" dirty="0" err="1" smtClean="0"/>
              <a:t>keyloggers</a:t>
            </a:r>
            <a:r>
              <a:rPr lang="en-GB" dirty="0" smtClean="0"/>
              <a:t> and other forms of malware.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and Presentation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</a:t>
            </a:r>
            <a:r>
              <a:rPr lang="en-GB" dirty="0" smtClean="0"/>
              <a:t>Transparency</a:t>
            </a:r>
            <a:endParaRPr lang="en-GB" dirty="0" smtClean="0"/>
          </a:p>
          <a:p>
            <a:r>
              <a:rPr lang="en-GB" dirty="0" smtClean="0"/>
              <a:t>More </a:t>
            </a:r>
            <a:r>
              <a:rPr lang="en-GB" dirty="0" smtClean="0"/>
              <a:t>Productivity</a:t>
            </a:r>
            <a:endParaRPr lang="en-GB" dirty="0" smtClean="0"/>
          </a:p>
          <a:p>
            <a:r>
              <a:rPr lang="en-GB" dirty="0" smtClean="0"/>
              <a:t>Clearer Understanding of </a:t>
            </a:r>
            <a:r>
              <a:rPr lang="en-GB" dirty="0" smtClean="0"/>
              <a:t>Performance</a:t>
            </a:r>
            <a:endParaRPr lang="en-GB" dirty="0" smtClean="0"/>
          </a:p>
          <a:p>
            <a:r>
              <a:rPr lang="en-GB" dirty="0" smtClean="0"/>
              <a:t>Less Risk of Data </a:t>
            </a:r>
            <a:r>
              <a:rPr lang="en-GB" dirty="0" smtClean="0"/>
              <a:t>Theft</a:t>
            </a:r>
            <a:endParaRPr lang="en-GB" dirty="0" smtClean="0"/>
          </a:p>
          <a:p>
            <a:r>
              <a:rPr lang="en-GB" dirty="0" smtClean="0"/>
              <a:t>Better Password </a:t>
            </a:r>
            <a:r>
              <a:rPr lang="en-GB" dirty="0" smtClean="0"/>
              <a:t>Access</a:t>
            </a:r>
            <a:endParaRPr lang="en-GB" dirty="0" smtClean="0"/>
          </a:p>
          <a:p>
            <a:r>
              <a:rPr lang="en-GB" dirty="0" smtClean="0"/>
              <a:t>Tougher Deterrent Against Phishing and </a:t>
            </a:r>
            <a:r>
              <a:rPr lang="en-GB" dirty="0" smtClean="0"/>
              <a:t>Viruses</a:t>
            </a:r>
            <a:endParaRPr lang="en-GB" dirty="0" smtClean="0"/>
          </a:p>
          <a:p>
            <a:r>
              <a:rPr lang="en-GB" dirty="0" smtClean="0"/>
              <a:t>Clearer Protection Against </a:t>
            </a:r>
            <a:r>
              <a:rPr lang="en-GB" dirty="0" smtClean="0"/>
              <a:t>Liability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Wow in system?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500174"/>
            <a:ext cx="8229600" cy="3721299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Keyloggers</a:t>
            </a:r>
            <a:r>
              <a:rPr lang="en-GB" dirty="0" smtClean="0"/>
              <a:t> are marketed as legitimate software and most of them can be used to steal personal user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219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 Cyber  Security</vt:lpstr>
      <vt:lpstr>                               Key loggers</vt:lpstr>
      <vt:lpstr>Project Topic:</vt:lpstr>
      <vt:lpstr>Agenda:</vt:lpstr>
      <vt:lpstr>Project Overview :</vt:lpstr>
      <vt:lpstr>Who are the end users?</vt:lpstr>
      <vt:lpstr>Solution and Presentation</vt:lpstr>
      <vt:lpstr>Wow in system?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 Security</dc:title>
  <dc:creator>dell</dc:creator>
  <cp:lastModifiedBy>dell</cp:lastModifiedBy>
  <cp:revision>2</cp:revision>
  <dcterms:created xsi:type="dcterms:W3CDTF">2023-07-23T14:44:53Z</dcterms:created>
  <dcterms:modified xsi:type="dcterms:W3CDTF">2023-07-23T15:30:27Z</dcterms:modified>
</cp:coreProperties>
</file>