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204561-26AE-4AA7-BFAF-4A9D828BA944}" v="10" dt="2022-12-09T15:56:42.5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varam, Susmitha Reddy" userId="45b287db-bfd3-4c20-ae8f-d69c0b321781" providerId="ADAL" clId="{68204561-26AE-4AA7-BFAF-4A9D828BA944}"/>
    <pc:docChg chg="undo custSel addSld delSld modSld">
      <pc:chgData name="Gopavaram, Susmitha Reddy" userId="45b287db-bfd3-4c20-ae8f-d69c0b321781" providerId="ADAL" clId="{68204561-26AE-4AA7-BFAF-4A9D828BA944}" dt="2022-12-09T16:10:27.492" v="319" actId="1076"/>
      <pc:docMkLst>
        <pc:docMk/>
      </pc:docMkLst>
      <pc:sldChg chg="modSp mod">
        <pc:chgData name="Gopavaram, Susmitha Reddy" userId="45b287db-bfd3-4c20-ae8f-d69c0b321781" providerId="ADAL" clId="{68204561-26AE-4AA7-BFAF-4A9D828BA944}" dt="2022-12-09T14:55:52.634" v="9" actId="1076"/>
        <pc:sldMkLst>
          <pc:docMk/>
          <pc:sldMk cId="2933096268" sldId="265"/>
        </pc:sldMkLst>
        <pc:spChg chg="mod">
          <ac:chgData name="Gopavaram, Susmitha Reddy" userId="45b287db-bfd3-4c20-ae8f-d69c0b321781" providerId="ADAL" clId="{68204561-26AE-4AA7-BFAF-4A9D828BA944}" dt="2022-12-09T14:54:57.919" v="4" actId="20577"/>
          <ac:spMkLst>
            <pc:docMk/>
            <pc:sldMk cId="2933096268" sldId="265"/>
            <ac:spMk id="3" creationId="{2CE0A516-21D6-59E9-CA89-552EC3104B21}"/>
          </ac:spMkLst>
        </pc:spChg>
        <pc:picChg chg="mod">
          <ac:chgData name="Gopavaram, Susmitha Reddy" userId="45b287db-bfd3-4c20-ae8f-d69c0b321781" providerId="ADAL" clId="{68204561-26AE-4AA7-BFAF-4A9D828BA944}" dt="2022-12-09T14:55:52.634" v="9" actId="1076"/>
          <ac:picMkLst>
            <pc:docMk/>
            <pc:sldMk cId="2933096268" sldId="265"/>
            <ac:picMk id="7" creationId="{2BB6511A-91F8-8F34-358C-920ADCA9F9B1}"/>
          </ac:picMkLst>
        </pc:picChg>
      </pc:sldChg>
      <pc:sldChg chg="addSp modSp new mod">
        <pc:chgData name="Gopavaram, Susmitha Reddy" userId="45b287db-bfd3-4c20-ae8f-d69c0b321781" providerId="ADAL" clId="{68204561-26AE-4AA7-BFAF-4A9D828BA944}" dt="2022-12-09T15:00:56.932" v="26" actId="1076"/>
        <pc:sldMkLst>
          <pc:docMk/>
          <pc:sldMk cId="567212099" sldId="266"/>
        </pc:sldMkLst>
        <pc:spChg chg="mod">
          <ac:chgData name="Gopavaram, Susmitha Reddy" userId="45b287db-bfd3-4c20-ae8f-d69c0b321781" providerId="ADAL" clId="{68204561-26AE-4AA7-BFAF-4A9D828BA944}" dt="2022-12-09T14:58:25.876" v="15" actId="2711"/>
          <ac:spMkLst>
            <pc:docMk/>
            <pc:sldMk cId="567212099" sldId="266"/>
            <ac:spMk id="2" creationId="{9550457F-6FF2-8CD2-3E0C-DFD4EFD86805}"/>
          </ac:spMkLst>
        </pc:spChg>
        <pc:spChg chg="mod">
          <ac:chgData name="Gopavaram, Susmitha Reddy" userId="45b287db-bfd3-4c20-ae8f-d69c0b321781" providerId="ADAL" clId="{68204561-26AE-4AA7-BFAF-4A9D828BA944}" dt="2022-12-09T14:59:53.440" v="23"/>
          <ac:spMkLst>
            <pc:docMk/>
            <pc:sldMk cId="567212099" sldId="266"/>
            <ac:spMk id="3" creationId="{9B63FAAE-1A0E-E284-EF08-65CD8C1EEA12}"/>
          </ac:spMkLst>
        </pc:spChg>
        <pc:picChg chg="add mod">
          <ac:chgData name="Gopavaram, Susmitha Reddy" userId="45b287db-bfd3-4c20-ae8f-d69c0b321781" providerId="ADAL" clId="{68204561-26AE-4AA7-BFAF-4A9D828BA944}" dt="2022-12-09T15:00:56.932" v="26" actId="1076"/>
          <ac:picMkLst>
            <pc:docMk/>
            <pc:sldMk cId="567212099" sldId="266"/>
            <ac:picMk id="5" creationId="{40CF9209-50E0-D613-BD3C-6BDEB53BF217}"/>
          </ac:picMkLst>
        </pc:picChg>
      </pc:sldChg>
      <pc:sldChg chg="new del">
        <pc:chgData name="Gopavaram, Susmitha Reddy" userId="45b287db-bfd3-4c20-ae8f-d69c0b321781" providerId="ADAL" clId="{68204561-26AE-4AA7-BFAF-4A9D828BA944}" dt="2022-12-09T14:57:26.712" v="11" actId="47"/>
        <pc:sldMkLst>
          <pc:docMk/>
          <pc:sldMk cId="717904514" sldId="266"/>
        </pc:sldMkLst>
      </pc:sldChg>
      <pc:sldChg chg="addSp modSp new mod setBg">
        <pc:chgData name="Gopavaram, Susmitha Reddy" userId="45b287db-bfd3-4c20-ae8f-d69c0b321781" providerId="ADAL" clId="{68204561-26AE-4AA7-BFAF-4A9D828BA944}" dt="2022-12-09T15:05:36.922" v="46" actId="207"/>
        <pc:sldMkLst>
          <pc:docMk/>
          <pc:sldMk cId="3110833545" sldId="267"/>
        </pc:sldMkLst>
        <pc:spChg chg="mod">
          <ac:chgData name="Gopavaram, Susmitha Reddy" userId="45b287db-bfd3-4c20-ae8f-d69c0b321781" providerId="ADAL" clId="{68204561-26AE-4AA7-BFAF-4A9D828BA944}" dt="2022-12-09T15:05:36.922" v="46" actId="207"/>
          <ac:spMkLst>
            <pc:docMk/>
            <pc:sldMk cId="3110833545" sldId="267"/>
            <ac:spMk id="2" creationId="{E0D129D0-A690-299F-54D7-3D317B01DAA7}"/>
          </ac:spMkLst>
        </pc:spChg>
        <pc:spChg chg="mod">
          <ac:chgData name="Gopavaram, Susmitha Reddy" userId="45b287db-bfd3-4c20-ae8f-d69c0b321781" providerId="ADAL" clId="{68204561-26AE-4AA7-BFAF-4A9D828BA944}" dt="2022-12-09T15:05:22.906" v="45" actId="1076"/>
          <ac:spMkLst>
            <pc:docMk/>
            <pc:sldMk cId="3110833545" sldId="267"/>
            <ac:spMk id="3" creationId="{C498C016-C323-91D3-5539-6BC1995701E2}"/>
          </ac:spMkLst>
        </pc:spChg>
        <pc:spChg chg="add">
          <ac:chgData name="Gopavaram, Susmitha Reddy" userId="45b287db-bfd3-4c20-ae8f-d69c0b321781" providerId="ADAL" clId="{68204561-26AE-4AA7-BFAF-4A9D828BA944}" dt="2022-12-09T15:05:20.452" v="44" actId="26606"/>
          <ac:spMkLst>
            <pc:docMk/>
            <pc:sldMk cId="3110833545" sldId="267"/>
            <ac:spMk id="10" creationId="{32AEEBC8-9D30-42EF-95F2-386C2653FBF0}"/>
          </ac:spMkLst>
        </pc:spChg>
        <pc:spChg chg="add">
          <ac:chgData name="Gopavaram, Susmitha Reddy" userId="45b287db-bfd3-4c20-ae8f-d69c0b321781" providerId="ADAL" clId="{68204561-26AE-4AA7-BFAF-4A9D828BA944}" dt="2022-12-09T15:05:20.452" v="44" actId="26606"/>
          <ac:spMkLst>
            <pc:docMk/>
            <pc:sldMk cId="3110833545" sldId="267"/>
            <ac:spMk id="12" creationId="{2E92FA66-67D7-4CB4-94D3-E643A9AD4757}"/>
          </ac:spMkLst>
        </pc:spChg>
        <pc:picChg chg="add mod">
          <ac:chgData name="Gopavaram, Susmitha Reddy" userId="45b287db-bfd3-4c20-ae8f-d69c0b321781" providerId="ADAL" clId="{68204561-26AE-4AA7-BFAF-4A9D828BA944}" dt="2022-12-09T15:05:20.452" v="44" actId="26606"/>
          <ac:picMkLst>
            <pc:docMk/>
            <pc:sldMk cId="3110833545" sldId="267"/>
            <ac:picMk id="5" creationId="{52161A42-F22D-C580-D4FA-9904C742F6A6}"/>
          </ac:picMkLst>
        </pc:picChg>
      </pc:sldChg>
      <pc:sldChg chg="addSp modSp new mod setBg">
        <pc:chgData name="Gopavaram, Susmitha Reddy" userId="45b287db-bfd3-4c20-ae8f-d69c0b321781" providerId="ADAL" clId="{68204561-26AE-4AA7-BFAF-4A9D828BA944}" dt="2022-12-09T15:09:50.748" v="64" actId="1076"/>
        <pc:sldMkLst>
          <pc:docMk/>
          <pc:sldMk cId="1007412208" sldId="268"/>
        </pc:sldMkLst>
        <pc:spChg chg="mod">
          <ac:chgData name="Gopavaram, Susmitha Reddy" userId="45b287db-bfd3-4c20-ae8f-d69c0b321781" providerId="ADAL" clId="{68204561-26AE-4AA7-BFAF-4A9D828BA944}" dt="2022-12-09T15:09:40.404" v="63" actId="207"/>
          <ac:spMkLst>
            <pc:docMk/>
            <pc:sldMk cId="1007412208" sldId="268"/>
            <ac:spMk id="2" creationId="{4CB85DB5-4949-9997-BD31-9DD7147B6329}"/>
          </ac:spMkLst>
        </pc:spChg>
        <pc:spChg chg="mod">
          <ac:chgData name="Gopavaram, Susmitha Reddy" userId="45b287db-bfd3-4c20-ae8f-d69c0b321781" providerId="ADAL" clId="{68204561-26AE-4AA7-BFAF-4A9D828BA944}" dt="2022-12-09T15:08:54.937" v="61" actId="26606"/>
          <ac:spMkLst>
            <pc:docMk/>
            <pc:sldMk cId="1007412208" sldId="268"/>
            <ac:spMk id="3" creationId="{D12B7912-C1D4-3642-8EB3-66908B5B69FC}"/>
          </ac:spMkLst>
        </pc:spChg>
        <pc:spChg chg="add">
          <ac:chgData name="Gopavaram, Susmitha Reddy" userId="45b287db-bfd3-4c20-ae8f-d69c0b321781" providerId="ADAL" clId="{68204561-26AE-4AA7-BFAF-4A9D828BA944}" dt="2022-12-09T15:08:54.937" v="61" actId="26606"/>
          <ac:spMkLst>
            <pc:docMk/>
            <pc:sldMk cId="1007412208" sldId="268"/>
            <ac:spMk id="10" creationId="{32AEEBC8-9D30-42EF-95F2-386C2653FBF0}"/>
          </ac:spMkLst>
        </pc:spChg>
        <pc:spChg chg="add">
          <ac:chgData name="Gopavaram, Susmitha Reddy" userId="45b287db-bfd3-4c20-ae8f-d69c0b321781" providerId="ADAL" clId="{68204561-26AE-4AA7-BFAF-4A9D828BA944}" dt="2022-12-09T15:08:54.937" v="61" actId="26606"/>
          <ac:spMkLst>
            <pc:docMk/>
            <pc:sldMk cId="1007412208" sldId="268"/>
            <ac:spMk id="12" creationId="{2E92FA66-67D7-4CB4-94D3-E643A9AD4757}"/>
          </ac:spMkLst>
        </pc:spChg>
        <pc:picChg chg="add mod">
          <ac:chgData name="Gopavaram, Susmitha Reddy" userId="45b287db-bfd3-4c20-ae8f-d69c0b321781" providerId="ADAL" clId="{68204561-26AE-4AA7-BFAF-4A9D828BA944}" dt="2022-12-09T15:09:50.748" v="64" actId="1076"/>
          <ac:picMkLst>
            <pc:docMk/>
            <pc:sldMk cId="1007412208" sldId="268"/>
            <ac:picMk id="5" creationId="{65F6DFB6-3FD6-4DD4-CBDF-4E281255F354}"/>
          </ac:picMkLst>
        </pc:picChg>
      </pc:sldChg>
      <pc:sldChg chg="modSp new mod">
        <pc:chgData name="Gopavaram, Susmitha Reddy" userId="45b287db-bfd3-4c20-ae8f-d69c0b321781" providerId="ADAL" clId="{68204561-26AE-4AA7-BFAF-4A9D828BA944}" dt="2022-12-09T15:18:54.625" v="97" actId="2711"/>
        <pc:sldMkLst>
          <pc:docMk/>
          <pc:sldMk cId="3495871800" sldId="269"/>
        </pc:sldMkLst>
        <pc:spChg chg="mod">
          <ac:chgData name="Gopavaram, Susmitha Reddy" userId="45b287db-bfd3-4c20-ae8f-d69c0b321781" providerId="ADAL" clId="{68204561-26AE-4AA7-BFAF-4A9D828BA944}" dt="2022-12-09T15:18:54.625" v="97" actId="2711"/>
          <ac:spMkLst>
            <pc:docMk/>
            <pc:sldMk cId="3495871800" sldId="269"/>
            <ac:spMk id="3" creationId="{76414409-73F6-45DB-28CC-8D9C49A9ACF2}"/>
          </ac:spMkLst>
        </pc:spChg>
      </pc:sldChg>
      <pc:sldChg chg="addSp delSp modSp new mod setBg">
        <pc:chgData name="Gopavaram, Susmitha Reddy" userId="45b287db-bfd3-4c20-ae8f-d69c0b321781" providerId="ADAL" clId="{68204561-26AE-4AA7-BFAF-4A9D828BA944}" dt="2022-12-09T15:22:57.961" v="109" actId="1076"/>
        <pc:sldMkLst>
          <pc:docMk/>
          <pc:sldMk cId="589512883" sldId="270"/>
        </pc:sldMkLst>
        <pc:spChg chg="del">
          <ac:chgData name="Gopavaram, Susmitha Reddy" userId="45b287db-bfd3-4c20-ae8f-d69c0b321781" providerId="ADAL" clId="{68204561-26AE-4AA7-BFAF-4A9D828BA944}" dt="2022-12-09T15:14:16.042" v="74" actId="26606"/>
          <ac:spMkLst>
            <pc:docMk/>
            <pc:sldMk cId="589512883" sldId="270"/>
            <ac:spMk id="2" creationId="{670A1796-0369-F0BA-68CE-F9BEC53F5260}"/>
          </ac:spMkLst>
        </pc:spChg>
        <pc:spChg chg="del">
          <ac:chgData name="Gopavaram, Susmitha Reddy" userId="45b287db-bfd3-4c20-ae8f-d69c0b321781" providerId="ADAL" clId="{68204561-26AE-4AA7-BFAF-4A9D828BA944}" dt="2022-12-09T15:14:07.313" v="71" actId="22"/>
          <ac:spMkLst>
            <pc:docMk/>
            <pc:sldMk cId="589512883" sldId="270"/>
            <ac:spMk id="3" creationId="{9B133610-A849-CA72-6B34-D214F2505363}"/>
          </ac:spMkLst>
        </pc:spChg>
        <pc:spChg chg="add mod">
          <ac:chgData name="Gopavaram, Susmitha Reddy" userId="45b287db-bfd3-4c20-ae8f-d69c0b321781" providerId="ADAL" clId="{68204561-26AE-4AA7-BFAF-4A9D828BA944}" dt="2022-12-09T15:22:50.185" v="108" actId="26606"/>
          <ac:spMkLst>
            <pc:docMk/>
            <pc:sldMk cId="589512883" sldId="270"/>
            <ac:spMk id="7" creationId="{CDE93CB7-FAB9-3898-B84D-A979FA02B8F4}"/>
          </ac:spMkLst>
        </pc:spChg>
        <pc:spChg chg="add del">
          <ac:chgData name="Gopavaram, Susmitha Reddy" userId="45b287db-bfd3-4c20-ae8f-d69c0b321781" providerId="ADAL" clId="{68204561-26AE-4AA7-BFAF-4A9D828BA944}" dt="2022-12-09T15:22:50.185" v="108" actId="26606"/>
          <ac:spMkLst>
            <pc:docMk/>
            <pc:sldMk cId="589512883" sldId="270"/>
            <ac:spMk id="11" creationId="{A9F529C3-C941-49FD-8C67-82F134F64BDB}"/>
          </ac:spMkLst>
        </pc:spChg>
        <pc:spChg chg="add del">
          <ac:chgData name="Gopavaram, Susmitha Reddy" userId="45b287db-bfd3-4c20-ae8f-d69c0b321781" providerId="ADAL" clId="{68204561-26AE-4AA7-BFAF-4A9D828BA944}" dt="2022-12-09T15:22:50.185" v="108" actId="26606"/>
          <ac:spMkLst>
            <pc:docMk/>
            <pc:sldMk cId="589512883" sldId="270"/>
            <ac:spMk id="13" creationId="{20586029-32A0-47E5-9AEC-AE3ABA6B94D0}"/>
          </ac:spMkLst>
        </pc:spChg>
        <pc:spChg chg="add">
          <ac:chgData name="Gopavaram, Susmitha Reddy" userId="45b287db-bfd3-4c20-ae8f-d69c0b321781" providerId="ADAL" clId="{68204561-26AE-4AA7-BFAF-4A9D828BA944}" dt="2022-12-09T15:22:50.185" v="108" actId="26606"/>
          <ac:spMkLst>
            <pc:docMk/>
            <pc:sldMk cId="589512883" sldId="270"/>
            <ac:spMk id="20" creationId="{7316481C-0A49-4796-812B-0D64F063B720}"/>
          </ac:spMkLst>
        </pc:spChg>
        <pc:spChg chg="add">
          <ac:chgData name="Gopavaram, Susmitha Reddy" userId="45b287db-bfd3-4c20-ae8f-d69c0b321781" providerId="ADAL" clId="{68204561-26AE-4AA7-BFAF-4A9D828BA944}" dt="2022-12-09T15:22:50.185" v="108" actId="26606"/>
          <ac:spMkLst>
            <pc:docMk/>
            <pc:sldMk cId="589512883" sldId="270"/>
            <ac:spMk id="22" creationId="{A5271697-90F1-4A23-8EF2-0179F2EAFACB}"/>
          </ac:spMkLst>
        </pc:spChg>
        <pc:spChg chg="add">
          <ac:chgData name="Gopavaram, Susmitha Reddy" userId="45b287db-bfd3-4c20-ae8f-d69c0b321781" providerId="ADAL" clId="{68204561-26AE-4AA7-BFAF-4A9D828BA944}" dt="2022-12-09T15:22:50.185" v="108" actId="26606"/>
          <ac:spMkLst>
            <pc:docMk/>
            <pc:sldMk cId="589512883" sldId="270"/>
            <ac:spMk id="46" creationId="{D9F5512A-48E1-4C07-B75E-3CCC517B6804}"/>
          </ac:spMkLst>
        </pc:spChg>
        <pc:grpChg chg="add">
          <ac:chgData name="Gopavaram, Susmitha Reddy" userId="45b287db-bfd3-4c20-ae8f-d69c0b321781" providerId="ADAL" clId="{68204561-26AE-4AA7-BFAF-4A9D828BA944}" dt="2022-12-09T15:22:50.185" v="108" actId="26606"/>
          <ac:grpSpMkLst>
            <pc:docMk/>
            <pc:sldMk cId="589512883" sldId="270"/>
            <ac:grpSpMk id="24" creationId="{1F49CE81-B2F4-47B2-9D4A-886DCE0A8404}"/>
          </ac:grpSpMkLst>
        </pc:grpChg>
        <pc:picChg chg="add mod ord">
          <ac:chgData name="Gopavaram, Susmitha Reddy" userId="45b287db-bfd3-4c20-ae8f-d69c0b321781" providerId="ADAL" clId="{68204561-26AE-4AA7-BFAF-4A9D828BA944}" dt="2022-12-09T15:22:50.185" v="108" actId="26606"/>
          <ac:picMkLst>
            <pc:docMk/>
            <pc:sldMk cId="589512883" sldId="270"/>
            <ac:picMk id="5" creationId="{F1C6477C-9F4D-D221-1A84-71F00C94E43D}"/>
          </ac:picMkLst>
        </pc:picChg>
        <pc:picChg chg="add mod ord">
          <ac:chgData name="Gopavaram, Susmitha Reddy" userId="45b287db-bfd3-4c20-ae8f-d69c0b321781" providerId="ADAL" clId="{68204561-26AE-4AA7-BFAF-4A9D828BA944}" dt="2022-12-09T15:22:50.185" v="108" actId="26606"/>
          <ac:picMkLst>
            <pc:docMk/>
            <pc:sldMk cId="589512883" sldId="270"/>
            <ac:picMk id="6" creationId="{880AC196-5805-CC08-A084-0C8BCF3C93F6}"/>
          </ac:picMkLst>
        </pc:picChg>
        <pc:picChg chg="add mod">
          <ac:chgData name="Gopavaram, Susmitha Reddy" userId="45b287db-bfd3-4c20-ae8f-d69c0b321781" providerId="ADAL" clId="{68204561-26AE-4AA7-BFAF-4A9D828BA944}" dt="2022-12-09T15:22:57.961" v="109" actId="1076"/>
          <ac:picMkLst>
            <pc:docMk/>
            <pc:sldMk cId="589512883" sldId="270"/>
            <ac:picMk id="9" creationId="{F80E64EB-D3DF-AE9F-E844-60D1132C1C9F}"/>
          </ac:picMkLst>
        </pc:picChg>
        <pc:cxnChg chg="add del">
          <ac:chgData name="Gopavaram, Susmitha Reddy" userId="45b287db-bfd3-4c20-ae8f-d69c0b321781" providerId="ADAL" clId="{68204561-26AE-4AA7-BFAF-4A9D828BA944}" dt="2022-12-09T15:22:50.185" v="108" actId="26606"/>
          <ac:cxnSpMkLst>
            <pc:docMk/>
            <pc:sldMk cId="589512883" sldId="270"/>
            <ac:cxnSpMk id="15" creationId="{8C730EAB-A532-4295-A302-FB4B90DB9F5E}"/>
          </ac:cxnSpMkLst>
        </pc:cxnChg>
      </pc:sldChg>
      <pc:sldChg chg="addSp delSp modSp new mod">
        <pc:chgData name="Gopavaram, Susmitha Reddy" userId="45b287db-bfd3-4c20-ae8f-d69c0b321781" providerId="ADAL" clId="{68204561-26AE-4AA7-BFAF-4A9D828BA944}" dt="2022-12-09T15:24:43.788" v="115" actId="2711"/>
        <pc:sldMkLst>
          <pc:docMk/>
          <pc:sldMk cId="1682416011" sldId="271"/>
        </pc:sldMkLst>
        <pc:spChg chg="mod">
          <ac:chgData name="Gopavaram, Susmitha Reddy" userId="45b287db-bfd3-4c20-ae8f-d69c0b321781" providerId="ADAL" clId="{68204561-26AE-4AA7-BFAF-4A9D828BA944}" dt="2022-12-09T15:23:52.912" v="112" actId="207"/>
          <ac:spMkLst>
            <pc:docMk/>
            <pc:sldMk cId="1682416011" sldId="271"/>
            <ac:spMk id="2" creationId="{360B3F9D-BD13-77B1-F34D-388F5703F5F6}"/>
          </ac:spMkLst>
        </pc:spChg>
        <pc:spChg chg="del">
          <ac:chgData name="Gopavaram, Susmitha Reddy" userId="45b287db-bfd3-4c20-ae8f-d69c0b321781" providerId="ADAL" clId="{68204561-26AE-4AA7-BFAF-4A9D828BA944}" dt="2022-12-09T15:15:33.452" v="76" actId="22"/>
          <ac:spMkLst>
            <pc:docMk/>
            <pc:sldMk cId="1682416011" sldId="271"/>
            <ac:spMk id="3" creationId="{A850FB9E-72E0-110B-15B4-7F1D49560C75}"/>
          </ac:spMkLst>
        </pc:spChg>
        <pc:spChg chg="add mod">
          <ac:chgData name="Gopavaram, Susmitha Reddy" userId="45b287db-bfd3-4c20-ae8f-d69c0b321781" providerId="ADAL" clId="{68204561-26AE-4AA7-BFAF-4A9D828BA944}" dt="2022-12-09T15:24:43.788" v="115" actId="2711"/>
          <ac:spMkLst>
            <pc:docMk/>
            <pc:sldMk cId="1682416011" sldId="271"/>
            <ac:spMk id="7" creationId="{9B7D1FF0-1D69-CB84-1545-3977976E2AF0}"/>
          </ac:spMkLst>
        </pc:spChg>
        <pc:picChg chg="add del mod ord">
          <ac:chgData name="Gopavaram, Susmitha Reddy" userId="45b287db-bfd3-4c20-ae8f-d69c0b321781" providerId="ADAL" clId="{68204561-26AE-4AA7-BFAF-4A9D828BA944}" dt="2022-12-09T15:15:51.498" v="78" actId="21"/>
          <ac:picMkLst>
            <pc:docMk/>
            <pc:sldMk cId="1682416011" sldId="271"/>
            <ac:picMk id="5" creationId="{F306C3F5-AA6F-CC7C-1F76-6C3170B98AC2}"/>
          </ac:picMkLst>
        </pc:picChg>
      </pc:sldChg>
      <pc:sldChg chg="addSp delSp modSp new mod setBg">
        <pc:chgData name="Gopavaram, Susmitha Reddy" userId="45b287db-bfd3-4c20-ae8f-d69c0b321781" providerId="ADAL" clId="{68204561-26AE-4AA7-BFAF-4A9D828BA944}" dt="2022-12-09T15:30:30.250" v="141" actId="962"/>
        <pc:sldMkLst>
          <pc:docMk/>
          <pc:sldMk cId="380010257" sldId="272"/>
        </pc:sldMkLst>
        <pc:spChg chg="mod">
          <ac:chgData name="Gopavaram, Susmitha Reddy" userId="45b287db-bfd3-4c20-ae8f-d69c0b321781" providerId="ADAL" clId="{68204561-26AE-4AA7-BFAF-4A9D828BA944}" dt="2022-12-09T15:30:30.250" v="141" actId="962"/>
          <ac:spMkLst>
            <pc:docMk/>
            <pc:sldMk cId="380010257" sldId="272"/>
            <ac:spMk id="2" creationId="{5A4007CE-24DD-9CED-FDDE-BCA4FB7ABDE8}"/>
          </ac:spMkLst>
        </pc:spChg>
        <pc:spChg chg="mod">
          <ac:chgData name="Gopavaram, Susmitha Reddy" userId="45b287db-bfd3-4c20-ae8f-d69c0b321781" providerId="ADAL" clId="{68204561-26AE-4AA7-BFAF-4A9D828BA944}" dt="2022-12-09T15:30:10.787" v="138" actId="26606"/>
          <ac:spMkLst>
            <pc:docMk/>
            <pc:sldMk cId="380010257" sldId="272"/>
            <ac:spMk id="3" creationId="{33006B94-DB33-AF73-F554-73DB22D20D44}"/>
          </ac:spMkLst>
        </pc:spChg>
        <pc:spChg chg="add del">
          <ac:chgData name="Gopavaram, Susmitha Reddy" userId="45b287db-bfd3-4c20-ae8f-d69c0b321781" providerId="ADAL" clId="{68204561-26AE-4AA7-BFAF-4A9D828BA944}" dt="2022-12-09T15:30:10.787" v="137" actId="26606"/>
          <ac:spMkLst>
            <pc:docMk/>
            <pc:sldMk cId="380010257" sldId="272"/>
            <ac:spMk id="10" creationId="{5E39A796-BE83-48B1-B33F-35C4A32AAB57}"/>
          </ac:spMkLst>
        </pc:spChg>
        <pc:spChg chg="add del">
          <ac:chgData name="Gopavaram, Susmitha Reddy" userId="45b287db-bfd3-4c20-ae8f-d69c0b321781" providerId="ADAL" clId="{68204561-26AE-4AA7-BFAF-4A9D828BA944}" dt="2022-12-09T15:30:10.787" v="137" actId="26606"/>
          <ac:spMkLst>
            <pc:docMk/>
            <pc:sldMk cId="380010257" sldId="272"/>
            <ac:spMk id="12" creationId="{72F84B47-E267-4194-8194-831DB7B5547F}"/>
          </ac:spMkLst>
        </pc:spChg>
        <pc:spChg chg="add">
          <ac:chgData name="Gopavaram, Susmitha Reddy" userId="45b287db-bfd3-4c20-ae8f-d69c0b321781" providerId="ADAL" clId="{68204561-26AE-4AA7-BFAF-4A9D828BA944}" dt="2022-12-09T15:30:10.787" v="138" actId="26606"/>
          <ac:spMkLst>
            <pc:docMk/>
            <pc:sldMk cId="380010257" sldId="272"/>
            <ac:spMk id="14" creationId="{DC6BEC6B-5C77-412D-B45A-5B0F46FEDAC7}"/>
          </ac:spMkLst>
        </pc:spChg>
        <pc:picChg chg="add mod">
          <ac:chgData name="Gopavaram, Susmitha Reddy" userId="45b287db-bfd3-4c20-ae8f-d69c0b321781" providerId="ADAL" clId="{68204561-26AE-4AA7-BFAF-4A9D828BA944}" dt="2022-12-09T15:30:30.250" v="140" actId="27614"/>
          <ac:picMkLst>
            <pc:docMk/>
            <pc:sldMk cId="380010257" sldId="272"/>
            <ac:picMk id="5" creationId="{71DDF3EE-7D76-8B80-1F7C-CDEED4E20738}"/>
          </ac:picMkLst>
        </pc:picChg>
      </pc:sldChg>
      <pc:sldChg chg="addSp delSp modSp new mod setBg">
        <pc:chgData name="Gopavaram, Susmitha Reddy" userId="45b287db-bfd3-4c20-ae8f-d69c0b321781" providerId="ADAL" clId="{68204561-26AE-4AA7-BFAF-4A9D828BA944}" dt="2022-12-09T15:40:55.950" v="199" actId="207"/>
        <pc:sldMkLst>
          <pc:docMk/>
          <pc:sldMk cId="3436312951" sldId="273"/>
        </pc:sldMkLst>
        <pc:spChg chg="mod">
          <ac:chgData name="Gopavaram, Susmitha Reddy" userId="45b287db-bfd3-4c20-ae8f-d69c0b321781" providerId="ADAL" clId="{68204561-26AE-4AA7-BFAF-4A9D828BA944}" dt="2022-12-09T15:40:55.950" v="199" actId="207"/>
          <ac:spMkLst>
            <pc:docMk/>
            <pc:sldMk cId="3436312951" sldId="273"/>
            <ac:spMk id="2" creationId="{8922108F-B0D7-8F2D-28D8-A1D5D839C089}"/>
          </ac:spMkLst>
        </pc:spChg>
        <pc:spChg chg="del">
          <ac:chgData name="Gopavaram, Susmitha Reddy" userId="45b287db-bfd3-4c20-ae8f-d69c0b321781" providerId="ADAL" clId="{68204561-26AE-4AA7-BFAF-4A9D828BA944}" dt="2022-12-09T15:32:19.655" v="146" actId="22"/>
          <ac:spMkLst>
            <pc:docMk/>
            <pc:sldMk cId="3436312951" sldId="273"/>
            <ac:spMk id="3" creationId="{C6BE05C1-39F8-6A32-516C-1F100DB92629}"/>
          </ac:spMkLst>
        </pc:spChg>
        <pc:spChg chg="add del">
          <ac:chgData name="Gopavaram, Susmitha Reddy" userId="45b287db-bfd3-4c20-ae8f-d69c0b321781" providerId="ADAL" clId="{68204561-26AE-4AA7-BFAF-4A9D828BA944}" dt="2022-12-09T15:38:22.882" v="186" actId="26606"/>
          <ac:spMkLst>
            <pc:docMk/>
            <pc:sldMk cId="3436312951" sldId="273"/>
            <ac:spMk id="10" creationId="{665DBBEF-238B-476B-96AB-8AAC3224ECEA}"/>
          </ac:spMkLst>
        </pc:spChg>
        <pc:spChg chg="add del">
          <ac:chgData name="Gopavaram, Susmitha Reddy" userId="45b287db-bfd3-4c20-ae8f-d69c0b321781" providerId="ADAL" clId="{68204561-26AE-4AA7-BFAF-4A9D828BA944}" dt="2022-12-09T15:38:22.882" v="186" actId="26606"/>
          <ac:spMkLst>
            <pc:docMk/>
            <pc:sldMk cId="3436312951" sldId="273"/>
            <ac:spMk id="12" creationId="{3FCFB1DE-0B7E-48CC-BA90-B2AB0889F9D6}"/>
          </ac:spMkLst>
        </pc:spChg>
        <pc:spChg chg="add del">
          <ac:chgData name="Gopavaram, Susmitha Reddy" userId="45b287db-bfd3-4c20-ae8f-d69c0b321781" providerId="ADAL" clId="{68204561-26AE-4AA7-BFAF-4A9D828BA944}" dt="2022-12-09T15:40:48.284" v="198" actId="26606"/>
          <ac:spMkLst>
            <pc:docMk/>
            <pc:sldMk cId="3436312951" sldId="273"/>
            <ac:spMk id="17" creationId="{99ED5833-B85B-4103-8A3B-CAB0308E6C15}"/>
          </ac:spMkLst>
        </pc:spChg>
        <pc:spChg chg="add">
          <ac:chgData name="Gopavaram, Susmitha Reddy" userId="45b287db-bfd3-4c20-ae8f-d69c0b321781" providerId="ADAL" clId="{68204561-26AE-4AA7-BFAF-4A9D828BA944}" dt="2022-12-09T15:40:48.284" v="198" actId="26606"/>
          <ac:spMkLst>
            <pc:docMk/>
            <pc:sldMk cId="3436312951" sldId="273"/>
            <ac:spMk id="22" creationId="{665DBBEF-238B-476B-96AB-8AAC3224ECEA}"/>
          </ac:spMkLst>
        </pc:spChg>
        <pc:spChg chg="add">
          <ac:chgData name="Gopavaram, Susmitha Reddy" userId="45b287db-bfd3-4c20-ae8f-d69c0b321781" providerId="ADAL" clId="{68204561-26AE-4AA7-BFAF-4A9D828BA944}" dt="2022-12-09T15:40:48.284" v="198" actId="26606"/>
          <ac:spMkLst>
            <pc:docMk/>
            <pc:sldMk cId="3436312951" sldId="273"/>
            <ac:spMk id="24" creationId="{3FCFB1DE-0B7E-48CC-BA90-B2AB0889F9D6}"/>
          </ac:spMkLst>
        </pc:spChg>
        <pc:picChg chg="add mod ord">
          <ac:chgData name="Gopavaram, Susmitha Reddy" userId="45b287db-bfd3-4c20-ae8f-d69c0b321781" providerId="ADAL" clId="{68204561-26AE-4AA7-BFAF-4A9D828BA944}" dt="2022-12-09T15:40:48.284" v="198" actId="26606"/>
          <ac:picMkLst>
            <pc:docMk/>
            <pc:sldMk cId="3436312951" sldId="273"/>
            <ac:picMk id="5" creationId="{FD18BF8A-5B5E-8F88-7A59-71A5E2ADC431}"/>
          </ac:picMkLst>
        </pc:picChg>
        <pc:picChg chg="add del mod">
          <ac:chgData name="Gopavaram, Susmitha Reddy" userId="45b287db-bfd3-4c20-ae8f-d69c0b321781" providerId="ADAL" clId="{68204561-26AE-4AA7-BFAF-4A9D828BA944}" dt="2022-12-09T15:40:34.535" v="195" actId="21"/>
          <ac:picMkLst>
            <pc:docMk/>
            <pc:sldMk cId="3436312951" sldId="273"/>
            <ac:picMk id="7" creationId="{F56C7B11-6D8A-A099-04EB-797D82E6D68E}"/>
          </ac:picMkLst>
        </pc:picChg>
      </pc:sldChg>
      <pc:sldChg chg="addSp modSp new mod">
        <pc:chgData name="Gopavaram, Susmitha Reddy" userId="45b287db-bfd3-4c20-ae8f-d69c0b321781" providerId="ADAL" clId="{68204561-26AE-4AA7-BFAF-4A9D828BA944}" dt="2022-12-09T15:37:23.370" v="184" actId="1076"/>
        <pc:sldMkLst>
          <pc:docMk/>
          <pc:sldMk cId="1473535692" sldId="274"/>
        </pc:sldMkLst>
        <pc:spChg chg="mod">
          <ac:chgData name="Gopavaram, Susmitha Reddy" userId="45b287db-bfd3-4c20-ae8f-d69c0b321781" providerId="ADAL" clId="{68204561-26AE-4AA7-BFAF-4A9D828BA944}" dt="2022-12-09T15:36:56.471" v="177" actId="207"/>
          <ac:spMkLst>
            <pc:docMk/>
            <pc:sldMk cId="1473535692" sldId="274"/>
            <ac:spMk id="2" creationId="{2FDC619D-2D2F-EB5D-1566-2DBDA45BF5DD}"/>
          </ac:spMkLst>
        </pc:spChg>
        <pc:spChg chg="mod">
          <ac:chgData name="Gopavaram, Susmitha Reddy" userId="45b287db-bfd3-4c20-ae8f-d69c0b321781" providerId="ADAL" clId="{68204561-26AE-4AA7-BFAF-4A9D828BA944}" dt="2022-12-09T15:37:03.297" v="178" actId="1076"/>
          <ac:spMkLst>
            <pc:docMk/>
            <pc:sldMk cId="1473535692" sldId="274"/>
            <ac:spMk id="3" creationId="{C33D892C-461F-91C0-5BA8-21914C7A0E87}"/>
          </ac:spMkLst>
        </pc:spChg>
        <pc:picChg chg="add mod">
          <ac:chgData name="Gopavaram, Susmitha Reddy" userId="45b287db-bfd3-4c20-ae8f-d69c0b321781" providerId="ADAL" clId="{68204561-26AE-4AA7-BFAF-4A9D828BA944}" dt="2022-12-09T15:37:23.370" v="184" actId="1076"/>
          <ac:picMkLst>
            <pc:docMk/>
            <pc:sldMk cId="1473535692" sldId="274"/>
            <ac:picMk id="5" creationId="{AFDB0CC9-CFCB-61F9-DE6E-36D3C3DCE18C}"/>
          </ac:picMkLst>
        </pc:picChg>
      </pc:sldChg>
      <pc:sldChg chg="addSp delSp modSp new mod">
        <pc:chgData name="Gopavaram, Susmitha Reddy" userId="45b287db-bfd3-4c20-ae8f-d69c0b321781" providerId="ADAL" clId="{68204561-26AE-4AA7-BFAF-4A9D828BA944}" dt="2022-12-09T15:43:26.150" v="219" actId="207"/>
        <pc:sldMkLst>
          <pc:docMk/>
          <pc:sldMk cId="2453188141" sldId="275"/>
        </pc:sldMkLst>
        <pc:spChg chg="mod">
          <ac:chgData name="Gopavaram, Susmitha Reddy" userId="45b287db-bfd3-4c20-ae8f-d69c0b321781" providerId="ADAL" clId="{68204561-26AE-4AA7-BFAF-4A9D828BA944}" dt="2022-12-09T15:43:26.150" v="219" actId="207"/>
          <ac:spMkLst>
            <pc:docMk/>
            <pc:sldMk cId="2453188141" sldId="275"/>
            <ac:spMk id="2" creationId="{B4587678-1482-E02B-A0E6-FBD5535E5E5D}"/>
          </ac:spMkLst>
        </pc:spChg>
        <pc:spChg chg="del">
          <ac:chgData name="Gopavaram, Susmitha Reddy" userId="45b287db-bfd3-4c20-ae8f-d69c0b321781" providerId="ADAL" clId="{68204561-26AE-4AA7-BFAF-4A9D828BA944}" dt="2022-12-09T15:40:38.268" v="196"/>
          <ac:spMkLst>
            <pc:docMk/>
            <pc:sldMk cId="2453188141" sldId="275"/>
            <ac:spMk id="3" creationId="{AFA306E4-78C6-14F0-AFAD-FA9930646B46}"/>
          </ac:spMkLst>
        </pc:spChg>
        <pc:spChg chg="add del mod">
          <ac:chgData name="Gopavaram, Susmitha Reddy" userId="45b287db-bfd3-4c20-ae8f-d69c0b321781" providerId="ADAL" clId="{68204561-26AE-4AA7-BFAF-4A9D828BA944}" dt="2022-12-09T15:41:33.561" v="206"/>
          <ac:spMkLst>
            <pc:docMk/>
            <pc:sldMk cId="2453188141" sldId="275"/>
            <ac:spMk id="5" creationId="{24E3B757-AAF1-24B7-6524-181039BEE216}"/>
          </ac:spMkLst>
        </pc:spChg>
        <pc:spChg chg="add del mod">
          <ac:chgData name="Gopavaram, Susmitha Reddy" userId="45b287db-bfd3-4c20-ae8f-d69c0b321781" providerId="ADAL" clId="{68204561-26AE-4AA7-BFAF-4A9D828BA944}" dt="2022-12-09T15:41:33.561" v="204" actId="478"/>
          <ac:spMkLst>
            <pc:docMk/>
            <pc:sldMk cId="2453188141" sldId="275"/>
            <ac:spMk id="6" creationId="{A63B1536-78F7-727B-F31B-E65BF6E7E315}"/>
          </ac:spMkLst>
        </pc:spChg>
        <pc:spChg chg="add mod">
          <ac:chgData name="Gopavaram, Susmitha Reddy" userId="45b287db-bfd3-4c20-ae8f-d69c0b321781" providerId="ADAL" clId="{68204561-26AE-4AA7-BFAF-4A9D828BA944}" dt="2022-12-09T15:43:12.205" v="217" actId="14100"/>
          <ac:spMkLst>
            <pc:docMk/>
            <pc:sldMk cId="2453188141" sldId="275"/>
            <ac:spMk id="7" creationId="{A750636B-3FCF-592F-C6F3-C36E4FC3AECA}"/>
          </ac:spMkLst>
        </pc:spChg>
        <pc:picChg chg="add mod">
          <ac:chgData name="Gopavaram, Susmitha Reddy" userId="45b287db-bfd3-4c20-ae8f-d69c0b321781" providerId="ADAL" clId="{68204561-26AE-4AA7-BFAF-4A9D828BA944}" dt="2022-12-09T15:42:56.006" v="215" actId="1076"/>
          <ac:picMkLst>
            <pc:docMk/>
            <pc:sldMk cId="2453188141" sldId="275"/>
            <ac:picMk id="4" creationId="{B07E053D-DF38-A826-3D66-91AB66A7F3BB}"/>
          </ac:picMkLst>
        </pc:picChg>
      </pc:sldChg>
      <pc:sldChg chg="addSp modSp new mod setBg">
        <pc:chgData name="Gopavaram, Susmitha Reddy" userId="45b287db-bfd3-4c20-ae8f-d69c0b321781" providerId="ADAL" clId="{68204561-26AE-4AA7-BFAF-4A9D828BA944}" dt="2022-12-09T15:46:13.240" v="229" actId="207"/>
        <pc:sldMkLst>
          <pc:docMk/>
          <pc:sldMk cId="1488577735" sldId="276"/>
        </pc:sldMkLst>
        <pc:spChg chg="mod">
          <ac:chgData name="Gopavaram, Susmitha Reddy" userId="45b287db-bfd3-4c20-ae8f-d69c0b321781" providerId="ADAL" clId="{68204561-26AE-4AA7-BFAF-4A9D828BA944}" dt="2022-12-09T15:46:13.240" v="229" actId="207"/>
          <ac:spMkLst>
            <pc:docMk/>
            <pc:sldMk cId="1488577735" sldId="276"/>
            <ac:spMk id="2" creationId="{2762D25C-D121-4ACA-7EA4-C91DE2C3380D}"/>
          </ac:spMkLst>
        </pc:spChg>
        <pc:spChg chg="mod">
          <ac:chgData name="Gopavaram, Susmitha Reddy" userId="45b287db-bfd3-4c20-ae8f-d69c0b321781" providerId="ADAL" clId="{68204561-26AE-4AA7-BFAF-4A9D828BA944}" dt="2022-12-09T15:46:01.959" v="227" actId="26606"/>
          <ac:spMkLst>
            <pc:docMk/>
            <pc:sldMk cId="1488577735" sldId="276"/>
            <ac:spMk id="3" creationId="{DFB5CC11-3EEE-814D-FB92-ACA23E97CFEF}"/>
          </ac:spMkLst>
        </pc:spChg>
        <pc:spChg chg="add">
          <ac:chgData name="Gopavaram, Susmitha Reddy" userId="45b287db-bfd3-4c20-ae8f-d69c0b321781" providerId="ADAL" clId="{68204561-26AE-4AA7-BFAF-4A9D828BA944}" dt="2022-12-09T15:46:01.959" v="227" actId="26606"/>
          <ac:spMkLst>
            <pc:docMk/>
            <pc:sldMk cId="1488577735" sldId="276"/>
            <ac:spMk id="10" creationId="{2B97F24A-32CE-4C1C-A50D-3016B394DCFB}"/>
          </ac:spMkLst>
        </pc:spChg>
        <pc:spChg chg="add">
          <ac:chgData name="Gopavaram, Susmitha Reddy" userId="45b287db-bfd3-4c20-ae8f-d69c0b321781" providerId="ADAL" clId="{68204561-26AE-4AA7-BFAF-4A9D828BA944}" dt="2022-12-09T15:46:01.959" v="227" actId="26606"/>
          <ac:spMkLst>
            <pc:docMk/>
            <pc:sldMk cId="1488577735" sldId="276"/>
            <ac:spMk id="12" creationId="{CD8B4F24-440B-49E9-B85D-733523DC064B}"/>
          </ac:spMkLst>
        </pc:spChg>
        <pc:picChg chg="add mod">
          <ac:chgData name="Gopavaram, Susmitha Reddy" userId="45b287db-bfd3-4c20-ae8f-d69c0b321781" providerId="ADAL" clId="{68204561-26AE-4AA7-BFAF-4A9D828BA944}" dt="2022-12-09T15:46:01.959" v="227" actId="26606"/>
          <ac:picMkLst>
            <pc:docMk/>
            <pc:sldMk cId="1488577735" sldId="276"/>
            <ac:picMk id="5" creationId="{D7DE3422-2A68-8F68-9F59-9C5BD05DEBE1}"/>
          </ac:picMkLst>
        </pc:picChg>
      </pc:sldChg>
      <pc:sldChg chg="addSp delSp modSp new mod setBg">
        <pc:chgData name="Gopavaram, Susmitha Reddy" userId="45b287db-bfd3-4c20-ae8f-d69c0b321781" providerId="ADAL" clId="{68204561-26AE-4AA7-BFAF-4A9D828BA944}" dt="2022-12-09T15:47:12.360" v="234" actId="26606"/>
        <pc:sldMkLst>
          <pc:docMk/>
          <pc:sldMk cId="1695948141" sldId="277"/>
        </pc:sldMkLst>
        <pc:spChg chg="del">
          <ac:chgData name="Gopavaram, Susmitha Reddy" userId="45b287db-bfd3-4c20-ae8f-d69c0b321781" providerId="ADAL" clId="{68204561-26AE-4AA7-BFAF-4A9D828BA944}" dt="2022-12-09T15:47:12.360" v="234" actId="26606"/>
          <ac:spMkLst>
            <pc:docMk/>
            <pc:sldMk cId="1695948141" sldId="277"/>
            <ac:spMk id="2" creationId="{1BC2AA8D-E8BF-E574-F489-8A03AED0002B}"/>
          </ac:spMkLst>
        </pc:spChg>
        <pc:spChg chg="del">
          <ac:chgData name="Gopavaram, Susmitha Reddy" userId="45b287db-bfd3-4c20-ae8f-d69c0b321781" providerId="ADAL" clId="{68204561-26AE-4AA7-BFAF-4A9D828BA944}" dt="2022-12-09T15:47:12.360" v="234" actId="26606"/>
          <ac:spMkLst>
            <pc:docMk/>
            <pc:sldMk cId="1695948141" sldId="277"/>
            <ac:spMk id="3" creationId="{037F5B1A-ACAD-080A-F6A3-5C1091A4A92D}"/>
          </ac:spMkLst>
        </pc:spChg>
        <pc:picChg chg="add mod">
          <ac:chgData name="Gopavaram, Susmitha Reddy" userId="45b287db-bfd3-4c20-ae8f-d69c0b321781" providerId="ADAL" clId="{68204561-26AE-4AA7-BFAF-4A9D828BA944}" dt="2022-12-09T15:47:12.360" v="234" actId="26606"/>
          <ac:picMkLst>
            <pc:docMk/>
            <pc:sldMk cId="1695948141" sldId="277"/>
            <ac:picMk id="5" creationId="{D6E9B61C-65FC-D817-A4C5-02DD23EB1305}"/>
          </ac:picMkLst>
        </pc:picChg>
      </pc:sldChg>
      <pc:sldChg chg="addSp delSp modSp new mod setBg">
        <pc:chgData name="Gopavaram, Susmitha Reddy" userId="45b287db-bfd3-4c20-ae8f-d69c0b321781" providerId="ADAL" clId="{68204561-26AE-4AA7-BFAF-4A9D828BA944}" dt="2022-12-09T15:47:49.935" v="238" actId="14100"/>
        <pc:sldMkLst>
          <pc:docMk/>
          <pc:sldMk cId="2405880444" sldId="278"/>
        </pc:sldMkLst>
        <pc:spChg chg="del">
          <ac:chgData name="Gopavaram, Susmitha Reddy" userId="45b287db-bfd3-4c20-ae8f-d69c0b321781" providerId="ADAL" clId="{68204561-26AE-4AA7-BFAF-4A9D828BA944}" dt="2022-12-09T15:47:46.206" v="237" actId="26606"/>
          <ac:spMkLst>
            <pc:docMk/>
            <pc:sldMk cId="2405880444" sldId="278"/>
            <ac:spMk id="2" creationId="{268DB914-7E65-490B-9987-D3A9A8DE8A26}"/>
          </ac:spMkLst>
        </pc:spChg>
        <pc:spChg chg="del">
          <ac:chgData name="Gopavaram, Susmitha Reddy" userId="45b287db-bfd3-4c20-ae8f-d69c0b321781" providerId="ADAL" clId="{68204561-26AE-4AA7-BFAF-4A9D828BA944}" dt="2022-12-09T15:47:43.930" v="236" actId="22"/>
          <ac:spMkLst>
            <pc:docMk/>
            <pc:sldMk cId="2405880444" sldId="278"/>
            <ac:spMk id="3" creationId="{8DFA6B52-187C-73DB-294A-72CB94108585}"/>
          </ac:spMkLst>
        </pc:spChg>
        <pc:picChg chg="add mod ord">
          <ac:chgData name="Gopavaram, Susmitha Reddy" userId="45b287db-bfd3-4c20-ae8f-d69c0b321781" providerId="ADAL" clId="{68204561-26AE-4AA7-BFAF-4A9D828BA944}" dt="2022-12-09T15:47:49.935" v="238" actId="14100"/>
          <ac:picMkLst>
            <pc:docMk/>
            <pc:sldMk cId="2405880444" sldId="278"/>
            <ac:picMk id="5" creationId="{ADBF9A0A-3F01-A0F0-0765-DA375CCC2C6F}"/>
          </ac:picMkLst>
        </pc:picChg>
      </pc:sldChg>
      <pc:sldChg chg="addSp delSp modSp new mod setBg">
        <pc:chgData name="Gopavaram, Susmitha Reddy" userId="45b287db-bfd3-4c20-ae8f-d69c0b321781" providerId="ADAL" clId="{68204561-26AE-4AA7-BFAF-4A9D828BA944}" dt="2022-12-09T15:48:21.452" v="241" actId="26606"/>
        <pc:sldMkLst>
          <pc:docMk/>
          <pc:sldMk cId="3266317334" sldId="279"/>
        </pc:sldMkLst>
        <pc:spChg chg="del">
          <ac:chgData name="Gopavaram, Susmitha Reddy" userId="45b287db-bfd3-4c20-ae8f-d69c0b321781" providerId="ADAL" clId="{68204561-26AE-4AA7-BFAF-4A9D828BA944}" dt="2022-12-09T15:48:21.452" v="241" actId="26606"/>
          <ac:spMkLst>
            <pc:docMk/>
            <pc:sldMk cId="3266317334" sldId="279"/>
            <ac:spMk id="2" creationId="{263B4B39-47E5-8D78-1C3B-78494E1BD856}"/>
          </ac:spMkLst>
        </pc:spChg>
        <pc:spChg chg="del">
          <ac:chgData name="Gopavaram, Susmitha Reddy" userId="45b287db-bfd3-4c20-ae8f-d69c0b321781" providerId="ADAL" clId="{68204561-26AE-4AA7-BFAF-4A9D828BA944}" dt="2022-12-09T15:48:16.793" v="240" actId="22"/>
          <ac:spMkLst>
            <pc:docMk/>
            <pc:sldMk cId="3266317334" sldId="279"/>
            <ac:spMk id="3" creationId="{F9A2C316-92E8-EE49-3A62-F3E43D82D52D}"/>
          </ac:spMkLst>
        </pc:spChg>
        <pc:picChg chg="add mod ord">
          <ac:chgData name="Gopavaram, Susmitha Reddy" userId="45b287db-bfd3-4c20-ae8f-d69c0b321781" providerId="ADAL" clId="{68204561-26AE-4AA7-BFAF-4A9D828BA944}" dt="2022-12-09T15:48:21.452" v="241" actId="26606"/>
          <ac:picMkLst>
            <pc:docMk/>
            <pc:sldMk cId="3266317334" sldId="279"/>
            <ac:picMk id="5" creationId="{3D06BC71-3C74-6D03-0BCC-42C2502264C3}"/>
          </ac:picMkLst>
        </pc:picChg>
      </pc:sldChg>
      <pc:sldChg chg="addSp modSp new mod setBg">
        <pc:chgData name="Gopavaram, Susmitha Reddy" userId="45b287db-bfd3-4c20-ae8f-d69c0b321781" providerId="ADAL" clId="{68204561-26AE-4AA7-BFAF-4A9D828BA944}" dt="2022-12-09T15:51:46.280" v="262" actId="207"/>
        <pc:sldMkLst>
          <pc:docMk/>
          <pc:sldMk cId="237040038" sldId="280"/>
        </pc:sldMkLst>
        <pc:spChg chg="mod">
          <ac:chgData name="Gopavaram, Susmitha Reddy" userId="45b287db-bfd3-4c20-ae8f-d69c0b321781" providerId="ADAL" clId="{68204561-26AE-4AA7-BFAF-4A9D828BA944}" dt="2022-12-09T15:51:46.280" v="262" actId="207"/>
          <ac:spMkLst>
            <pc:docMk/>
            <pc:sldMk cId="237040038" sldId="280"/>
            <ac:spMk id="2" creationId="{D6F3498A-C911-B5B0-C943-839E3C6C6839}"/>
          </ac:spMkLst>
        </pc:spChg>
        <pc:spChg chg="mod">
          <ac:chgData name="Gopavaram, Susmitha Reddy" userId="45b287db-bfd3-4c20-ae8f-d69c0b321781" providerId="ADAL" clId="{68204561-26AE-4AA7-BFAF-4A9D828BA944}" dt="2022-12-09T15:51:20.348" v="258" actId="26606"/>
          <ac:spMkLst>
            <pc:docMk/>
            <pc:sldMk cId="237040038" sldId="280"/>
            <ac:spMk id="3" creationId="{14A97309-36D3-AE99-004D-49D4F68CF515}"/>
          </ac:spMkLst>
        </pc:spChg>
        <pc:spChg chg="add">
          <ac:chgData name="Gopavaram, Susmitha Reddy" userId="45b287db-bfd3-4c20-ae8f-d69c0b321781" providerId="ADAL" clId="{68204561-26AE-4AA7-BFAF-4A9D828BA944}" dt="2022-12-09T15:51:20.348" v="258" actId="26606"/>
          <ac:spMkLst>
            <pc:docMk/>
            <pc:sldMk cId="237040038" sldId="280"/>
            <ac:spMk id="10" creationId="{743AA782-23D1-4521-8CAD-47662984AA08}"/>
          </ac:spMkLst>
        </pc:spChg>
        <pc:spChg chg="add">
          <ac:chgData name="Gopavaram, Susmitha Reddy" userId="45b287db-bfd3-4c20-ae8f-d69c0b321781" providerId="ADAL" clId="{68204561-26AE-4AA7-BFAF-4A9D828BA944}" dt="2022-12-09T15:51:20.348" v="258" actId="26606"/>
          <ac:spMkLst>
            <pc:docMk/>
            <pc:sldMk cId="237040038" sldId="280"/>
            <ac:spMk id="12" creationId="{71877DBC-BB60-40F0-AC93-2ACDBAAE60CE}"/>
          </ac:spMkLst>
        </pc:spChg>
        <pc:picChg chg="add mod">
          <ac:chgData name="Gopavaram, Susmitha Reddy" userId="45b287db-bfd3-4c20-ae8f-d69c0b321781" providerId="ADAL" clId="{68204561-26AE-4AA7-BFAF-4A9D828BA944}" dt="2022-12-09T15:51:20.348" v="258" actId="26606"/>
          <ac:picMkLst>
            <pc:docMk/>
            <pc:sldMk cId="237040038" sldId="280"/>
            <ac:picMk id="5" creationId="{69DFC300-E2BC-F9AD-A72B-CD0D89FCD10D}"/>
          </ac:picMkLst>
        </pc:picChg>
      </pc:sldChg>
      <pc:sldChg chg="addSp delSp modSp new mod setBg">
        <pc:chgData name="Gopavaram, Susmitha Reddy" userId="45b287db-bfd3-4c20-ae8f-d69c0b321781" providerId="ADAL" clId="{68204561-26AE-4AA7-BFAF-4A9D828BA944}" dt="2022-12-09T15:53:05.214" v="265" actId="26606"/>
        <pc:sldMkLst>
          <pc:docMk/>
          <pc:sldMk cId="2085473553" sldId="281"/>
        </pc:sldMkLst>
        <pc:spChg chg="del">
          <ac:chgData name="Gopavaram, Susmitha Reddy" userId="45b287db-bfd3-4c20-ae8f-d69c0b321781" providerId="ADAL" clId="{68204561-26AE-4AA7-BFAF-4A9D828BA944}" dt="2022-12-09T15:53:05.214" v="265" actId="26606"/>
          <ac:spMkLst>
            <pc:docMk/>
            <pc:sldMk cId="2085473553" sldId="281"/>
            <ac:spMk id="2" creationId="{CCD09B53-D79E-0D5D-B19D-EAA5D39C5A9D}"/>
          </ac:spMkLst>
        </pc:spChg>
        <pc:spChg chg="del">
          <ac:chgData name="Gopavaram, Susmitha Reddy" userId="45b287db-bfd3-4c20-ae8f-d69c0b321781" providerId="ADAL" clId="{68204561-26AE-4AA7-BFAF-4A9D828BA944}" dt="2022-12-09T15:53:02.093" v="264" actId="22"/>
          <ac:spMkLst>
            <pc:docMk/>
            <pc:sldMk cId="2085473553" sldId="281"/>
            <ac:spMk id="3" creationId="{BE920838-43C6-36B1-31F9-6F12F805F7BB}"/>
          </ac:spMkLst>
        </pc:spChg>
        <pc:picChg chg="add mod ord">
          <ac:chgData name="Gopavaram, Susmitha Reddy" userId="45b287db-bfd3-4c20-ae8f-d69c0b321781" providerId="ADAL" clId="{68204561-26AE-4AA7-BFAF-4A9D828BA944}" dt="2022-12-09T15:53:05.214" v="265" actId="26606"/>
          <ac:picMkLst>
            <pc:docMk/>
            <pc:sldMk cId="2085473553" sldId="281"/>
            <ac:picMk id="5" creationId="{F96E7A16-3768-E08A-499B-A2790C8E00B8}"/>
          </ac:picMkLst>
        </pc:picChg>
      </pc:sldChg>
      <pc:sldChg chg="addSp delSp modSp new mod setBg">
        <pc:chgData name="Gopavaram, Susmitha Reddy" userId="45b287db-bfd3-4c20-ae8f-d69c0b321781" providerId="ADAL" clId="{68204561-26AE-4AA7-BFAF-4A9D828BA944}" dt="2022-12-09T15:53:37.888" v="268" actId="26606"/>
        <pc:sldMkLst>
          <pc:docMk/>
          <pc:sldMk cId="3283365286" sldId="282"/>
        </pc:sldMkLst>
        <pc:spChg chg="del">
          <ac:chgData name="Gopavaram, Susmitha Reddy" userId="45b287db-bfd3-4c20-ae8f-d69c0b321781" providerId="ADAL" clId="{68204561-26AE-4AA7-BFAF-4A9D828BA944}" dt="2022-12-09T15:53:37.888" v="268" actId="26606"/>
          <ac:spMkLst>
            <pc:docMk/>
            <pc:sldMk cId="3283365286" sldId="282"/>
            <ac:spMk id="2" creationId="{6EDC95BF-EC9A-248C-0EEE-5A1DE2B1B1BA}"/>
          </ac:spMkLst>
        </pc:spChg>
        <pc:spChg chg="del">
          <ac:chgData name="Gopavaram, Susmitha Reddy" userId="45b287db-bfd3-4c20-ae8f-d69c0b321781" providerId="ADAL" clId="{68204561-26AE-4AA7-BFAF-4A9D828BA944}" dt="2022-12-09T15:53:34.629" v="267" actId="22"/>
          <ac:spMkLst>
            <pc:docMk/>
            <pc:sldMk cId="3283365286" sldId="282"/>
            <ac:spMk id="3" creationId="{58D72A66-EC9F-83BA-8E05-9E9A1FD5B6E2}"/>
          </ac:spMkLst>
        </pc:spChg>
        <pc:picChg chg="add mod ord">
          <ac:chgData name="Gopavaram, Susmitha Reddy" userId="45b287db-bfd3-4c20-ae8f-d69c0b321781" providerId="ADAL" clId="{68204561-26AE-4AA7-BFAF-4A9D828BA944}" dt="2022-12-09T15:53:37.888" v="268" actId="26606"/>
          <ac:picMkLst>
            <pc:docMk/>
            <pc:sldMk cId="3283365286" sldId="282"/>
            <ac:picMk id="5" creationId="{0193A4F7-4661-80E0-5A99-F2D9A13B86FB}"/>
          </ac:picMkLst>
        </pc:picChg>
      </pc:sldChg>
      <pc:sldChg chg="addSp delSp modSp new mod setBg">
        <pc:chgData name="Gopavaram, Susmitha Reddy" userId="45b287db-bfd3-4c20-ae8f-d69c0b321781" providerId="ADAL" clId="{68204561-26AE-4AA7-BFAF-4A9D828BA944}" dt="2022-12-09T15:55:40.153" v="278" actId="14100"/>
        <pc:sldMkLst>
          <pc:docMk/>
          <pc:sldMk cId="1339619577" sldId="283"/>
        </pc:sldMkLst>
        <pc:spChg chg="del">
          <ac:chgData name="Gopavaram, Susmitha Reddy" userId="45b287db-bfd3-4c20-ae8f-d69c0b321781" providerId="ADAL" clId="{68204561-26AE-4AA7-BFAF-4A9D828BA944}" dt="2022-12-09T15:54:12.169" v="271" actId="26606"/>
          <ac:spMkLst>
            <pc:docMk/>
            <pc:sldMk cId="1339619577" sldId="283"/>
            <ac:spMk id="2" creationId="{12865394-AF23-4CBF-E21E-5FF2BADD2D89}"/>
          </ac:spMkLst>
        </pc:spChg>
        <pc:spChg chg="del">
          <ac:chgData name="Gopavaram, Susmitha Reddy" userId="45b287db-bfd3-4c20-ae8f-d69c0b321781" providerId="ADAL" clId="{68204561-26AE-4AA7-BFAF-4A9D828BA944}" dt="2022-12-09T15:54:12.169" v="271" actId="26606"/>
          <ac:spMkLst>
            <pc:docMk/>
            <pc:sldMk cId="1339619577" sldId="283"/>
            <ac:spMk id="3" creationId="{542EA81A-F798-B569-A7DE-ACC3A1A2903E}"/>
          </ac:spMkLst>
        </pc:spChg>
        <pc:spChg chg="add mod">
          <ac:chgData name="Gopavaram, Susmitha Reddy" userId="45b287db-bfd3-4c20-ae8f-d69c0b321781" providerId="ADAL" clId="{68204561-26AE-4AA7-BFAF-4A9D828BA944}" dt="2022-12-09T15:55:40.153" v="278" actId="14100"/>
          <ac:spMkLst>
            <pc:docMk/>
            <pc:sldMk cId="1339619577" sldId="283"/>
            <ac:spMk id="6" creationId="{7706D4A5-4E4F-E438-43F2-3F836D3F733E}"/>
          </ac:spMkLst>
        </pc:spChg>
        <pc:picChg chg="add mod">
          <ac:chgData name="Gopavaram, Susmitha Reddy" userId="45b287db-bfd3-4c20-ae8f-d69c0b321781" providerId="ADAL" clId="{68204561-26AE-4AA7-BFAF-4A9D828BA944}" dt="2022-12-09T15:55:04.429" v="273" actId="1076"/>
          <ac:picMkLst>
            <pc:docMk/>
            <pc:sldMk cId="1339619577" sldId="283"/>
            <ac:picMk id="5" creationId="{F2137392-4011-551D-095D-86B8974520F5}"/>
          </ac:picMkLst>
        </pc:picChg>
      </pc:sldChg>
      <pc:sldChg chg="addSp delSp modSp new del mod">
        <pc:chgData name="Gopavaram, Susmitha Reddy" userId="45b287db-bfd3-4c20-ae8f-d69c0b321781" providerId="ADAL" clId="{68204561-26AE-4AA7-BFAF-4A9D828BA944}" dt="2022-12-09T15:56:55.231" v="284" actId="47"/>
        <pc:sldMkLst>
          <pc:docMk/>
          <pc:sldMk cId="919886139" sldId="284"/>
        </pc:sldMkLst>
        <pc:spChg chg="del">
          <ac:chgData name="Gopavaram, Susmitha Reddy" userId="45b287db-bfd3-4c20-ae8f-d69c0b321781" providerId="ADAL" clId="{68204561-26AE-4AA7-BFAF-4A9D828BA944}" dt="2022-12-09T15:56:25.915" v="280" actId="478"/>
          <ac:spMkLst>
            <pc:docMk/>
            <pc:sldMk cId="919886139" sldId="284"/>
            <ac:spMk id="2" creationId="{FA10210A-CDC4-7CAA-DA3B-C7B1EF60B182}"/>
          </ac:spMkLst>
        </pc:spChg>
        <pc:spChg chg="add del mod">
          <ac:chgData name="Gopavaram, Susmitha Reddy" userId="45b287db-bfd3-4c20-ae8f-d69c0b321781" providerId="ADAL" clId="{68204561-26AE-4AA7-BFAF-4A9D828BA944}" dt="2022-12-09T15:56:25.915" v="280" actId="478"/>
          <ac:spMkLst>
            <pc:docMk/>
            <pc:sldMk cId="919886139" sldId="284"/>
            <ac:spMk id="4" creationId="{BD952B47-61B7-E434-C0BC-5152DE5B9241}"/>
          </ac:spMkLst>
        </pc:spChg>
        <pc:spChg chg="add del mod">
          <ac:chgData name="Gopavaram, Susmitha Reddy" userId="45b287db-bfd3-4c20-ae8f-d69c0b321781" providerId="ADAL" clId="{68204561-26AE-4AA7-BFAF-4A9D828BA944}" dt="2022-12-09T15:56:25.915" v="280" actId="478"/>
          <ac:spMkLst>
            <pc:docMk/>
            <pc:sldMk cId="919886139" sldId="284"/>
            <ac:spMk id="5" creationId="{9C7A03DF-267D-EA60-1848-BAADCA97F802}"/>
          </ac:spMkLst>
        </pc:spChg>
        <pc:spChg chg="add mod">
          <ac:chgData name="Gopavaram, Susmitha Reddy" userId="45b287db-bfd3-4c20-ae8f-d69c0b321781" providerId="ADAL" clId="{68204561-26AE-4AA7-BFAF-4A9D828BA944}" dt="2022-12-09T15:56:48.597" v="283"/>
          <ac:spMkLst>
            <pc:docMk/>
            <pc:sldMk cId="919886139" sldId="284"/>
            <ac:spMk id="6" creationId="{46EC0944-DBE8-5166-42BF-654CE4407F1D}"/>
          </ac:spMkLst>
        </pc:spChg>
      </pc:sldChg>
      <pc:sldChg chg="addSp modSp new mod setBg">
        <pc:chgData name="Gopavaram, Susmitha Reddy" userId="45b287db-bfd3-4c20-ae8f-d69c0b321781" providerId="ADAL" clId="{68204561-26AE-4AA7-BFAF-4A9D828BA944}" dt="2022-12-09T15:58:27.421" v="296" actId="255"/>
        <pc:sldMkLst>
          <pc:docMk/>
          <pc:sldMk cId="1828876177" sldId="284"/>
        </pc:sldMkLst>
        <pc:spChg chg="mod">
          <ac:chgData name="Gopavaram, Susmitha Reddy" userId="45b287db-bfd3-4c20-ae8f-d69c0b321781" providerId="ADAL" clId="{68204561-26AE-4AA7-BFAF-4A9D828BA944}" dt="2022-12-09T15:58:27.421" v="296" actId="255"/>
          <ac:spMkLst>
            <pc:docMk/>
            <pc:sldMk cId="1828876177" sldId="284"/>
            <ac:spMk id="2" creationId="{27798A64-C1E7-61CA-B229-454781AE5765}"/>
          </ac:spMkLst>
        </pc:spChg>
        <pc:spChg chg="mod">
          <ac:chgData name="Gopavaram, Susmitha Reddy" userId="45b287db-bfd3-4c20-ae8f-d69c0b321781" providerId="ADAL" clId="{68204561-26AE-4AA7-BFAF-4A9D828BA944}" dt="2022-12-09T15:58:10.549" v="293" actId="26606"/>
          <ac:spMkLst>
            <pc:docMk/>
            <pc:sldMk cId="1828876177" sldId="284"/>
            <ac:spMk id="3" creationId="{3B39D905-BFAC-1471-9DB0-BF5FD85E972A}"/>
          </ac:spMkLst>
        </pc:spChg>
        <pc:spChg chg="add">
          <ac:chgData name="Gopavaram, Susmitha Reddy" userId="45b287db-bfd3-4c20-ae8f-d69c0b321781" providerId="ADAL" clId="{68204561-26AE-4AA7-BFAF-4A9D828BA944}" dt="2022-12-09T15:58:10.549" v="293" actId="26606"/>
          <ac:spMkLst>
            <pc:docMk/>
            <pc:sldMk cId="1828876177" sldId="284"/>
            <ac:spMk id="10" creationId="{2B97F24A-32CE-4C1C-A50D-3016B394DCFB}"/>
          </ac:spMkLst>
        </pc:spChg>
        <pc:spChg chg="add">
          <ac:chgData name="Gopavaram, Susmitha Reddy" userId="45b287db-bfd3-4c20-ae8f-d69c0b321781" providerId="ADAL" clId="{68204561-26AE-4AA7-BFAF-4A9D828BA944}" dt="2022-12-09T15:58:10.549" v="293" actId="26606"/>
          <ac:spMkLst>
            <pc:docMk/>
            <pc:sldMk cId="1828876177" sldId="284"/>
            <ac:spMk id="12" creationId="{CD8B4F24-440B-49E9-B85D-733523DC064B}"/>
          </ac:spMkLst>
        </pc:spChg>
        <pc:picChg chg="add mod">
          <ac:chgData name="Gopavaram, Susmitha Reddy" userId="45b287db-bfd3-4c20-ae8f-d69c0b321781" providerId="ADAL" clId="{68204561-26AE-4AA7-BFAF-4A9D828BA944}" dt="2022-12-09T15:58:10.549" v="293" actId="26606"/>
          <ac:picMkLst>
            <pc:docMk/>
            <pc:sldMk cId="1828876177" sldId="284"/>
            <ac:picMk id="5" creationId="{ABCFBDED-C69B-A0C4-A238-7C8F8C3F35DD}"/>
          </ac:picMkLst>
        </pc:picChg>
      </pc:sldChg>
      <pc:sldChg chg="addSp delSp modSp new mod setBg">
        <pc:chgData name="Gopavaram, Susmitha Reddy" userId="45b287db-bfd3-4c20-ae8f-d69c0b321781" providerId="ADAL" clId="{68204561-26AE-4AA7-BFAF-4A9D828BA944}" dt="2022-12-09T16:10:27.492" v="319" actId="1076"/>
        <pc:sldMkLst>
          <pc:docMk/>
          <pc:sldMk cId="926551175" sldId="285"/>
        </pc:sldMkLst>
        <pc:spChg chg="mod">
          <ac:chgData name="Gopavaram, Susmitha Reddy" userId="45b287db-bfd3-4c20-ae8f-d69c0b321781" providerId="ADAL" clId="{68204561-26AE-4AA7-BFAF-4A9D828BA944}" dt="2022-12-09T16:10:26.421" v="318" actId="207"/>
          <ac:spMkLst>
            <pc:docMk/>
            <pc:sldMk cId="926551175" sldId="285"/>
            <ac:spMk id="2" creationId="{F5A2BD93-2F36-9159-E304-6062FDBE18DF}"/>
          </ac:spMkLst>
        </pc:spChg>
        <pc:spChg chg="del">
          <ac:chgData name="Gopavaram, Susmitha Reddy" userId="45b287db-bfd3-4c20-ae8f-d69c0b321781" providerId="ADAL" clId="{68204561-26AE-4AA7-BFAF-4A9D828BA944}" dt="2022-12-09T16:09:15.355" v="310" actId="22"/>
          <ac:spMkLst>
            <pc:docMk/>
            <pc:sldMk cId="926551175" sldId="285"/>
            <ac:spMk id="3" creationId="{2524DAA8-4572-9EF6-D8CE-421B6B512933}"/>
          </ac:spMkLst>
        </pc:spChg>
        <pc:spChg chg="add mod">
          <ac:chgData name="Gopavaram, Susmitha Reddy" userId="45b287db-bfd3-4c20-ae8f-d69c0b321781" providerId="ADAL" clId="{68204561-26AE-4AA7-BFAF-4A9D828BA944}" dt="2022-12-09T16:10:19.907" v="317" actId="255"/>
          <ac:spMkLst>
            <pc:docMk/>
            <pc:sldMk cId="926551175" sldId="285"/>
            <ac:spMk id="9" creationId="{DE128477-C2CF-A881-DE52-24BA20018B27}"/>
          </ac:spMkLst>
        </pc:spChg>
        <pc:spChg chg="add">
          <ac:chgData name="Gopavaram, Susmitha Reddy" userId="45b287db-bfd3-4c20-ae8f-d69c0b321781" providerId="ADAL" clId="{68204561-26AE-4AA7-BFAF-4A9D828BA944}" dt="2022-12-09T16:09:51.367" v="311" actId="26606"/>
          <ac:spMkLst>
            <pc:docMk/>
            <pc:sldMk cId="926551175" sldId="285"/>
            <ac:spMk id="12" creationId="{1A95671B-3CC6-4792-9114-B74FAEA224E6}"/>
          </ac:spMkLst>
        </pc:spChg>
        <pc:picChg chg="add mod ord">
          <ac:chgData name="Gopavaram, Susmitha Reddy" userId="45b287db-bfd3-4c20-ae8f-d69c0b321781" providerId="ADAL" clId="{68204561-26AE-4AA7-BFAF-4A9D828BA944}" dt="2022-12-09T16:10:27.492" v="319" actId="1076"/>
          <ac:picMkLst>
            <pc:docMk/>
            <pc:sldMk cId="926551175" sldId="285"/>
            <ac:picMk id="5" creationId="{8F19BB72-E7ED-8635-AF46-C902D3B4AB9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7B880-EA5D-600A-B780-9CDE7E6859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8E2309-16C4-D3B1-BEDF-4743A5980B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59B795-D4B0-AF54-628D-288BD30F7FCB}"/>
              </a:ext>
            </a:extLst>
          </p:cNvPr>
          <p:cNvSpPr>
            <a:spLocks noGrp="1"/>
          </p:cNvSpPr>
          <p:nvPr>
            <p:ph type="dt" sz="half" idx="10"/>
          </p:nvPr>
        </p:nvSpPr>
        <p:spPr/>
        <p:txBody>
          <a:bodyPr/>
          <a:lstStyle/>
          <a:p>
            <a:fld id="{95F03615-C8A0-45BC-AA47-ACC40D7C38CE}" type="datetimeFigureOut">
              <a:rPr lang="en-US" smtClean="0"/>
              <a:t>12/9/2022</a:t>
            </a:fld>
            <a:endParaRPr lang="en-US"/>
          </a:p>
        </p:txBody>
      </p:sp>
      <p:sp>
        <p:nvSpPr>
          <p:cNvPr id="5" name="Footer Placeholder 4">
            <a:extLst>
              <a:ext uri="{FF2B5EF4-FFF2-40B4-BE49-F238E27FC236}">
                <a16:creationId xmlns:a16="http://schemas.microsoft.com/office/drawing/2014/main" id="{7B28EF51-9D94-DD1B-4C52-171DB6883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223816-B595-E411-349C-D466E09BF0C8}"/>
              </a:ext>
            </a:extLst>
          </p:cNvPr>
          <p:cNvSpPr>
            <a:spLocks noGrp="1"/>
          </p:cNvSpPr>
          <p:nvPr>
            <p:ph type="sldNum" sz="quarter" idx="12"/>
          </p:nvPr>
        </p:nvSpPr>
        <p:spPr/>
        <p:txBody>
          <a:bodyPr/>
          <a:lstStyle/>
          <a:p>
            <a:fld id="{CE77517E-5CFB-40DC-8F64-2E0A7ACFACA4}" type="slidenum">
              <a:rPr lang="en-US" smtClean="0"/>
              <a:t>‹#›</a:t>
            </a:fld>
            <a:endParaRPr lang="en-US"/>
          </a:p>
        </p:txBody>
      </p:sp>
    </p:spTree>
    <p:extLst>
      <p:ext uri="{BB962C8B-B14F-4D97-AF65-F5344CB8AC3E}">
        <p14:creationId xmlns:p14="http://schemas.microsoft.com/office/powerpoint/2010/main" val="16301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BE1D-A8DC-8174-AF2E-7E773FF972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33A68C-7A4C-0918-485D-714C0AFA68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0F39D-D947-F4D2-D08C-39D2636358E0}"/>
              </a:ext>
            </a:extLst>
          </p:cNvPr>
          <p:cNvSpPr>
            <a:spLocks noGrp="1"/>
          </p:cNvSpPr>
          <p:nvPr>
            <p:ph type="dt" sz="half" idx="10"/>
          </p:nvPr>
        </p:nvSpPr>
        <p:spPr/>
        <p:txBody>
          <a:bodyPr/>
          <a:lstStyle/>
          <a:p>
            <a:fld id="{95F03615-C8A0-45BC-AA47-ACC40D7C38CE}" type="datetimeFigureOut">
              <a:rPr lang="en-US" smtClean="0"/>
              <a:t>12/9/2022</a:t>
            </a:fld>
            <a:endParaRPr lang="en-US"/>
          </a:p>
        </p:txBody>
      </p:sp>
      <p:sp>
        <p:nvSpPr>
          <p:cNvPr id="5" name="Footer Placeholder 4">
            <a:extLst>
              <a:ext uri="{FF2B5EF4-FFF2-40B4-BE49-F238E27FC236}">
                <a16:creationId xmlns:a16="http://schemas.microsoft.com/office/drawing/2014/main" id="{6AF60265-5F59-A82D-F32A-4D4B66518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4687E-1FEB-D760-DE93-7D068B7E8BA2}"/>
              </a:ext>
            </a:extLst>
          </p:cNvPr>
          <p:cNvSpPr>
            <a:spLocks noGrp="1"/>
          </p:cNvSpPr>
          <p:nvPr>
            <p:ph type="sldNum" sz="quarter" idx="12"/>
          </p:nvPr>
        </p:nvSpPr>
        <p:spPr/>
        <p:txBody>
          <a:bodyPr/>
          <a:lstStyle/>
          <a:p>
            <a:fld id="{CE77517E-5CFB-40DC-8F64-2E0A7ACFACA4}" type="slidenum">
              <a:rPr lang="en-US" smtClean="0"/>
              <a:t>‹#›</a:t>
            </a:fld>
            <a:endParaRPr lang="en-US"/>
          </a:p>
        </p:txBody>
      </p:sp>
    </p:spTree>
    <p:extLst>
      <p:ext uri="{BB962C8B-B14F-4D97-AF65-F5344CB8AC3E}">
        <p14:creationId xmlns:p14="http://schemas.microsoft.com/office/powerpoint/2010/main" val="183251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23B0A-4748-9A9E-244D-5F5E658AAF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28FDB2-AD58-37BA-ADD2-0A6A7EBD53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568D18-1E9E-1525-D407-384630D745EE}"/>
              </a:ext>
            </a:extLst>
          </p:cNvPr>
          <p:cNvSpPr>
            <a:spLocks noGrp="1"/>
          </p:cNvSpPr>
          <p:nvPr>
            <p:ph type="dt" sz="half" idx="10"/>
          </p:nvPr>
        </p:nvSpPr>
        <p:spPr/>
        <p:txBody>
          <a:bodyPr/>
          <a:lstStyle/>
          <a:p>
            <a:fld id="{95F03615-C8A0-45BC-AA47-ACC40D7C38CE}" type="datetimeFigureOut">
              <a:rPr lang="en-US" smtClean="0"/>
              <a:t>12/9/2022</a:t>
            </a:fld>
            <a:endParaRPr lang="en-US"/>
          </a:p>
        </p:txBody>
      </p:sp>
      <p:sp>
        <p:nvSpPr>
          <p:cNvPr id="5" name="Footer Placeholder 4">
            <a:extLst>
              <a:ext uri="{FF2B5EF4-FFF2-40B4-BE49-F238E27FC236}">
                <a16:creationId xmlns:a16="http://schemas.microsoft.com/office/drawing/2014/main" id="{1398175A-A372-CF0A-0A26-DDBC8A6FD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95B39-AA7F-C995-7371-9B6D360AD1F6}"/>
              </a:ext>
            </a:extLst>
          </p:cNvPr>
          <p:cNvSpPr>
            <a:spLocks noGrp="1"/>
          </p:cNvSpPr>
          <p:nvPr>
            <p:ph type="sldNum" sz="quarter" idx="12"/>
          </p:nvPr>
        </p:nvSpPr>
        <p:spPr/>
        <p:txBody>
          <a:bodyPr/>
          <a:lstStyle/>
          <a:p>
            <a:fld id="{CE77517E-5CFB-40DC-8F64-2E0A7ACFACA4}" type="slidenum">
              <a:rPr lang="en-US" smtClean="0"/>
              <a:t>‹#›</a:t>
            </a:fld>
            <a:endParaRPr lang="en-US"/>
          </a:p>
        </p:txBody>
      </p:sp>
    </p:spTree>
    <p:extLst>
      <p:ext uri="{BB962C8B-B14F-4D97-AF65-F5344CB8AC3E}">
        <p14:creationId xmlns:p14="http://schemas.microsoft.com/office/powerpoint/2010/main" val="1948309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9DE8-4CA9-9097-E0E4-EC3A57455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0C2FF-C521-9A71-08FF-DA3A9EBA99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FCE22D-DD9C-B0A6-F84F-70CBC6A94ED9}"/>
              </a:ext>
            </a:extLst>
          </p:cNvPr>
          <p:cNvSpPr>
            <a:spLocks noGrp="1"/>
          </p:cNvSpPr>
          <p:nvPr>
            <p:ph type="dt" sz="half" idx="10"/>
          </p:nvPr>
        </p:nvSpPr>
        <p:spPr/>
        <p:txBody>
          <a:bodyPr/>
          <a:lstStyle/>
          <a:p>
            <a:fld id="{95F03615-C8A0-45BC-AA47-ACC40D7C38CE}" type="datetimeFigureOut">
              <a:rPr lang="en-US" smtClean="0"/>
              <a:t>12/9/2022</a:t>
            </a:fld>
            <a:endParaRPr lang="en-US"/>
          </a:p>
        </p:txBody>
      </p:sp>
      <p:sp>
        <p:nvSpPr>
          <p:cNvPr id="5" name="Footer Placeholder 4">
            <a:extLst>
              <a:ext uri="{FF2B5EF4-FFF2-40B4-BE49-F238E27FC236}">
                <a16:creationId xmlns:a16="http://schemas.microsoft.com/office/drawing/2014/main" id="{4046BB00-E5AC-C8B0-5A46-892A1D998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313E4-38CB-9EB5-0048-BDD061684DCC}"/>
              </a:ext>
            </a:extLst>
          </p:cNvPr>
          <p:cNvSpPr>
            <a:spLocks noGrp="1"/>
          </p:cNvSpPr>
          <p:nvPr>
            <p:ph type="sldNum" sz="quarter" idx="12"/>
          </p:nvPr>
        </p:nvSpPr>
        <p:spPr/>
        <p:txBody>
          <a:bodyPr/>
          <a:lstStyle/>
          <a:p>
            <a:fld id="{CE77517E-5CFB-40DC-8F64-2E0A7ACFACA4}" type="slidenum">
              <a:rPr lang="en-US" smtClean="0"/>
              <a:t>‹#›</a:t>
            </a:fld>
            <a:endParaRPr lang="en-US"/>
          </a:p>
        </p:txBody>
      </p:sp>
    </p:spTree>
    <p:extLst>
      <p:ext uri="{BB962C8B-B14F-4D97-AF65-F5344CB8AC3E}">
        <p14:creationId xmlns:p14="http://schemas.microsoft.com/office/powerpoint/2010/main" val="92215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BA81-15CF-81A0-04BC-E3B7341F4A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2BA741-267D-72CB-1E1E-10D26D5C6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E06C25-9670-D568-6F49-750A76B42433}"/>
              </a:ext>
            </a:extLst>
          </p:cNvPr>
          <p:cNvSpPr>
            <a:spLocks noGrp="1"/>
          </p:cNvSpPr>
          <p:nvPr>
            <p:ph type="dt" sz="half" idx="10"/>
          </p:nvPr>
        </p:nvSpPr>
        <p:spPr/>
        <p:txBody>
          <a:bodyPr/>
          <a:lstStyle/>
          <a:p>
            <a:fld id="{95F03615-C8A0-45BC-AA47-ACC40D7C38CE}" type="datetimeFigureOut">
              <a:rPr lang="en-US" smtClean="0"/>
              <a:t>12/9/2022</a:t>
            </a:fld>
            <a:endParaRPr lang="en-US"/>
          </a:p>
        </p:txBody>
      </p:sp>
      <p:sp>
        <p:nvSpPr>
          <p:cNvPr id="5" name="Footer Placeholder 4">
            <a:extLst>
              <a:ext uri="{FF2B5EF4-FFF2-40B4-BE49-F238E27FC236}">
                <a16:creationId xmlns:a16="http://schemas.microsoft.com/office/drawing/2014/main" id="{72E87F01-37E4-6E6B-C4A2-8F96A7947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10F08-3329-790B-40BB-39E06A894E44}"/>
              </a:ext>
            </a:extLst>
          </p:cNvPr>
          <p:cNvSpPr>
            <a:spLocks noGrp="1"/>
          </p:cNvSpPr>
          <p:nvPr>
            <p:ph type="sldNum" sz="quarter" idx="12"/>
          </p:nvPr>
        </p:nvSpPr>
        <p:spPr/>
        <p:txBody>
          <a:bodyPr/>
          <a:lstStyle/>
          <a:p>
            <a:fld id="{CE77517E-5CFB-40DC-8F64-2E0A7ACFACA4}" type="slidenum">
              <a:rPr lang="en-US" smtClean="0"/>
              <a:t>‹#›</a:t>
            </a:fld>
            <a:endParaRPr lang="en-US"/>
          </a:p>
        </p:txBody>
      </p:sp>
    </p:spTree>
    <p:extLst>
      <p:ext uri="{BB962C8B-B14F-4D97-AF65-F5344CB8AC3E}">
        <p14:creationId xmlns:p14="http://schemas.microsoft.com/office/powerpoint/2010/main" val="178063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1895D-614C-751A-6378-9D68E57503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317AE0-D3A0-0DF5-AE8B-5DECA284F5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6ACB91-840C-0534-5ADE-6B9FB31CD4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771EDD-D6D9-1631-1D7D-611556B086E9}"/>
              </a:ext>
            </a:extLst>
          </p:cNvPr>
          <p:cNvSpPr>
            <a:spLocks noGrp="1"/>
          </p:cNvSpPr>
          <p:nvPr>
            <p:ph type="dt" sz="half" idx="10"/>
          </p:nvPr>
        </p:nvSpPr>
        <p:spPr/>
        <p:txBody>
          <a:bodyPr/>
          <a:lstStyle/>
          <a:p>
            <a:fld id="{95F03615-C8A0-45BC-AA47-ACC40D7C38CE}" type="datetimeFigureOut">
              <a:rPr lang="en-US" smtClean="0"/>
              <a:t>12/9/2022</a:t>
            </a:fld>
            <a:endParaRPr lang="en-US"/>
          </a:p>
        </p:txBody>
      </p:sp>
      <p:sp>
        <p:nvSpPr>
          <p:cNvPr id="6" name="Footer Placeholder 5">
            <a:extLst>
              <a:ext uri="{FF2B5EF4-FFF2-40B4-BE49-F238E27FC236}">
                <a16:creationId xmlns:a16="http://schemas.microsoft.com/office/drawing/2014/main" id="{6EC86470-D9A8-40DF-BBBF-931929153A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620E9-45F5-AB19-C36B-CCCBD61810AA}"/>
              </a:ext>
            </a:extLst>
          </p:cNvPr>
          <p:cNvSpPr>
            <a:spLocks noGrp="1"/>
          </p:cNvSpPr>
          <p:nvPr>
            <p:ph type="sldNum" sz="quarter" idx="12"/>
          </p:nvPr>
        </p:nvSpPr>
        <p:spPr/>
        <p:txBody>
          <a:bodyPr/>
          <a:lstStyle/>
          <a:p>
            <a:fld id="{CE77517E-5CFB-40DC-8F64-2E0A7ACFACA4}" type="slidenum">
              <a:rPr lang="en-US" smtClean="0"/>
              <a:t>‹#›</a:t>
            </a:fld>
            <a:endParaRPr lang="en-US"/>
          </a:p>
        </p:txBody>
      </p:sp>
    </p:spTree>
    <p:extLst>
      <p:ext uri="{BB962C8B-B14F-4D97-AF65-F5344CB8AC3E}">
        <p14:creationId xmlns:p14="http://schemas.microsoft.com/office/powerpoint/2010/main" val="4242808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5D9D-3A76-185F-B006-70205281D5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F4A0F-DA75-CECF-45FF-179381F3E4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37FCF3-DA08-B2F8-B122-A1748D2EE7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B2E207-8ABC-6EFE-BDDD-B70DE03AEE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3CA49-3636-6F24-AF5D-C7FE9150A5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E7EE41-BB63-29E0-4789-2F90E11E0B08}"/>
              </a:ext>
            </a:extLst>
          </p:cNvPr>
          <p:cNvSpPr>
            <a:spLocks noGrp="1"/>
          </p:cNvSpPr>
          <p:nvPr>
            <p:ph type="dt" sz="half" idx="10"/>
          </p:nvPr>
        </p:nvSpPr>
        <p:spPr/>
        <p:txBody>
          <a:bodyPr/>
          <a:lstStyle/>
          <a:p>
            <a:fld id="{95F03615-C8A0-45BC-AA47-ACC40D7C38CE}" type="datetimeFigureOut">
              <a:rPr lang="en-US" smtClean="0"/>
              <a:t>12/9/2022</a:t>
            </a:fld>
            <a:endParaRPr lang="en-US"/>
          </a:p>
        </p:txBody>
      </p:sp>
      <p:sp>
        <p:nvSpPr>
          <p:cNvPr id="8" name="Footer Placeholder 7">
            <a:extLst>
              <a:ext uri="{FF2B5EF4-FFF2-40B4-BE49-F238E27FC236}">
                <a16:creationId xmlns:a16="http://schemas.microsoft.com/office/drawing/2014/main" id="{B832415D-5031-A46E-5A70-6BD13B183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0894D9-8323-44D6-155A-9928904976C5}"/>
              </a:ext>
            </a:extLst>
          </p:cNvPr>
          <p:cNvSpPr>
            <a:spLocks noGrp="1"/>
          </p:cNvSpPr>
          <p:nvPr>
            <p:ph type="sldNum" sz="quarter" idx="12"/>
          </p:nvPr>
        </p:nvSpPr>
        <p:spPr/>
        <p:txBody>
          <a:bodyPr/>
          <a:lstStyle/>
          <a:p>
            <a:fld id="{CE77517E-5CFB-40DC-8F64-2E0A7ACFACA4}" type="slidenum">
              <a:rPr lang="en-US" smtClean="0"/>
              <a:t>‹#›</a:t>
            </a:fld>
            <a:endParaRPr lang="en-US"/>
          </a:p>
        </p:txBody>
      </p:sp>
    </p:spTree>
    <p:extLst>
      <p:ext uri="{BB962C8B-B14F-4D97-AF65-F5344CB8AC3E}">
        <p14:creationId xmlns:p14="http://schemas.microsoft.com/office/powerpoint/2010/main" val="1372965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6A79-2A66-6B08-55B5-FE2CC4DAA5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1DCEFE-8FC1-646E-B1C3-0EE5C2B483D2}"/>
              </a:ext>
            </a:extLst>
          </p:cNvPr>
          <p:cNvSpPr>
            <a:spLocks noGrp="1"/>
          </p:cNvSpPr>
          <p:nvPr>
            <p:ph type="dt" sz="half" idx="10"/>
          </p:nvPr>
        </p:nvSpPr>
        <p:spPr/>
        <p:txBody>
          <a:bodyPr/>
          <a:lstStyle/>
          <a:p>
            <a:fld id="{95F03615-C8A0-45BC-AA47-ACC40D7C38CE}" type="datetimeFigureOut">
              <a:rPr lang="en-US" smtClean="0"/>
              <a:t>12/9/2022</a:t>
            </a:fld>
            <a:endParaRPr lang="en-US"/>
          </a:p>
        </p:txBody>
      </p:sp>
      <p:sp>
        <p:nvSpPr>
          <p:cNvPr id="4" name="Footer Placeholder 3">
            <a:extLst>
              <a:ext uri="{FF2B5EF4-FFF2-40B4-BE49-F238E27FC236}">
                <a16:creationId xmlns:a16="http://schemas.microsoft.com/office/drawing/2014/main" id="{6D7A4D93-C204-EAA1-3A4C-51BC52EFB7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78DABA-FB65-0B98-1F98-5EE947865424}"/>
              </a:ext>
            </a:extLst>
          </p:cNvPr>
          <p:cNvSpPr>
            <a:spLocks noGrp="1"/>
          </p:cNvSpPr>
          <p:nvPr>
            <p:ph type="sldNum" sz="quarter" idx="12"/>
          </p:nvPr>
        </p:nvSpPr>
        <p:spPr/>
        <p:txBody>
          <a:bodyPr/>
          <a:lstStyle/>
          <a:p>
            <a:fld id="{CE77517E-5CFB-40DC-8F64-2E0A7ACFACA4}" type="slidenum">
              <a:rPr lang="en-US" smtClean="0"/>
              <a:t>‹#›</a:t>
            </a:fld>
            <a:endParaRPr lang="en-US"/>
          </a:p>
        </p:txBody>
      </p:sp>
    </p:spTree>
    <p:extLst>
      <p:ext uri="{BB962C8B-B14F-4D97-AF65-F5344CB8AC3E}">
        <p14:creationId xmlns:p14="http://schemas.microsoft.com/office/powerpoint/2010/main" val="138276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5297F-4B12-ADC7-5307-B9EED8ACEA1B}"/>
              </a:ext>
            </a:extLst>
          </p:cNvPr>
          <p:cNvSpPr>
            <a:spLocks noGrp="1"/>
          </p:cNvSpPr>
          <p:nvPr>
            <p:ph type="dt" sz="half" idx="10"/>
          </p:nvPr>
        </p:nvSpPr>
        <p:spPr/>
        <p:txBody>
          <a:bodyPr/>
          <a:lstStyle/>
          <a:p>
            <a:fld id="{95F03615-C8A0-45BC-AA47-ACC40D7C38CE}" type="datetimeFigureOut">
              <a:rPr lang="en-US" smtClean="0"/>
              <a:t>12/9/2022</a:t>
            </a:fld>
            <a:endParaRPr lang="en-US"/>
          </a:p>
        </p:txBody>
      </p:sp>
      <p:sp>
        <p:nvSpPr>
          <p:cNvPr id="3" name="Footer Placeholder 2">
            <a:extLst>
              <a:ext uri="{FF2B5EF4-FFF2-40B4-BE49-F238E27FC236}">
                <a16:creationId xmlns:a16="http://schemas.microsoft.com/office/drawing/2014/main" id="{AFEC95F7-0077-CBA8-E2C8-9BB4FB66C2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E83667-60A4-E453-3432-B31122AE2140}"/>
              </a:ext>
            </a:extLst>
          </p:cNvPr>
          <p:cNvSpPr>
            <a:spLocks noGrp="1"/>
          </p:cNvSpPr>
          <p:nvPr>
            <p:ph type="sldNum" sz="quarter" idx="12"/>
          </p:nvPr>
        </p:nvSpPr>
        <p:spPr/>
        <p:txBody>
          <a:bodyPr/>
          <a:lstStyle/>
          <a:p>
            <a:fld id="{CE77517E-5CFB-40DC-8F64-2E0A7ACFACA4}" type="slidenum">
              <a:rPr lang="en-US" smtClean="0"/>
              <a:t>‹#›</a:t>
            </a:fld>
            <a:endParaRPr lang="en-US"/>
          </a:p>
        </p:txBody>
      </p:sp>
    </p:spTree>
    <p:extLst>
      <p:ext uri="{BB962C8B-B14F-4D97-AF65-F5344CB8AC3E}">
        <p14:creationId xmlns:p14="http://schemas.microsoft.com/office/powerpoint/2010/main" val="97866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8AEE-544F-F236-AC46-ABF6555A7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67B033-6CEE-79B6-60E1-2BEC37597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E108F6-FF89-086F-0562-34F663CE1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E6866-5471-0356-FCDD-92F367F99675}"/>
              </a:ext>
            </a:extLst>
          </p:cNvPr>
          <p:cNvSpPr>
            <a:spLocks noGrp="1"/>
          </p:cNvSpPr>
          <p:nvPr>
            <p:ph type="dt" sz="half" idx="10"/>
          </p:nvPr>
        </p:nvSpPr>
        <p:spPr/>
        <p:txBody>
          <a:bodyPr/>
          <a:lstStyle/>
          <a:p>
            <a:fld id="{95F03615-C8A0-45BC-AA47-ACC40D7C38CE}" type="datetimeFigureOut">
              <a:rPr lang="en-US" smtClean="0"/>
              <a:t>12/9/2022</a:t>
            </a:fld>
            <a:endParaRPr lang="en-US"/>
          </a:p>
        </p:txBody>
      </p:sp>
      <p:sp>
        <p:nvSpPr>
          <p:cNvPr id="6" name="Footer Placeholder 5">
            <a:extLst>
              <a:ext uri="{FF2B5EF4-FFF2-40B4-BE49-F238E27FC236}">
                <a16:creationId xmlns:a16="http://schemas.microsoft.com/office/drawing/2014/main" id="{5FACDC4E-ACA4-5C65-9E94-85FBC9AED2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1AA9A-48DF-9252-3D12-295F7DF47604}"/>
              </a:ext>
            </a:extLst>
          </p:cNvPr>
          <p:cNvSpPr>
            <a:spLocks noGrp="1"/>
          </p:cNvSpPr>
          <p:nvPr>
            <p:ph type="sldNum" sz="quarter" idx="12"/>
          </p:nvPr>
        </p:nvSpPr>
        <p:spPr/>
        <p:txBody>
          <a:bodyPr/>
          <a:lstStyle/>
          <a:p>
            <a:fld id="{CE77517E-5CFB-40DC-8F64-2E0A7ACFACA4}" type="slidenum">
              <a:rPr lang="en-US" smtClean="0"/>
              <a:t>‹#›</a:t>
            </a:fld>
            <a:endParaRPr lang="en-US"/>
          </a:p>
        </p:txBody>
      </p:sp>
    </p:spTree>
    <p:extLst>
      <p:ext uri="{BB962C8B-B14F-4D97-AF65-F5344CB8AC3E}">
        <p14:creationId xmlns:p14="http://schemas.microsoft.com/office/powerpoint/2010/main" val="320258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A78A-003F-9FA6-453B-10D08BFBB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D4969-5E10-1C5A-6C62-5D37AB8F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E6951E-A6AF-B87E-93B2-8A06B41B3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D90DB-6CAF-CD33-088F-4BAD584F796F}"/>
              </a:ext>
            </a:extLst>
          </p:cNvPr>
          <p:cNvSpPr>
            <a:spLocks noGrp="1"/>
          </p:cNvSpPr>
          <p:nvPr>
            <p:ph type="dt" sz="half" idx="10"/>
          </p:nvPr>
        </p:nvSpPr>
        <p:spPr/>
        <p:txBody>
          <a:bodyPr/>
          <a:lstStyle/>
          <a:p>
            <a:fld id="{95F03615-C8A0-45BC-AA47-ACC40D7C38CE}" type="datetimeFigureOut">
              <a:rPr lang="en-US" smtClean="0"/>
              <a:t>12/9/2022</a:t>
            </a:fld>
            <a:endParaRPr lang="en-US"/>
          </a:p>
        </p:txBody>
      </p:sp>
      <p:sp>
        <p:nvSpPr>
          <p:cNvPr id="6" name="Footer Placeholder 5">
            <a:extLst>
              <a:ext uri="{FF2B5EF4-FFF2-40B4-BE49-F238E27FC236}">
                <a16:creationId xmlns:a16="http://schemas.microsoft.com/office/drawing/2014/main" id="{82FE6CFB-165C-A30B-F931-DAB3F94D1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8FCCD5-CFCC-6401-45E0-0FD904BDEC4D}"/>
              </a:ext>
            </a:extLst>
          </p:cNvPr>
          <p:cNvSpPr>
            <a:spLocks noGrp="1"/>
          </p:cNvSpPr>
          <p:nvPr>
            <p:ph type="sldNum" sz="quarter" idx="12"/>
          </p:nvPr>
        </p:nvSpPr>
        <p:spPr/>
        <p:txBody>
          <a:bodyPr/>
          <a:lstStyle/>
          <a:p>
            <a:fld id="{CE77517E-5CFB-40DC-8F64-2E0A7ACFACA4}" type="slidenum">
              <a:rPr lang="en-US" smtClean="0"/>
              <a:t>‹#›</a:t>
            </a:fld>
            <a:endParaRPr lang="en-US"/>
          </a:p>
        </p:txBody>
      </p:sp>
    </p:spTree>
    <p:extLst>
      <p:ext uri="{BB962C8B-B14F-4D97-AF65-F5344CB8AC3E}">
        <p14:creationId xmlns:p14="http://schemas.microsoft.com/office/powerpoint/2010/main" val="234675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5B7B6A-7FC4-7717-5BC2-6B588648D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30F67E-E2D5-AFEC-8F09-C0BEDBF5E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706DE-073F-4E42-ACF2-3CDCDC2B6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03615-C8A0-45BC-AA47-ACC40D7C38CE}" type="datetimeFigureOut">
              <a:rPr lang="en-US" smtClean="0"/>
              <a:t>12/9/2022</a:t>
            </a:fld>
            <a:endParaRPr lang="en-US"/>
          </a:p>
        </p:txBody>
      </p:sp>
      <p:sp>
        <p:nvSpPr>
          <p:cNvPr id="5" name="Footer Placeholder 4">
            <a:extLst>
              <a:ext uri="{FF2B5EF4-FFF2-40B4-BE49-F238E27FC236}">
                <a16:creationId xmlns:a16="http://schemas.microsoft.com/office/drawing/2014/main" id="{4A148755-CBBB-0F08-8691-BF5355166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E2DC17-A5C1-0597-AE8F-22C9F2A309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7517E-5CFB-40DC-8F64-2E0A7ACFACA4}" type="slidenum">
              <a:rPr lang="en-US" smtClean="0"/>
              <a:t>‹#›</a:t>
            </a:fld>
            <a:endParaRPr lang="en-US"/>
          </a:p>
        </p:txBody>
      </p:sp>
    </p:spTree>
    <p:extLst>
      <p:ext uri="{BB962C8B-B14F-4D97-AF65-F5344CB8AC3E}">
        <p14:creationId xmlns:p14="http://schemas.microsoft.com/office/powerpoint/2010/main" val="2754036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D9D0-F83E-A677-B740-1464E27B5289}"/>
              </a:ext>
            </a:extLst>
          </p:cNvPr>
          <p:cNvSpPr>
            <a:spLocks noGrp="1"/>
          </p:cNvSpPr>
          <p:nvPr>
            <p:ph type="ctrTitle"/>
          </p:nvPr>
        </p:nvSpPr>
        <p:spPr>
          <a:xfrm>
            <a:off x="7464614" y="1783959"/>
            <a:ext cx="4087306" cy="2889114"/>
          </a:xfrm>
        </p:spPr>
        <p:txBody>
          <a:bodyPr anchor="b">
            <a:normAutofit/>
          </a:bodyPr>
          <a:lstStyle/>
          <a:p>
            <a:pPr algn="l"/>
            <a:r>
              <a:rPr lang="en-US" sz="5000">
                <a:effectLst/>
                <a:latin typeface="Times New Roman" panose="02020603050405020304" pitchFamily="18" charset="0"/>
                <a:ea typeface="Calibri" panose="020F0502020204030204" pitchFamily="34" charset="0"/>
              </a:rPr>
              <a:t>Heart Disease Prediction - Logistic Regression</a:t>
            </a:r>
            <a:endParaRPr lang="en-US" sz="5000"/>
          </a:p>
        </p:txBody>
      </p:sp>
      <p:sp>
        <p:nvSpPr>
          <p:cNvPr id="3" name="Subtitle 2">
            <a:extLst>
              <a:ext uri="{FF2B5EF4-FFF2-40B4-BE49-F238E27FC236}">
                <a16:creationId xmlns:a16="http://schemas.microsoft.com/office/drawing/2014/main" id="{19382FC3-FCC5-F11F-C7F2-9BA26F0A1A81}"/>
              </a:ext>
            </a:extLst>
          </p:cNvPr>
          <p:cNvSpPr>
            <a:spLocks noGrp="1"/>
          </p:cNvSpPr>
          <p:nvPr>
            <p:ph type="subTitle" idx="1"/>
          </p:nvPr>
        </p:nvSpPr>
        <p:spPr>
          <a:xfrm>
            <a:off x="7464612" y="4750893"/>
            <a:ext cx="4087305" cy="1147863"/>
          </a:xfrm>
        </p:spPr>
        <p:txBody>
          <a:bodyPr anchor="t">
            <a:normAutofit/>
          </a:bodyPr>
          <a:lstStyle/>
          <a:p>
            <a:pPr algn="l"/>
            <a:endParaRPr lang="en-US" sz="2000"/>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up of a flower&#10;&#10;Description automatically generated with medium confidence">
            <a:extLst>
              <a:ext uri="{FF2B5EF4-FFF2-40B4-BE49-F238E27FC236}">
                <a16:creationId xmlns:a16="http://schemas.microsoft.com/office/drawing/2014/main" id="{027DB193-4473-834D-A345-2F4D96127C24}"/>
              </a:ext>
            </a:extLst>
          </p:cNvPr>
          <p:cNvPicPr>
            <a:picLocks noChangeAspect="1"/>
          </p:cNvPicPr>
          <p:nvPr/>
        </p:nvPicPr>
        <p:blipFill rotWithShape="1">
          <a:blip r:embed="rId2">
            <a:extLst>
              <a:ext uri="{28A0092B-C50C-407E-A947-70E740481C1C}">
                <a14:useLocalDpi xmlns:a14="http://schemas.microsoft.com/office/drawing/2010/main" val="0"/>
              </a:ext>
            </a:extLst>
          </a:blip>
          <a:srcRect l="26518" r="19677"/>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3908655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E806B-432F-8D5D-113A-1380B9848E61}"/>
              </a:ext>
            </a:extLst>
          </p:cNvPr>
          <p:cNvSpPr>
            <a:spLocks noGrp="1"/>
          </p:cNvSpPr>
          <p:nvPr>
            <p:ph type="title"/>
          </p:nvPr>
        </p:nvSpPr>
        <p:spPr/>
        <p:txBody>
          <a:bodyPr/>
          <a:lstStyle/>
          <a:p>
            <a:r>
              <a:rPr lang="en-US" b="1" i="0" dirty="0">
                <a:solidFill>
                  <a:schemeClr val="accent2">
                    <a:lumMod val="50000"/>
                  </a:schemeClr>
                </a:solidFill>
                <a:effectLst/>
                <a:latin typeface="Times New Roman" panose="02020603050405020304" pitchFamily="18" charset="0"/>
                <a:cs typeface="Times New Roman" panose="02020603050405020304" pitchFamily="18" charset="0"/>
              </a:rPr>
              <a:t>Data Cleaning</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2CE0A516-21D6-59E9-CA89-552EC3104B21}"/>
              </a:ext>
            </a:extLst>
          </p:cNvPr>
          <p:cNvSpPr>
            <a:spLocks noGrp="1"/>
          </p:cNvSpPr>
          <p:nvPr>
            <p:ph idx="1"/>
          </p:nvPr>
        </p:nvSpPr>
        <p:spPr/>
        <p:txBody>
          <a:bodyPr/>
          <a:lstStyle/>
          <a:p>
            <a:pPr marL="0" indent="0" algn="l">
              <a:buNone/>
            </a:pPr>
            <a:endParaRPr lang="en-US" sz="1800" b="0" i="0" dirty="0">
              <a:effectLst/>
              <a:latin typeface="Times New Roman" panose="02020603050405020304" pitchFamily="18" charset="0"/>
              <a:cs typeface="Times New Roman" panose="02020603050405020304" pitchFamily="18" charset="0"/>
            </a:endParaRPr>
          </a:p>
          <a:p>
            <a:pPr marL="0" indent="0" algn="l">
              <a:buNone/>
            </a:pPr>
            <a:r>
              <a:rPr lang="en-US" sz="1800" b="0" i="0" dirty="0">
                <a:effectLst/>
                <a:latin typeface="Times New Roman" panose="02020603050405020304" pitchFamily="18" charset="0"/>
                <a:cs typeface="Times New Roman" panose="02020603050405020304" pitchFamily="18" charset="0"/>
              </a:rPr>
              <a:t>We have to find a way to effectively remove or replace the null values so that models can be applied</a:t>
            </a:r>
            <a:r>
              <a:rPr lang="en-US" sz="1200" b="0" i="0" dirty="0">
                <a:effectLst/>
                <a:latin typeface="Inter"/>
              </a:rPr>
              <a:t>.</a:t>
            </a:r>
          </a:p>
          <a:p>
            <a:pPr marL="0" indent="0" algn="l">
              <a:buNone/>
            </a:pPr>
            <a:r>
              <a:rPr lang="en-US" sz="1800" b="0" i="0" dirty="0">
                <a:effectLst/>
                <a:latin typeface="Times New Roman" panose="02020603050405020304" pitchFamily="18" charset="0"/>
                <a:cs typeface="Times New Roman" panose="02020603050405020304" pitchFamily="18" charset="0"/>
              </a:rPr>
              <a:t>The education column could be very subjective, has many null values and has no correlation to the other feature, so I'm going to drop it.</a:t>
            </a:r>
            <a:endParaRPr lang="en-US" sz="1800" dirty="0">
              <a:latin typeface="Times New Roman" panose="02020603050405020304" pitchFamily="18" charset="0"/>
              <a:cs typeface="Times New Roman" panose="02020603050405020304" pitchFamily="18" charset="0"/>
            </a:endParaRPr>
          </a:p>
          <a:p>
            <a:pPr marL="0" indent="0" algn="l">
              <a:buNone/>
            </a:pPr>
            <a:r>
              <a:rPr lang="en-US" sz="1800" b="0" i="0" dirty="0">
                <a:effectLst/>
                <a:latin typeface="Times New Roman" panose="02020603050405020304" pitchFamily="18" charset="0"/>
                <a:cs typeface="Times New Roman" panose="02020603050405020304" pitchFamily="18" charset="0"/>
              </a:rPr>
              <a:t>Here I want to change the column name Males as gender</a:t>
            </a:r>
          </a:p>
          <a:p>
            <a:pPr marL="0" indent="0" algn="l">
              <a:buNone/>
            </a:pPr>
            <a:r>
              <a:rPr lang="en-US" sz="1800" b="0" i="0" dirty="0">
                <a:effectLst/>
                <a:latin typeface="Times New Roman" panose="02020603050405020304" pitchFamily="18" charset="0"/>
                <a:cs typeface="Times New Roman" panose="02020603050405020304" pitchFamily="18" charset="0"/>
              </a:rPr>
              <a:t>And here Gender as 0 = Female; 1 = Male</a:t>
            </a:r>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A310E0D8-E7E9-A39D-F3FB-53A926E96271}"/>
              </a:ext>
            </a:extLst>
          </p:cNvPr>
          <p:cNvSpPr>
            <a:spLocks noChangeArrowheads="1"/>
          </p:cNvSpPr>
          <p:nvPr/>
        </p:nvSpPr>
        <p:spPr bwMode="auto">
          <a:xfrm>
            <a:off x="152400" y="119390"/>
            <a:ext cx="216726"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Inter"/>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BB6511A-91F8-8F34-358C-920ADCA9F9B1}"/>
              </a:ext>
            </a:extLst>
          </p:cNvPr>
          <p:cNvPicPr>
            <a:picLocks noChangeAspect="1"/>
          </p:cNvPicPr>
          <p:nvPr/>
        </p:nvPicPr>
        <p:blipFill>
          <a:blip r:embed="rId2"/>
          <a:stretch>
            <a:fillRect/>
          </a:stretch>
        </p:blipFill>
        <p:spPr>
          <a:xfrm>
            <a:off x="1778825" y="4273789"/>
            <a:ext cx="5507621" cy="1325563"/>
          </a:xfrm>
          <a:prstGeom prst="rect">
            <a:avLst/>
          </a:prstGeom>
        </p:spPr>
      </p:pic>
    </p:spTree>
    <p:extLst>
      <p:ext uri="{BB962C8B-B14F-4D97-AF65-F5344CB8AC3E}">
        <p14:creationId xmlns:p14="http://schemas.microsoft.com/office/powerpoint/2010/main" val="293309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0457F-6FF2-8CD2-3E0C-DFD4EFD86805}"/>
              </a:ext>
            </a:extLst>
          </p:cNvPr>
          <p:cNvSpPr>
            <a:spLocks noGrp="1"/>
          </p:cNvSpPr>
          <p:nvPr>
            <p:ph type="title"/>
          </p:nvPr>
        </p:nvSpPr>
        <p:spPr/>
        <p:txBody>
          <a:bodyPr/>
          <a:lstStyle/>
          <a:p>
            <a:r>
              <a:rPr lang="en-US" b="1" i="0" dirty="0">
                <a:solidFill>
                  <a:schemeClr val="accent2">
                    <a:lumMod val="50000"/>
                  </a:schemeClr>
                </a:solidFill>
                <a:effectLst/>
                <a:latin typeface="Times New Roman" panose="02020603050405020304" pitchFamily="18" charset="0"/>
                <a:cs typeface="Times New Roman" panose="02020603050405020304" pitchFamily="18" charset="0"/>
              </a:rPr>
              <a:t>Data Distribution</a:t>
            </a:r>
            <a:br>
              <a:rPr lang="en-US" b="1" i="0" dirty="0">
                <a:effectLst/>
                <a:latin typeface="-apple-system"/>
              </a:rPr>
            </a:br>
            <a:endParaRPr lang="en-US" dirty="0"/>
          </a:p>
        </p:txBody>
      </p:sp>
      <p:sp>
        <p:nvSpPr>
          <p:cNvPr id="3" name="Content Placeholder 2">
            <a:extLst>
              <a:ext uri="{FF2B5EF4-FFF2-40B4-BE49-F238E27FC236}">
                <a16:creationId xmlns:a16="http://schemas.microsoft.com/office/drawing/2014/main" id="{9B63FAAE-1A0E-E284-EF08-65CD8C1EEA12}"/>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To test the models' accuracy, we must set aside some training data and some testing data.</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CF9209-50E0-D613-BD3C-6BDEB53BF217}"/>
              </a:ext>
            </a:extLst>
          </p:cNvPr>
          <p:cNvPicPr>
            <a:picLocks noChangeAspect="1"/>
          </p:cNvPicPr>
          <p:nvPr/>
        </p:nvPicPr>
        <p:blipFill>
          <a:blip r:embed="rId2"/>
          <a:stretch>
            <a:fillRect/>
          </a:stretch>
        </p:blipFill>
        <p:spPr>
          <a:xfrm>
            <a:off x="1295429" y="3115447"/>
            <a:ext cx="9915525" cy="1971675"/>
          </a:xfrm>
          <a:prstGeom prst="rect">
            <a:avLst/>
          </a:prstGeom>
        </p:spPr>
      </p:pic>
    </p:spTree>
    <p:extLst>
      <p:ext uri="{BB962C8B-B14F-4D97-AF65-F5344CB8AC3E}">
        <p14:creationId xmlns:p14="http://schemas.microsoft.com/office/powerpoint/2010/main" val="567212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D129D0-A690-299F-54D7-3D317B01DAA7}"/>
              </a:ext>
            </a:extLst>
          </p:cNvPr>
          <p:cNvSpPr>
            <a:spLocks noGrp="1"/>
          </p:cNvSpPr>
          <p:nvPr>
            <p:ph type="title"/>
          </p:nvPr>
        </p:nvSpPr>
        <p:spPr>
          <a:xfrm>
            <a:off x="630936" y="502920"/>
            <a:ext cx="3419856" cy="1463040"/>
          </a:xfrm>
        </p:spPr>
        <p:txBody>
          <a:bodyPr anchor="ctr">
            <a:normAutofit/>
          </a:bodyPr>
          <a:lstStyle/>
          <a:p>
            <a:r>
              <a:rPr lang="en-US" sz="3400" b="1" i="0" dirty="0">
                <a:solidFill>
                  <a:schemeClr val="accent2">
                    <a:lumMod val="50000"/>
                  </a:schemeClr>
                </a:solidFill>
                <a:effectLst/>
                <a:latin typeface="Times New Roman" panose="02020603050405020304" pitchFamily="18" charset="0"/>
                <a:cs typeface="Times New Roman" panose="02020603050405020304" pitchFamily="18" charset="0"/>
              </a:rPr>
              <a:t>Standardization</a:t>
            </a:r>
            <a:br>
              <a:rPr lang="en-US" sz="3400" b="1" i="0" dirty="0">
                <a:effectLst/>
                <a:latin typeface="-apple-system"/>
              </a:rPr>
            </a:br>
            <a:endParaRPr lang="en-US" sz="3400" dirty="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498C016-C323-91D3-5539-6BC1995701E2}"/>
              </a:ext>
            </a:extLst>
          </p:cNvPr>
          <p:cNvSpPr>
            <a:spLocks noGrp="1"/>
          </p:cNvSpPr>
          <p:nvPr>
            <p:ph idx="1"/>
          </p:nvPr>
        </p:nvSpPr>
        <p:spPr>
          <a:xfrm>
            <a:off x="4666488" y="502920"/>
            <a:ext cx="6894576" cy="1463040"/>
          </a:xfrm>
        </p:spPr>
        <p:txBody>
          <a:bodyPr anchor="ctr">
            <a:normAutofit/>
          </a:bodyPr>
          <a:lstStyle/>
          <a:p>
            <a:pPr marL="0" indent="0">
              <a:buNone/>
            </a:pPr>
            <a:r>
              <a:rPr lang="en-US" sz="2200" b="0" i="0">
                <a:effectLst/>
                <a:latin typeface="Times New Roman" panose="02020603050405020304" pitchFamily="18" charset="0"/>
                <a:cs typeface="Times New Roman" panose="02020603050405020304" pitchFamily="18" charset="0"/>
              </a:rPr>
              <a:t>Standardization is an important technique that is mostly performed as a pre-processing step before many Machine Learning models, to standardize the range of features of input data set.</a:t>
            </a:r>
          </a:p>
          <a:p>
            <a:endParaRPr lang="en-US" sz="2200"/>
          </a:p>
        </p:txBody>
      </p:sp>
      <p:pic>
        <p:nvPicPr>
          <p:cNvPr id="5" name="Picture 4">
            <a:extLst>
              <a:ext uri="{FF2B5EF4-FFF2-40B4-BE49-F238E27FC236}">
                <a16:creationId xmlns:a16="http://schemas.microsoft.com/office/drawing/2014/main" id="{52161A42-F22D-C580-D4FA-9904C742F6A6}"/>
              </a:ext>
            </a:extLst>
          </p:cNvPr>
          <p:cNvPicPr>
            <a:picLocks noChangeAspect="1"/>
          </p:cNvPicPr>
          <p:nvPr/>
        </p:nvPicPr>
        <p:blipFill>
          <a:blip r:embed="rId2"/>
          <a:stretch>
            <a:fillRect/>
          </a:stretch>
        </p:blipFill>
        <p:spPr>
          <a:xfrm>
            <a:off x="775337" y="2290936"/>
            <a:ext cx="10629134" cy="3959352"/>
          </a:xfrm>
          <a:prstGeom prst="rect">
            <a:avLst/>
          </a:prstGeom>
        </p:spPr>
      </p:pic>
    </p:spTree>
    <p:extLst>
      <p:ext uri="{BB962C8B-B14F-4D97-AF65-F5344CB8AC3E}">
        <p14:creationId xmlns:p14="http://schemas.microsoft.com/office/powerpoint/2010/main" val="3110833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85DB5-4949-9997-BD31-9DD7147B6329}"/>
              </a:ext>
            </a:extLst>
          </p:cNvPr>
          <p:cNvSpPr>
            <a:spLocks noGrp="1"/>
          </p:cNvSpPr>
          <p:nvPr>
            <p:ph type="title"/>
          </p:nvPr>
        </p:nvSpPr>
        <p:spPr>
          <a:xfrm>
            <a:off x="630936" y="502920"/>
            <a:ext cx="3419856" cy="1463040"/>
          </a:xfrm>
        </p:spPr>
        <p:txBody>
          <a:bodyPr anchor="ctr">
            <a:normAutofit/>
          </a:bodyPr>
          <a:lstStyle/>
          <a:p>
            <a:r>
              <a:rPr lang="en-US" sz="4100" b="1" i="0" dirty="0">
                <a:solidFill>
                  <a:schemeClr val="accent2">
                    <a:lumMod val="50000"/>
                  </a:schemeClr>
                </a:solidFill>
                <a:effectLst/>
                <a:latin typeface="Times New Roman" panose="02020603050405020304" pitchFamily="18" charset="0"/>
                <a:cs typeface="Times New Roman" panose="02020603050405020304" pitchFamily="18" charset="0"/>
              </a:rPr>
              <a:t>Normalization</a:t>
            </a:r>
            <a:br>
              <a:rPr lang="en-US" sz="4100" b="1" i="0" dirty="0">
                <a:effectLst/>
                <a:latin typeface="-apple-system"/>
              </a:rPr>
            </a:br>
            <a:endParaRPr lang="en-US" sz="4100" dirty="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2B7912-C1D4-3642-8EB3-66908B5B69FC}"/>
              </a:ext>
            </a:extLst>
          </p:cNvPr>
          <p:cNvSpPr>
            <a:spLocks noGrp="1"/>
          </p:cNvSpPr>
          <p:nvPr>
            <p:ph idx="1"/>
          </p:nvPr>
        </p:nvSpPr>
        <p:spPr>
          <a:xfrm>
            <a:off x="4654295" y="502920"/>
            <a:ext cx="6894576" cy="1463040"/>
          </a:xfrm>
        </p:spPr>
        <p:txBody>
          <a:bodyPr anchor="ctr">
            <a:normAutofit/>
          </a:bodyPr>
          <a:lstStyle/>
          <a:p>
            <a:pPr marL="0" indent="0">
              <a:buNone/>
            </a:pPr>
            <a:r>
              <a:rPr lang="en-US" sz="2000" b="0" i="0">
                <a:effectLst/>
                <a:latin typeface="Times New Roman" panose="02020603050405020304" pitchFamily="18" charset="0"/>
                <a:cs typeface="Times New Roman" panose="02020603050405020304" pitchFamily="18" charset="0"/>
              </a:rPr>
              <a:t>Normalization is a data preparation technique that is frequently used in machine learning. The process of transforming the columns in a dataset to the same scale is referred to as normalization. Every dataset does not need to be normalized for machine learning.</a:t>
            </a:r>
          </a:p>
          <a:p>
            <a:pPr marL="0" indent="0">
              <a:buNone/>
            </a:pPr>
            <a:endParaRPr lang="en-US" sz="2000"/>
          </a:p>
          <a:p>
            <a:pPr marL="0" indent="0">
              <a:buNone/>
            </a:pPr>
            <a:endParaRPr lang="en-US" sz="2000"/>
          </a:p>
        </p:txBody>
      </p:sp>
      <p:pic>
        <p:nvPicPr>
          <p:cNvPr id="5" name="Picture 4">
            <a:extLst>
              <a:ext uri="{FF2B5EF4-FFF2-40B4-BE49-F238E27FC236}">
                <a16:creationId xmlns:a16="http://schemas.microsoft.com/office/drawing/2014/main" id="{65F6DFB6-3FD6-4DD4-CBDF-4E281255F354}"/>
              </a:ext>
            </a:extLst>
          </p:cNvPr>
          <p:cNvPicPr>
            <a:picLocks noChangeAspect="1"/>
          </p:cNvPicPr>
          <p:nvPr/>
        </p:nvPicPr>
        <p:blipFill>
          <a:blip r:embed="rId2"/>
          <a:stretch>
            <a:fillRect/>
          </a:stretch>
        </p:blipFill>
        <p:spPr>
          <a:xfrm>
            <a:off x="3027784" y="2468880"/>
            <a:ext cx="5261597" cy="3959352"/>
          </a:xfrm>
          <a:prstGeom prst="rect">
            <a:avLst/>
          </a:prstGeom>
        </p:spPr>
      </p:pic>
    </p:spTree>
    <p:extLst>
      <p:ext uri="{BB962C8B-B14F-4D97-AF65-F5344CB8AC3E}">
        <p14:creationId xmlns:p14="http://schemas.microsoft.com/office/powerpoint/2010/main" val="100741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2C370-929C-3448-6D9F-F98908E982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414409-73F6-45DB-28CC-8D9C49A9ACF2}"/>
              </a:ext>
            </a:extLst>
          </p:cNvPr>
          <p:cNvSpPr>
            <a:spLocks noGrp="1"/>
          </p:cNvSpPr>
          <p:nvPr>
            <p:ph idx="1"/>
          </p:nvPr>
        </p:nvSpPr>
        <p:spPr/>
        <p:txBody>
          <a:bodyPr>
            <a:normAutofit lnSpcReduction="10000"/>
          </a:bodyPr>
          <a:lstStyle/>
          <a:p>
            <a:pPr marL="0" indent="0">
              <a:buNone/>
            </a:pPr>
            <a:r>
              <a:rPr lang="en-US" b="0" i="0" dirty="0">
                <a:effectLst/>
                <a:latin typeface="Times New Roman" panose="02020603050405020304" pitchFamily="18" charset="0"/>
                <a:cs typeface="Times New Roman" panose="02020603050405020304" pitchFamily="18" charset="0"/>
              </a:rPr>
              <a:t>Without a thorough analysis of this data, models will be more likely to predict that a patient does not have heart disease. The unbalance will be resolved by splitting training and testing data and then balancing the training data. To ensure that the training data is balanced, I will </a:t>
            </a:r>
            <a:r>
              <a:rPr lang="en-US" b="0" i="0" dirty="0" err="1">
                <a:effectLst/>
                <a:latin typeface="Times New Roman" panose="02020603050405020304" pitchFamily="18" charset="0"/>
                <a:cs typeface="Times New Roman" panose="02020603050405020304" pitchFamily="18" charset="0"/>
              </a:rPr>
              <a:t>undersample</a:t>
            </a:r>
            <a:r>
              <a:rPr lang="en-US" b="0" i="0" dirty="0">
                <a:effectLst/>
                <a:latin typeface="Times New Roman" panose="02020603050405020304" pitchFamily="18" charset="0"/>
                <a:cs typeface="Times New Roman" panose="02020603050405020304" pitchFamily="18" charset="0"/>
              </a:rPr>
              <a:t> to balance the training data.</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When you get to the model training section, you may notice that I don't use these normalized values for training. I tried using the normalized values and the 4 types of accuracies were almost around the same percentages, which is good, however all the accuracies were between 50%~70%. So, I decided to not use the normalized data</a:t>
            </a:r>
            <a:r>
              <a:rPr lang="en-US" b="0" i="0" dirty="0">
                <a:effectLst/>
                <a:latin typeface="Inter"/>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87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DE93CB7-FAB9-3898-B84D-A979FA02B8F4}"/>
              </a:ext>
            </a:extLst>
          </p:cNvPr>
          <p:cNvSpPr txBox="1"/>
          <p:nvPr/>
        </p:nvSpPr>
        <p:spPr>
          <a:xfrm>
            <a:off x="1116498" y="655128"/>
            <a:ext cx="4613919" cy="149961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200" b="0" i="0">
                <a:effectLst/>
                <a:latin typeface="+mj-lt"/>
                <a:ea typeface="+mj-ea"/>
                <a:cs typeface="+mj-cs"/>
              </a:rPr>
              <a:t>Feature selection</a:t>
            </a:r>
          </a:p>
          <a:p>
            <a:pPr>
              <a:lnSpc>
                <a:spcPct val="90000"/>
              </a:lnSpc>
              <a:spcBef>
                <a:spcPct val="0"/>
              </a:spcBef>
              <a:spcAft>
                <a:spcPts val="600"/>
              </a:spcAft>
            </a:pPr>
            <a:endParaRPr lang="en-US" sz="4200">
              <a:latin typeface="+mj-lt"/>
              <a:ea typeface="+mj-ea"/>
              <a:cs typeface="+mj-cs"/>
            </a:endParaRPr>
          </a:p>
        </p:txBody>
      </p:sp>
      <p:sp>
        <p:nvSpPr>
          <p:cNvPr id="22" name="Rectangle 21">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25"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4">
            <a:extLst>
              <a:ext uri="{FF2B5EF4-FFF2-40B4-BE49-F238E27FC236}">
                <a16:creationId xmlns:a16="http://schemas.microsoft.com/office/drawing/2014/main" id="{880AC196-5805-CC08-A084-0C8BCF3C93F6}"/>
              </a:ext>
            </a:extLst>
          </p:cNvPr>
          <p:cNvPicPr>
            <a:picLocks noChangeAspect="1"/>
          </p:cNvPicPr>
          <p:nvPr/>
        </p:nvPicPr>
        <p:blipFill>
          <a:blip r:embed="rId2"/>
          <a:stretch>
            <a:fillRect/>
          </a:stretch>
        </p:blipFill>
        <p:spPr>
          <a:xfrm>
            <a:off x="6479837" y="967770"/>
            <a:ext cx="5586942" cy="1340866"/>
          </a:xfrm>
          <a:prstGeom prst="rect">
            <a:avLst/>
          </a:prstGeom>
        </p:spPr>
      </p:pic>
      <p:sp>
        <p:nvSpPr>
          <p:cNvPr id="46" name="Rectangle 45">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80E64EB-D3DF-AE9F-E844-60D1132C1C9F}"/>
              </a:ext>
            </a:extLst>
          </p:cNvPr>
          <p:cNvPicPr>
            <a:picLocks noChangeAspect="1"/>
          </p:cNvPicPr>
          <p:nvPr/>
        </p:nvPicPr>
        <p:blipFill>
          <a:blip r:embed="rId3"/>
          <a:stretch>
            <a:fillRect/>
          </a:stretch>
        </p:blipFill>
        <p:spPr>
          <a:xfrm>
            <a:off x="1215904" y="2677493"/>
            <a:ext cx="4717557" cy="3455611"/>
          </a:xfrm>
          <a:prstGeom prst="rect">
            <a:avLst/>
          </a:prstGeom>
        </p:spPr>
      </p:pic>
      <p:pic>
        <p:nvPicPr>
          <p:cNvPr id="5" name="Content Placeholder 4">
            <a:extLst>
              <a:ext uri="{FF2B5EF4-FFF2-40B4-BE49-F238E27FC236}">
                <a16:creationId xmlns:a16="http://schemas.microsoft.com/office/drawing/2014/main" id="{F1C6477C-9F4D-D221-1A84-71F00C94E43D}"/>
              </a:ext>
            </a:extLst>
          </p:cNvPr>
          <p:cNvPicPr>
            <a:picLocks noGrp="1" noChangeAspect="1"/>
          </p:cNvPicPr>
          <p:nvPr>
            <p:ph idx="1"/>
          </p:nvPr>
        </p:nvPicPr>
        <p:blipFill>
          <a:blip r:embed="rId4"/>
          <a:stretch>
            <a:fillRect/>
          </a:stretch>
        </p:blipFill>
        <p:spPr>
          <a:xfrm>
            <a:off x="6479838" y="3430430"/>
            <a:ext cx="5586942" cy="3226458"/>
          </a:xfrm>
          <a:prstGeom prst="rect">
            <a:avLst/>
          </a:prstGeom>
        </p:spPr>
      </p:pic>
    </p:spTree>
    <p:extLst>
      <p:ext uri="{BB962C8B-B14F-4D97-AF65-F5344CB8AC3E}">
        <p14:creationId xmlns:p14="http://schemas.microsoft.com/office/powerpoint/2010/main" val="589512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B3F9D-BD13-77B1-F34D-388F5703F5F6}"/>
              </a:ext>
            </a:extLst>
          </p:cNvPr>
          <p:cNvSpPr>
            <a:spLocks noGrp="1"/>
          </p:cNvSpPr>
          <p:nvPr>
            <p:ph type="title"/>
          </p:nvPr>
        </p:nvSpPr>
        <p:spPr/>
        <p:txBody>
          <a:bodyPr/>
          <a:lstStyle/>
          <a:p>
            <a:r>
              <a:rPr lang="en-US" b="1" i="0" dirty="0">
                <a:solidFill>
                  <a:schemeClr val="accent2">
                    <a:lumMod val="50000"/>
                  </a:schemeClr>
                </a:solidFill>
                <a:effectLst/>
                <a:latin typeface="Times New Roman" panose="02020603050405020304" pitchFamily="18" charset="0"/>
                <a:cs typeface="Times New Roman" panose="02020603050405020304" pitchFamily="18" charset="0"/>
              </a:rPr>
              <a:t>Applying Models</a:t>
            </a:r>
            <a:br>
              <a:rPr lang="en-US" b="1" i="0" dirty="0">
                <a:effectLst/>
                <a:latin typeface="-apple-system"/>
              </a:rPr>
            </a:br>
            <a:endParaRPr lang="en-US" dirty="0"/>
          </a:p>
        </p:txBody>
      </p:sp>
      <p:sp>
        <p:nvSpPr>
          <p:cNvPr id="7" name="Content Placeholder 6">
            <a:extLst>
              <a:ext uri="{FF2B5EF4-FFF2-40B4-BE49-F238E27FC236}">
                <a16:creationId xmlns:a16="http://schemas.microsoft.com/office/drawing/2014/main" id="{9B7D1FF0-1D69-CB84-1545-3977976E2AF0}"/>
              </a:ext>
            </a:extLst>
          </p:cNvPr>
          <p:cNvSpPr>
            <a:spLocks noGrp="1"/>
          </p:cNvSpPr>
          <p:nvPr>
            <p:ph idx="1"/>
          </p:nvPr>
        </p:nvSpPr>
        <p:spPr/>
        <p:txBody>
          <a:bodyPr/>
          <a:lstStyle/>
          <a:p>
            <a:pPr marL="0" indent="0" algn="l">
              <a:buNone/>
            </a:pPr>
            <a:r>
              <a:rPr lang="en-US" b="0" i="0" dirty="0">
                <a:effectLst/>
                <a:latin typeface="Times New Roman" panose="02020603050405020304" pitchFamily="18" charset="0"/>
                <a:cs typeface="Times New Roman" panose="02020603050405020304" pitchFamily="18" charset="0"/>
              </a:rPr>
              <a:t>The models used:</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Linear regression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Random forest</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KNN</a:t>
            </a:r>
          </a:p>
          <a:p>
            <a:endParaRPr lang="en-US" dirty="0"/>
          </a:p>
        </p:txBody>
      </p:sp>
    </p:spTree>
    <p:extLst>
      <p:ext uri="{BB962C8B-B14F-4D97-AF65-F5344CB8AC3E}">
        <p14:creationId xmlns:p14="http://schemas.microsoft.com/office/powerpoint/2010/main" val="1682416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C6BEC6B-5C77-412D-B45A-5B0F46FE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007CE-24DD-9CED-FDDE-BCA4FB7ABDE8}"/>
              </a:ext>
            </a:extLst>
          </p:cNvPr>
          <p:cNvSpPr>
            <a:spLocks noGrp="1"/>
          </p:cNvSpPr>
          <p:nvPr>
            <p:ph type="title"/>
          </p:nvPr>
        </p:nvSpPr>
        <p:spPr>
          <a:xfrm>
            <a:off x="838200" y="176214"/>
            <a:ext cx="10515600" cy="1481188"/>
          </a:xfrm>
        </p:spPr>
        <p:txBody>
          <a:bodyPr>
            <a:normAutofit/>
          </a:bodyPr>
          <a:lstStyle/>
          <a:p>
            <a:pPr algn="ctr"/>
            <a:r>
              <a:rPr lang="en-US" sz="4000" b="1" i="0" dirty="0">
                <a:solidFill>
                  <a:schemeClr val="accent2">
                    <a:lumMod val="50000"/>
                  </a:schemeClr>
                </a:solidFill>
                <a:effectLst/>
                <a:latin typeface="Times New Roman" panose="02020603050405020304" pitchFamily="18" charset="0"/>
                <a:cs typeface="Times New Roman" panose="02020603050405020304" pitchFamily="18" charset="0"/>
              </a:rPr>
              <a:t>Logistic Regression</a:t>
            </a:r>
            <a:br>
              <a:rPr lang="en-US" sz="4000" b="1" i="0" dirty="0">
                <a:effectLst/>
                <a:latin typeface="-apple-system"/>
              </a:rPr>
            </a:br>
            <a:endParaRPr lang="en-US" sz="4000" dirty="0"/>
          </a:p>
        </p:txBody>
      </p:sp>
      <p:sp>
        <p:nvSpPr>
          <p:cNvPr id="3" name="Content Placeholder 2">
            <a:extLst>
              <a:ext uri="{FF2B5EF4-FFF2-40B4-BE49-F238E27FC236}">
                <a16:creationId xmlns:a16="http://schemas.microsoft.com/office/drawing/2014/main" id="{33006B94-DB33-AF73-F554-73DB22D20D44}"/>
              </a:ext>
            </a:extLst>
          </p:cNvPr>
          <p:cNvSpPr>
            <a:spLocks noGrp="1"/>
          </p:cNvSpPr>
          <p:nvPr>
            <p:ph idx="1"/>
          </p:nvPr>
        </p:nvSpPr>
        <p:spPr>
          <a:xfrm>
            <a:off x="838200" y="1847128"/>
            <a:ext cx="3990968" cy="4272681"/>
          </a:xfrm>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rPr>
              <a:t>Tuning the parameters of the model:</a:t>
            </a:r>
          </a:p>
          <a:p>
            <a:pPr marL="0" indent="0">
              <a:buNone/>
            </a:pPr>
            <a:r>
              <a:rPr lang="en-US" sz="2000" b="0" i="0" dirty="0">
                <a:effectLst/>
                <a:latin typeface="Times New Roman" panose="02020603050405020304" pitchFamily="18" charset="0"/>
                <a:cs typeface="Times New Roman" panose="02020603050405020304" pitchFamily="18" charset="0"/>
              </a:rPr>
              <a:t>The benefits of parameter tuning include increasing your model's accuracy, decreasing its runtime, and lowering its cost. Models from </a:t>
            </a:r>
            <a:r>
              <a:rPr lang="en-US" sz="2000" b="0" i="0" dirty="0" err="1">
                <a:effectLst/>
                <a:latin typeface="Times New Roman" panose="02020603050405020304" pitchFamily="18" charset="0"/>
                <a:cs typeface="Times New Roman" panose="02020603050405020304" pitchFamily="18" charset="0"/>
              </a:rPr>
              <a:t>sklearn</a:t>
            </a:r>
            <a:r>
              <a:rPr lang="en-US" sz="2000" b="0" i="0" dirty="0">
                <a:effectLst/>
                <a:latin typeface="Times New Roman" panose="02020603050405020304" pitchFamily="18" charset="0"/>
                <a:cs typeface="Times New Roman" panose="02020603050405020304" pitchFamily="18" charset="0"/>
              </a:rPr>
              <a:t> [2] and other libraries will have parameters that differ; however, these common algorithms have a considerable amount in common.</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US" sz="2000" dirty="0"/>
          </a:p>
          <a:p>
            <a:pPr marL="0" indent="0">
              <a:buNone/>
            </a:pPr>
            <a:endParaRPr lang="en-US" sz="2000" dirty="0"/>
          </a:p>
        </p:txBody>
      </p:sp>
      <p:pic>
        <p:nvPicPr>
          <p:cNvPr id="5" name="Picture 4" descr="Text&#10;&#10;Description automatically generated">
            <a:extLst>
              <a:ext uri="{FF2B5EF4-FFF2-40B4-BE49-F238E27FC236}">
                <a16:creationId xmlns:a16="http://schemas.microsoft.com/office/drawing/2014/main" id="{71DDF3EE-7D76-8B80-1F7C-CDEED4E20738}"/>
              </a:ext>
            </a:extLst>
          </p:cNvPr>
          <p:cNvPicPr>
            <a:picLocks noChangeAspect="1"/>
          </p:cNvPicPr>
          <p:nvPr/>
        </p:nvPicPr>
        <p:blipFill rotWithShape="1">
          <a:blip r:embed="rId2"/>
          <a:srcRect t="1657" r="2" b="2"/>
          <a:stretch/>
        </p:blipFill>
        <p:spPr>
          <a:xfrm>
            <a:off x="5191128" y="1847129"/>
            <a:ext cx="6162670" cy="4272677"/>
          </a:xfrm>
          <a:prstGeom prst="rect">
            <a:avLst/>
          </a:prstGeom>
        </p:spPr>
      </p:pic>
    </p:spTree>
    <p:extLst>
      <p:ext uri="{BB962C8B-B14F-4D97-AF65-F5344CB8AC3E}">
        <p14:creationId xmlns:p14="http://schemas.microsoft.com/office/powerpoint/2010/main" val="380010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2108F-B0D7-8F2D-28D8-A1D5D839C08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b="1" i="0" kern="1200" dirty="0" err="1">
                <a:solidFill>
                  <a:schemeClr val="accent2">
                    <a:lumMod val="50000"/>
                  </a:schemeClr>
                </a:solidFill>
                <a:effectLst/>
                <a:latin typeface="+mj-lt"/>
                <a:ea typeface="+mj-ea"/>
                <a:cs typeface="+mj-cs"/>
              </a:rPr>
              <a:t>Standerdaised</a:t>
            </a:r>
            <a:r>
              <a:rPr lang="en-US" sz="4600" b="1" i="0" kern="1200" dirty="0">
                <a:solidFill>
                  <a:schemeClr val="accent2">
                    <a:lumMod val="50000"/>
                  </a:schemeClr>
                </a:solidFill>
                <a:effectLst/>
                <a:latin typeface="+mj-lt"/>
                <a:ea typeface="+mj-ea"/>
                <a:cs typeface="+mj-cs"/>
              </a:rPr>
              <a:t> Prediction</a:t>
            </a:r>
            <a:br>
              <a:rPr lang="en-US" sz="4600" b="1" i="0" kern="1200" dirty="0">
                <a:solidFill>
                  <a:schemeClr val="tx1"/>
                </a:solidFill>
                <a:effectLst/>
                <a:latin typeface="+mj-lt"/>
                <a:ea typeface="+mj-ea"/>
                <a:cs typeface="+mj-cs"/>
              </a:rPr>
            </a:br>
            <a:endParaRPr lang="en-US" sz="4600" kern="1200" dirty="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FD18BF8A-5B5E-8F88-7A59-71A5E2ADC431}"/>
              </a:ext>
            </a:extLst>
          </p:cNvPr>
          <p:cNvPicPr>
            <a:picLocks noGrp="1" noChangeAspect="1"/>
          </p:cNvPicPr>
          <p:nvPr>
            <p:ph idx="1"/>
          </p:nvPr>
        </p:nvPicPr>
        <p:blipFill>
          <a:blip r:embed="rId2"/>
          <a:stretch>
            <a:fillRect/>
          </a:stretch>
        </p:blipFill>
        <p:spPr>
          <a:xfrm>
            <a:off x="4654296" y="1241881"/>
            <a:ext cx="7214616" cy="4346805"/>
          </a:xfrm>
          <a:prstGeom prst="rect">
            <a:avLst/>
          </a:prstGeom>
        </p:spPr>
      </p:pic>
    </p:spTree>
    <p:extLst>
      <p:ext uri="{BB962C8B-B14F-4D97-AF65-F5344CB8AC3E}">
        <p14:creationId xmlns:p14="http://schemas.microsoft.com/office/powerpoint/2010/main" val="3436312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619D-2D2F-EB5D-1566-2DBDA45BF5DD}"/>
              </a:ext>
            </a:extLst>
          </p:cNvPr>
          <p:cNvSpPr>
            <a:spLocks noGrp="1"/>
          </p:cNvSpPr>
          <p:nvPr>
            <p:ph type="title"/>
          </p:nvPr>
        </p:nvSpPr>
        <p:spPr/>
        <p:txBody>
          <a:bodyPr/>
          <a:lstStyle/>
          <a:p>
            <a:r>
              <a:rPr lang="en-US" dirty="0">
                <a:solidFill>
                  <a:schemeClr val="accent2">
                    <a:lumMod val="50000"/>
                  </a:schemeClr>
                </a:solidFill>
                <a:latin typeface="Times New Roman" panose="02020603050405020304" pitchFamily="18" charset="0"/>
                <a:cs typeface="Times New Roman" panose="02020603050405020304" pitchFamily="18" charset="0"/>
              </a:rPr>
              <a:t>Non Standardized data</a:t>
            </a:r>
          </a:p>
        </p:txBody>
      </p:sp>
      <p:sp>
        <p:nvSpPr>
          <p:cNvPr id="3" name="Content Placeholder 2">
            <a:extLst>
              <a:ext uri="{FF2B5EF4-FFF2-40B4-BE49-F238E27FC236}">
                <a16:creationId xmlns:a16="http://schemas.microsoft.com/office/drawing/2014/main" id="{C33D892C-461F-91C0-5BA8-21914C7A0E87}"/>
              </a:ext>
            </a:extLst>
          </p:cNvPr>
          <p:cNvSpPr>
            <a:spLocks noGrp="1"/>
          </p:cNvSpPr>
          <p:nvPr>
            <p:ph idx="1"/>
          </p:nvPr>
        </p:nvSpPr>
        <p:spPr>
          <a:xfrm>
            <a:off x="822385" y="1690688"/>
            <a:ext cx="10515600" cy="4351338"/>
          </a:xfrm>
        </p:spPr>
        <p:txBody>
          <a:bodyPr/>
          <a:lstStyle/>
          <a:p>
            <a:endParaRPr lang="en-US"/>
          </a:p>
        </p:txBody>
      </p:sp>
      <p:pic>
        <p:nvPicPr>
          <p:cNvPr id="5" name="Picture 4">
            <a:extLst>
              <a:ext uri="{FF2B5EF4-FFF2-40B4-BE49-F238E27FC236}">
                <a16:creationId xmlns:a16="http://schemas.microsoft.com/office/drawing/2014/main" id="{AFDB0CC9-CFCB-61F9-DE6E-36D3C3DCE18C}"/>
              </a:ext>
            </a:extLst>
          </p:cNvPr>
          <p:cNvPicPr>
            <a:picLocks noChangeAspect="1"/>
          </p:cNvPicPr>
          <p:nvPr/>
        </p:nvPicPr>
        <p:blipFill>
          <a:blip r:embed="rId2"/>
          <a:stretch>
            <a:fillRect/>
          </a:stretch>
        </p:blipFill>
        <p:spPr>
          <a:xfrm>
            <a:off x="854015" y="1690688"/>
            <a:ext cx="9876082" cy="4234296"/>
          </a:xfrm>
          <a:prstGeom prst="rect">
            <a:avLst/>
          </a:prstGeom>
        </p:spPr>
      </p:pic>
    </p:spTree>
    <p:extLst>
      <p:ext uri="{BB962C8B-B14F-4D97-AF65-F5344CB8AC3E}">
        <p14:creationId xmlns:p14="http://schemas.microsoft.com/office/powerpoint/2010/main" val="1473535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8852-FC8C-4994-579E-D2D51AEF056D}"/>
              </a:ext>
            </a:extLst>
          </p:cNvPr>
          <p:cNvSpPr>
            <a:spLocks noGrp="1"/>
          </p:cNvSpPr>
          <p:nvPr>
            <p:ph type="title"/>
          </p:nvPr>
        </p:nvSpPr>
        <p:spPr/>
        <p:txBody>
          <a:bodyPr>
            <a:normAutofit/>
          </a:bodyPr>
          <a:lstStyle/>
          <a:p>
            <a:r>
              <a:rPr lang="en-US" dirty="0">
                <a:solidFill>
                  <a:schemeClr val="accent2">
                    <a:lumMod val="50000"/>
                  </a:schemeClr>
                </a:solidFill>
                <a:latin typeface="Times New Roman" panose="02020603050405020304" pitchFamily="18" charset="0"/>
                <a:ea typeface="Tahoma" panose="020B0604030504040204" pitchFamily="34" charset="0"/>
                <a:cs typeface="Times New Roman" panose="02020603050405020304" pitchFamily="18" charset="0"/>
              </a:rPr>
              <a:t>AIM:</a:t>
            </a:r>
          </a:p>
        </p:txBody>
      </p:sp>
      <p:sp>
        <p:nvSpPr>
          <p:cNvPr id="3" name="Content Placeholder 2">
            <a:extLst>
              <a:ext uri="{FF2B5EF4-FFF2-40B4-BE49-F238E27FC236}">
                <a16:creationId xmlns:a16="http://schemas.microsoft.com/office/drawing/2014/main" id="{8B3F3254-0D71-69CD-3F15-75140B9B9F4C}"/>
              </a:ext>
            </a:extLst>
          </p:cNvPr>
          <p:cNvSpPr>
            <a:spLocks noGrp="1"/>
          </p:cNvSpPr>
          <p:nvPr>
            <p:ph idx="1"/>
          </p:nvPr>
        </p:nvSpPr>
        <p:spPr/>
        <p:txBody>
          <a:bodyPr/>
          <a:lstStyle/>
          <a:p>
            <a:pPr marL="0" marR="0" indent="0">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My end of goal is to predict the risk of patient developing a cardiovascular disease.</a:t>
            </a:r>
          </a:p>
          <a:p>
            <a:pPr marL="0" marR="0" indent="0">
              <a:lnSpc>
                <a:spcPct val="107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 am going to being using model to test the importance of each feature.</a:t>
            </a:r>
          </a:p>
          <a:p>
            <a:endParaRPr lang="en-US" dirty="0"/>
          </a:p>
        </p:txBody>
      </p:sp>
    </p:spTree>
    <p:extLst>
      <p:ext uri="{BB962C8B-B14F-4D97-AF65-F5344CB8AC3E}">
        <p14:creationId xmlns:p14="http://schemas.microsoft.com/office/powerpoint/2010/main" val="2273933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7678-1482-E02B-A0E6-FBD5535E5E5D}"/>
              </a:ext>
            </a:extLst>
          </p:cNvPr>
          <p:cNvSpPr>
            <a:spLocks noGrp="1"/>
          </p:cNvSpPr>
          <p:nvPr>
            <p:ph type="title"/>
          </p:nvPr>
        </p:nvSpPr>
        <p:spPr>
          <a:xfrm>
            <a:off x="838200" y="348674"/>
            <a:ext cx="10515600" cy="1325563"/>
          </a:xfrm>
        </p:spPr>
        <p:txBody>
          <a:bodyPr/>
          <a:lstStyle/>
          <a:p>
            <a:r>
              <a:rPr lang="en-US" b="0" i="0" dirty="0">
                <a:solidFill>
                  <a:schemeClr val="accent2">
                    <a:lumMod val="50000"/>
                  </a:schemeClr>
                </a:solidFill>
                <a:effectLst/>
                <a:latin typeface="Inter"/>
              </a:rPr>
              <a:t>Limited Feature Model</a:t>
            </a:r>
            <a:br>
              <a:rPr lang="en-US" b="0" i="0" dirty="0">
                <a:solidFill>
                  <a:srgbClr val="000000"/>
                </a:solidFill>
                <a:effectLst/>
                <a:latin typeface="Inter"/>
              </a:rPr>
            </a:br>
            <a:endParaRPr lang="en-US" dirty="0"/>
          </a:p>
        </p:txBody>
      </p:sp>
      <p:pic>
        <p:nvPicPr>
          <p:cNvPr id="4" name="Content Placeholder 3" descr="Graphical user interface, text, application, email&#10;&#10;Description automatically generated">
            <a:extLst>
              <a:ext uri="{FF2B5EF4-FFF2-40B4-BE49-F238E27FC236}">
                <a16:creationId xmlns:a16="http://schemas.microsoft.com/office/drawing/2014/main" id="{B07E053D-DF38-A826-3D66-91AB66A7F3BB}"/>
              </a:ext>
            </a:extLst>
          </p:cNvPr>
          <p:cNvPicPr>
            <a:picLocks noGrp="1" noChangeAspect="1"/>
          </p:cNvPicPr>
          <p:nvPr>
            <p:ph idx="1"/>
          </p:nvPr>
        </p:nvPicPr>
        <p:blipFill>
          <a:blip r:embed="rId2"/>
          <a:stretch>
            <a:fillRect/>
          </a:stretch>
        </p:blipFill>
        <p:spPr>
          <a:xfrm>
            <a:off x="477337" y="1162237"/>
            <a:ext cx="8206862" cy="3597665"/>
          </a:xfrm>
          <a:prstGeom prst="rect">
            <a:avLst/>
          </a:prstGeom>
        </p:spPr>
      </p:pic>
      <p:sp>
        <p:nvSpPr>
          <p:cNvPr id="7" name="TextBox 6">
            <a:extLst>
              <a:ext uri="{FF2B5EF4-FFF2-40B4-BE49-F238E27FC236}">
                <a16:creationId xmlns:a16="http://schemas.microsoft.com/office/drawing/2014/main" id="{A750636B-3FCF-592F-C6F3-C36E4FC3AECA}"/>
              </a:ext>
            </a:extLst>
          </p:cNvPr>
          <p:cNvSpPr txBox="1"/>
          <p:nvPr/>
        </p:nvSpPr>
        <p:spPr>
          <a:xfrm>
            <a:off x="353683" y="4839419"/>
            <a:ext cx="11516258" cy="646331"/>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The standardized data has a slightly higher accuracy and the limited feature model has a lower accuracy than the standardized model. Overall, the full, standardized model predicts the best with linear regression.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188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2D25C-D121-4ACA-7EA4-C91DE2C3380D}"/>
              </a:ext>
            </a:extLst>
          </p:cNvPr>
          <p:cNvSpPr>
            <a:spLocks noGrp="1"/>
          </p:cNvSpPr>
          <p:nvPr>
            <p:ph type="title"/>
          </p:nvPr>
        </p:nvSpPr>
        <p:spPr>
          <a:xfrm>
            <a:off x="630936" y="639520"/>
            <a:ext cx="3429000" cy="1719072"/>
          </a:xfrm>
        </p:spPr>
        <p:txBody>
          <a:bodyPr anchor="b">
            <a:normAutofit/>
          </a:bodyPr>
          <a:lstStyle/>
          <a:p>
            <a:r>
              <a:rPr lang="en-US" sz="3800" b="1" i="0" dirty="0">
                <a:solidFill>
                  <a:schemeClr val="accent2">
                    <a:lumMod val="50000"/>
                  </a:schemeClr>
                </a:solidFill>
                <a:effectLst/>
                <a:latin typeface="Times New Roman" panose="02020603050405020304" pitchFamily="18" charset="0"/>
                <a:cs typeface="Times New Roman" panose="02020603050405020304" pitchFamily="18" charset="0"/>
              </a:rPr>
              <a:t>Random Forest</a:t>
            </a:r>
            <a:br>
              <a:rPr lang="en-US" sz="3800" b="1" i="0" dirty="0">
                <a:effectLst/>
                <a:latin typeface="-apple-system"/>
              </a:rPr>
            </a:br>
            <a:endParaRPr lang="en-US" sz="38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B5CC11-3EEE-814D-FB92-ACA23E97CFEF}"/>
              </a:ext>
            </a:extLst>
          </p:cNvPr>
          <p:cNvSpPr>
            <a:spLocks noGrp="1"/>
          </p:cNvSpPr>
          <p:nvPr>
            <p:ph idx="1"/>
          </p:nvPr>
        </p:nvSpPr>
        <p:spPr>
          <a:xfrm>
            <a:off x="630936" y="2807208"/>
            <a:ext cx="3429000" cy="3410712"/>
          </a:xfrm>
        </p:spPr>
        <p:txBody>
          <a:bodyPr anchor="t">
            <a:normAutofit/>
          </a:bodyPr>
          <a:lstStyle/>
          <a:p>
            <a:pPr marL="0" indent="0">
              <a:buNone/>
            </a:pPr>
            <a:r>
              <a:rPr lang="en-US" sz="2000" b="0" i="0">
                <a:effectLst/>
                <a:latin typeface="Times New Roman" panose="02020603050405020304" pitchFamily="18" charset="0"/>
                <a:cs typeface="Times New Roman" panose="02020603050405020304" pitchFamily="18" charset="0"/>
              </a:rPr>
              <a:t>Random forest is a commonly-used machine learning algorithm trademarked by Leo Breiman and Adele Cutler, which combines the output of multiple decision trees to reach a single result. Its ease of use and flexibility have fueled its adoption, as it handles both classification and regression problems.</a:t>
            </a:r>
            <a:endParaRPr lang="en-US" sz="20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7DE3422-2A68-8F68-9F59-9C5BD05DEBE1}"/>
              </a:ext>
            </a:extLst>
          </p:cNvPr>
          <p:cNvPicPr>
            <a:picLocks noChangeAspect="1"/>
          </p:cNvPicPr>
          <p:nvPr/>
        </p:nvPicPr>
        <p:blipFill>
          <a:blip r:embed="rId2"/>
          <a:stretch>
            <a:fillRect/>
          </a:stretch>
        </p:blipFill>
        <p:spPr>
          <a:xfrm>
            <a:off x="4654296" y="1832515"/>
            <a:ext cx="6903720" cy="3192970"/>
          </a:xfrm>
          <a:prstGeom prst="rect">
            <a:avLst/>
          </a:prstGeom>
        </p:spPr>
      </p:pic>
    </p:spTree>
    <p:extLst>
      <p:ext uri="{BB962C8B-B14F-4D97-AF65-F5344CB8AC3E}">
        <p14:creationId xmlns:p14="http://schemas.microsoft.com/office/powerpoint/2010/main" val="1488577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E9B61C-65FC-D817-A4C5-02DD23EB1305}"/>
              </a:ext>
            </a:extLst>
          </p:cNvPr>
          <p:cNvPicPr>
            <a:picLocks noGrp="1" noChangeAspect="1"/>
          </p:cNvPicPr>
          <p:nvPr>
            <p:ph idx="1"/>
          </p:nvPr>
        </p:nvPicPr>
        <p:blipFill>
          <a:blip r:embed="rId2"/>
          <a:stretch>
            <a:fillRect/>
          </a:stretch>
        </p:blipFill>
        <p:spPr>
          <a:xfrm>
            <a:off x="643467" y="907203"/>
            <a:ext cx="10905066" cy="5043592"/>
          </a:xfrm>
          <a:prstGeom prst="rect">
            <a:avLst/>
          </a:prstGeom>
        </p:spPr>
      </p:pic>
    </p:spTree>
    <p:extLst>
      <p:ext uri="{BB962C8B-B14F-4D97-AF65-F5344CB8AC3E}">
        <p14:creationId xmlns:p14="http://schemas.microsoft.com/office/powerpoint/2010/main" val="1695948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BF9A0A-3F01-A0F0-0765-DA375CCC2C6F}"/>
              </a:ext>
            </a:extLst>
          </p:cNvPr>
          <p:cNvPicPr>
            <a:picLocks noGrp="1" noChangeAspect="1"/>
          </p:cNvPicPr>
          <p:nvPr>
            <p:ph idx="1"/>
          </p:nvPr>
        </p:nvPicPr>
        <p:blipFill>
          <a:blip r:embed="rId2"/>
          <a:stretch>
            <a:fillRect/>
          </a:stretch>
        </p:blipFill>
        <p:spPr>
          <a:xfrm>
            <a:off x="2275840" y="401524"/>
            <a:ext cx="7335029" cy="5813010"/>
          </a:xfrm>
          <a:prstGeom prst="rect">
            <a:avLst/>
          </a:prstGeom>
        </p:spPr>
      </p:pic>
    </p:spTree>
    <p:extLst>
      <p:ext uri="{BB962C8B-B14F-4D97-AF65-F5344CB8AC3E}">
        <p14:creationId xmlns:p14="http://schemas.microsoft.com/office/powerpoint/2010/main" val="2405880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06BC71-3C74-6D03-0BCC-42C2502264C3}"/>
              </a:ext>
            </a:extLst>
          </p:cNvPr>
          <p:cNvPicPr>
            <a:picLocks noGrp="1" noChangeAspect="1"/>
          </p:cNvPicPr>
          <p:nvPr>
            <p:ph idx="1"/>
          </p:nvPr>
        </p:nvPicPr>
        <p:blipFill>
          <a:blip r:embed="rId2"/>
          <a:stretch>
            <a:fillRect/>
          </a:stretch>
        </p:blipFill>
        <p:spPr>
          <a:xfrm>
            <a:off x="2227203" y="643466"/>
            <a:ext cx="7737593" cy="5571067"/>
          </a:xfrm>
          <a:prstGeom prst="rect">
            <a:avLst/>
          </a:prstGeom>
        </p:spPr>
      </p:pic>
    </p:spTree>
    <p:extLst>
      <p:ext uri="{BB962C8B-B14F-4D97-AF65-F5344CB8AC3E}">
        <p14:creationId xmlns:p14="http://schemas.microsoft.com/office/powerpoint/2010/main" val="3266317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3498A-C911-B5B0-C943-839E3C6C6839}"/>
              </a:ext>
            </a:extLst>
          </p:cNvPr>
          <p:cNvSpPr>
            <a:spLocks noGrp="1"/>
          </p:cNvSpPr>
          <p:nvPr>
            <p:ph type="title"/>
          </p:nvPr>
        </p:nvSpPr>
        <p:spPr>
          <a:xfrm>
            <a:off x="630936" y="640080"/>
            <a:ext cx="4818888" cy="1481328"/>
          </a:xfrm>
        </p:spPr>
        <p:txBody>
          <a:bodyPr anchor="b">
            <a:normAutofit fontScale="90000"/>
          </a:bodyPr>
          <a:lstStyle/>
          <a:p>
            <a:br>
              <a:rPr lang="en-US" sz="2200" b="1" i="0" dirty="0">
                <a:effectLst/>
                <a:latin typeface="var(--jp-content-font-family)"/>
              </a:rPr>
            </a:br>
            <a:r>
              <a:rPr lang="en-US" sz="4000" b="1" i="0" dirty="0">
                <a:solidFill>
                  <a:schemeClr val="accent2">
                    <a:lumMod val="50000"/>
                  </a:schemeClr>
                </a:solidFill>
                <a:effectLst/>
                <a:latin typeface="Times New Roman" panose="02020603050405020304" pitchFamily="18" charset="0"/>
                <a:cs typeface="Times New Roman" panose="02020603050405020304" pitchFamily="18" charset="0"/>
              </a:rPr>
              <a:t>KNN</a:t>
            </a:r>
            <a:br>
              <a:rPr lang="en-US" sz="4000" b="1" i="0" dirty="0">
                <a:solidFill>
                  <a:schemeClr val="accent2">
                    <a:lumMod val="50000"/>
                  </a:schemeClr>
                </a:solidFill>
                <a:effectLst/>
                <a:latin typeface="Times New Roman" panose="02020603050405020304" pitchFamily="18" charset="0"/>
                <a:cs typeface="Times New Roman" panose="02020603050405020304" pitchFamily="18" charset="0"/>
              </a:rPr>
            </a:br>
            <a:br>
              <a:rPr lang="en-US" sz="2200" b="0" i="0" dirty="0">
                <a:effectLst/>
                <a:latin typeface="-apple-system"/>
              </a:rPr>
            </a:br>
            <a:endParaRPr lang="en-US" sz="2200" dirty="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4A97309-36D3-AE99-004D-49D4F68CF515}"/>
              </a:ext>
            </a:extLst>
          </p:cNvPr>
          <p:cNvSpPr>
            <a:spLocks noGrp="1"/>
          </p:cNvSpPr>
          <p:nvPr>
            <p:ph idx="1"/>
          </p:nvPr>
        </p:nvSpPr>
        <p:spPr>
          <a:xfrm>
            <a:off x="630936" y="2660904"/>
            <a:ext cx="4818888" cy="3547872"/>
          </a:xfrm>
        </p:spPr>
        <p:txBody>
          <a:bodyPr anchor="t">
            <a:normAutofit/>
          </a:bodyPr>
          <a:lstStyle/>
          <a:p>
            <a:pPr marL="0" indent="0">
              <a:buNone/>
            </a:pPr>
            <a:r>
              <a:rPr lang="en-US" sz="1400" b="0" i="0">
                <a:effectLst/>
                <a:latin typeface="Times New Roman" panose="02020603050405020304" pitchFamily="18" charset="0"/>
                <a:cs typeface="Times New Roman" panose="02020603050405020304" pitchFamily="18" charset="0"/>
              </a:rPr>
              <a:t>It is one of the simplest algorithms in Machine Learning. This algorithm is a supervised algorithm. The main function of this algorithm is to identify new items or cases by checking older items or cases in data set. Mainly it checks whether the new case has some similarity with older cases which is available in data set, or not. This algorithm can be used in both regression and classification techniques of Machine Learning. But it is mainly used in classification cases. This algorithm is a non parametric algorithm because it does not build any assumptions by underlying data. We know for every model there is training stage where the model learns about the method of prediction but for KNN algorithm the training phase is quite different. In training phase it only takes the data set and when new cases arrive then it stores them by checking older data set. This algorithm is called as lazy learner algorithm because it does not learn fast from training data set. It only does action when there are new cases. For this reason it is named so.</a:t>
            </a:r>
            <a:endParaRPr lang="en-US" sz="1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DFC300-E2BC-F9AD-A72B-CD0D89FCD10D}"/>
              </a:ext>
            </a:extLst>
          </p:cNvPr>
          <p:cNvPicPr>
            <a:picLocks noChangeAspect="1"/>
          </p:cNvPicPr>
          <p:nvPr/>
        </p:nvPicPr>
        <p:blipFill>
          <a:blip r:embed="rId2"/>
          <a:stretch>
            <a:fillRect/>
          </a:stretch>
        </p:blipFill>
        <p:spPr>
          <a:xfrm>
            <a:off x="6099048" y="1422829"/>
            <a:ext cx="5458968" cy="4012341"/>
          </a:xfrm>
          <a:prstGeom prst="rect">
            <a:avLst/>
          </a:prstGeom>
        </p:spPr>
      </p:pic>
    </p:spTree>
    <p:extLst>
      <p:ext uri="{BB962C8B-B14F-4D97-AF65-F5344CB8AC3E}">
        <p14:creationId xmlns:p14="http://schemas.microsoft.com/office/powerpoint/2010/main" val="237040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6E7A16-3768-E08A-499B-A2790C8E00B8}"/>
              </a:ext>
            </a:extLst>
          </p:cNvPr>
          <p:cNvPicPr>
            <a:picLocks noGrp="1" noChangeAspect="1"/>
          </p:cNvPicPr>
          <p:nvPr>
            <p:ph idx="1"/>
          </p:nvPr>
        </p:nvPicPr>
        <p:blipFill>
          <a:blip r:embed="rId2"/>
          <a:stretch>
            <a:fillRect/>
          </a:stretch>
        </p:blipFill>
        <p:spPr>
          <a:xfrm>
            <a:off x="643467" y="948097"/>
            <a:ext cx="10905066" cy="4961804"/>
          </a:xfrm>
          <a:prstGeom prst="rect">
            <a:avLst/>
          </a:prstGeom>
        </p:spPr>
      </p:pic>
    </p:spTree>
    <p:extLst>
      <p:ext uri="{BB962C8B-B14F-4D97-AF65-F5344CB8AC3E}">
        <p14:creationId xmlns:p14="http://schemas.microsoft.com/office/powerpoint/2010/main" val="2085473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93A4F7-4661-80E0-5A99-F2D9A13B86FB}"/>
              </a:ext>
            </a:extLst>
          </p:cNvPr>
          <p:cNvPicPr>
            <a:picLocks noGrp="1" noChangeAspect="1"/>
          </p:cNvPicPr>
          <p:nvPr>
            <p:ph idx="1"/>
          </p:nvPr>
        </p:nvPicPr>
        <p:blipFill>
          <a:blip r:embed="rId2"/>
          <a:stretch>
            <a:fillRect/>
          </a:stretch>
        </p:blipFill>
        <p:spPr>
          <a:xfrm>
            <a:off x="3009536" y="643466"/>
            <a:ext cx="6172927" cy="5571067"/>
          </a:xfrm>
          <a:prstGeom prst="rect">
            <a:avLst/>
          </a:prstGeom>
        </p:spPr>
      </p:pic>
    </p:spTree>
    <p:extLst>
      <p:ext uri="{BB962C8B-B14F-4D97-AF65-F5344CB8AC3E}">
        <p14:creationId xmlns:p14="http://schemas.microsoft.com/office/powerpoint/2010/main" val="3283365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137392-4011-551D-095D-86B8974520F5}"/>
              </a:ext>
            </a:extLst>
          </p:cNvPr>
          <p:cNvPicPr>
            <a:picLocks noGrp="1" noChangeAspect="1"/>
          </p:cNvPicPr>
          <p:nvPr>
            <p:ph idx="1"/>
          </p:nvPr>
        </p:nvPicPr>
        <p:blipFill>
          <a:blip r:embed="rId2"/>
          <a:stretch>
            <a:fillRect/>
          </a:stretch>
        </p:blipFill>
        <p:spPr>
          <a:xfrm>
            <a:off x="885556" y="531706"/>
            <a:ext cx="5848888" cy="5571067"/>
          </a:xfrm>
          <a:prstGeom prst="rect">
            <a:avLst/>
          </a:prstGeom>
        </p:spPr>
      </p:pic>
      <p:sp>
        <p:nvSpPr>
          <p:cNvPr id="6" name="TextBox 5">
            <a:extLst>
              <a:ext uri="{FF2B5EF4-FFF2-40B4-BE49-F238E27FC236}">
                <a16:creationId xmlns:a16="http://schemas.microsoft.com/office/drawing/2014/main" id="{7706D4A5-4E4F-E438-43F2-3F836D3F733E}"/>
              </a:ext>
            </a:extLst>
          </p:cNvPr>
          <p:cNvSpPr txBox="1"/>
          <p:nvPr/>
        </p:nvSpPr>
        <p:spPr>
          <a:xfrm flipH="1">
            <a:off x="7203057" y="812800"/>
            <a:ext cx="4416538" cy="92333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For the KNN model, the limited feature model has the highest accuracy and is overall the best model.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9619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98A64-C1E7-61CA-B229-454781AE5765}"/>
              </a:ext>
            </a:extLst>
          </p:cNvPr>
          <p:cNvSpPr>
            <a:spLocks noGrp="1"/>
          </p:cNvSpPr>
          <p:nvPr>
            <p:ph type="title"/>
          </p:nvPr>
        </p:nvSpPr>
        <p:spPr>
          <a:xfrm>
            <a:off x="630936" y="639520"/>
            <a:ext cx="3429000" cy="1719072"/>
          </a:xfrm>
        </p:spPr>
        <p:txBody>
          <a:bodyPr anchor="b">
            <a:noAutofit/>
          </a:bodyPr>
          <a:lstStyle/>
          <a:p>
            <a:r>
              <a:rPr lang="en-US" sz="4000" b="0" i="0" dirty="0">
                <a:solidFill>
                  <a:schemeClr val="accent2">
                    <a:lumMod val="50000"/>
                  </a:schemeClr>
                </a:solidFill>
                <a:effectLst/>
                <a:latin typeface="Times New Roman" panose="02020603050405020304" pitchFamily="18" charset="0"/>
                <a:cs typeface="Times New Roman" panose="02020603050405020304" pitchFamily="18" charset="0"/>
              </a:rPr>
              <a:t>Will you develop CHD?</a:t>
            </a:r>
            <a:br>
              <a:rPr lang="en-US" sz="4000" b="0" i="0" dirty="0">
                <a:solidFill>
                  <a:schemeClr val="accent2">
                    <a:lumMod val="50000"/>
                  </a:schemeClr>
                </a:solidFill>
                <a:effectLst/>
                <a:latin typeface="Times New Roman" panose="02020603050405020304" pitchFamily="18" charset="0"/>
                <a:cs typeface="Times New Roman" panose="02020603050405020304" pitchFamily="18" charset="0"/>
              </a:rPr>
            </a:br>
            <a:endParaRPr lang="en-US" sz="40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39D905-BFAC-1471-9DB0-BF5FD85E972A}"/>
              </a:ext>
            </a:extLst>
          </p:cNvPr>
          <p:cNvSpPr>
            <a:spLocks noGrp="1"/>
          </p:cNvSpPr>
          <p:nvPr>
            <p:ph idx="1"/>
          </p:nvPr>
        </p:nvSpPr>
        <p:spPr>
          <a:xfrm>
            <a:off x="630936" y="2807208"/>
            <a:ext cx="3429000" cy="3410712"/>
          </a:xfrm>
        </p:spPr>
        <p:txBody>
          <a:bodyPr anchor="t">
            <a:normAutofit/>
          </a:bodyPr>
          <a:lstStyle/>
          <a:p>
            <a:pPr marL="0" indent="0">
              <a:buNone/>
            </a:pPr>
            <a:r>
              <a:rPr lang="en-US" sz="2200" b="0" i="0">
                <a:effectLst/>
                <a:latin typeface="Times New Roman" panose="02020603050405020304" pitchFamily="18" charset="0"/>
                <a:cs typeface="Times New Roman" panose="02020603050405020304" pitchFamily="18" charset="0"/>
              </a:rPr>
              <a:t>Enter you information as the variables to see if you'll get CHD. I've inputted my values (and average values for values I could not get at the moment)</a:t>
            </a:r>
          </a:p>
          <a:p>
            <a:pPr marL="0" indent="0">
              <a:buNone/>
            </a:pPr>
            <a:endParaRPr lang="en-US" sz="2200">
              <a:latin typeface="Times New Roman" panose="02020603050405020304" pitchFamily="18" charset="0"/>
              <a:cs typeface="Times New Roman" panose="02020603050405020304" pitchFamily="18" charset="0"/>
            </a:endParaRPr>
          </a:p>
          <a:p>
            <a:pPr marL="0" indent="0">
              <a:buNone/>
            </a:pPr>
            <a:endParaRPr lang="en-US" sz="2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BCFBDED-C69B-A0C4-A238-7C8F8C3F35DD}"/>
              </a:ext>
            </a:extLst>
          </p:cNvPr>
          <p:cNvPicPr>
            <a:picLocks noChangeAspect="1"/>
          </p:cNvPicPr>
          <p:nvPr/>
        </p:nvPicPr>
        <p:blipFill>
          <a:blip r:embed="rId2"/>
          <a:stretch>
            <a:fillRect/>
          </a:stretch>
        </p:blipFill>
        <p:spPr>
          <a:xfrm>
            <a:off x="4654296" y="1159402"/>
            <a:ext cx="6903720" cy="4539196"/>
          </a:xfrm>
          <a:prstGeom prst="rect">
            <a:avLst/>
          </a:prstGeom>
        </p:spPr>
      </p:pic>
    </p:spTree>
    <p:extLst>
      <p:ext uri="{BB962C8B-B14F-4D97-AF65-F5344CB8AC3E}">
        <p14:creationId xmlns:p14="http://schemas.microsoft.com/office/powerpoint/2010/main" val="1828876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F671-2066-36E6-64B2-DD6F80B0A44C}"/>
              </a:ext>
            </a:extLst>
          </p:cNvPr>
          <p:cNvSpPr>
            <a:spLocks noGrp="1"/>
          </p:cNvSpPr>
          <p:nvPr>
            <p:ph type="title"/>
          </p:nvPr>
        </p:nvSpPr>
        <p:spPr/>
        <p:txBody>
          <a:bodyPr/>
          <a:lstStyle/>
          <a:p>
            <a:r>
              <a:rPr lang="en-US" b="1" i="0" dirty="0">
                <a:solidFill>
                  <a:schemeClr val="accent2">
                    <a:lumMod val="50000"/>
                  </a:schemeClr>
                </a:solidFill>
                <a:effectLst/>
                <a:latin typeface="Roboto" panose="02000000000000000000" pitchFamily="2" charset="0"/>
              </a:rPr>
              <a:t>Contents</a:t>
            </a:r>
            <a:endParaRPr lang="en-US" dirty="0">
              <a:solidFill>
                <a:schemeClr val="accent2">
                  <a:lumMod val="50000"/>
                </a:schemeClr>
              </a:solidFill>
            </a:endParaRPr>
          </a:p>
        </p:txBody>
      </p:sp>
      <p:sp>
        <p:nvSpPr>
          <p:cNvPr id="3" name="Content Placeholder 2">
            <a:extLst>
              <a:ext uri="{FF2B5EF4-FFF2-40B4-BE49-F238E27FC236}">
                <a16:creationId xmlns:a16="http://schemas.microsoft.com/office/drawing/2014/main" id="{D341EF05-4740-0A8A-2CD9-77367115C199}"/>
              </a:ext>
            </a:extLst>
          </p:cNvPr>
          <p:cNvSpPr>
            <a:spLocks noGrp="1"/>
          </p:cNvSpPr>
          <p:nvPr>
            <p:ph idx="1"/>
          </p:nvPr>
        </p:nvSpPr>
        <p:spPr/>
        <p:txBody>
          <a:bodyPr>
            <a:normAutofit fontScale="92500" lnSpcReduction="10000"/>
          </a:bodyPr>
          <a:lstStyle/>
          <a:p>
            <a:pPr marL="0" indent="0" algn="l" fontAlgn="base">
              <a:buNone/>
            </a:pPr>
            <a:br>
              <a:rPr lang="en-US" b="0" i="0" dirty="0">
                <a:solidFill>
                  <a:srgbClr val="5F6368"/>
                </a:solidFill>
                <a:effectLst/>
                <a:latin typeface="inherit"/>
              </a:rPr>
            </a:br>
            <a:r>
              <a:rPr lang="en-US" b="0" i="0" dirty="0">
                <a:solidFill>
                  <a:srgbClr val="5F6368"/>
                </a:solidFill>
                <a:effectLst/>
                <a:latin typeface="Times New Roman" panose="02020603050405020304" pitchFamily="18" charset="0"/>
                <a:cs typeface="Times New Roman" panose="02020603050405020304" pitchFamily="18" charset="0"/>
              </a:rPr>
              <a:t>1. Basic Data Analysis</a:t>
            </a:r>
          </a:p>
          <a:p>
            <a:pPr marL="0" indent="0" algn="l" fontAlgn="base">
              <a:buNone/>
            </a:pPr>
            <a:r>
              <a:rPr lang="en-US" b="0" i="0" dirty="0">
                <a:solidFill>
                  <a:srgbClr val="5F6368"/>
                </a:solidFill>
                <a:effectLst/>
                <a:latin typeface="Times New Roman" panose="02020603050405020304" pitchFamily="18" charset="0"/>
                <a:cs typeface="Times New Roman" panose="02020603050405020304" pitchFamily="18" charset="0"/>
              </a:rPr>
              <a:t>2. Analyzing Features using Visualizations</a:t>
            </a:r>
          </a:p>
          <a:p>
            <a:pPr marL="0" indent="0" algn="l" fontAlgn="base">
              <a:buNone/>
            </a:pPr>
            <a:r>
              <a:rPr lang="en-US" b="0" i="0" dirty="0">
                <a:solidFill>
                  <a:srgbClr val="5F6368"/>
                </a:solidFill>
                <a:effectLst/>
                <a:latin typeface="Times New Roman" panose="02020603050405020304" pitchFamily="18" charset="0"/>
                <a:cs typeface="Times New Roman" panose="02020603050405020304" pitchFamily="18" charset="0"/>
              </a:rPr>
              <a:t>3. Cleaning the dataset</a:t>
            </a:r>
          </a:p>
          <a:p>
            <a:pPr marL="0" indent="0" algn="l" fontAlgn="base">
              <a:buNone/>
            </a:pPr>
            <a:r>
              <a:rPr lang="en-US" b="0" i="0" dirty="0">
                <a:solidFill>
                  <a:srgbClr val="5F6368"/>
                </a:solidFill>
                <a:effectLst/>
                <a:latin typeface="Times New Roman" panose="02020603050405020304" pitchFamily="18" charset="0"/>
                <a:cs typeface="Times New Roman" panose="02020603050405020304" pitchFamily="18" charset="0"/>
              </a:rPr>
              <a:t>4. Standardization</a:t>
            </a:r>
          </a:p>
          <a:p>
            <a:pPr marL="0" indent="0" algn="l" fontAlgn="base">
              <a:buNone/>
            </a:pPr>
            <a:r>
              <a:rPr lang="en-US" b="0" i="0" dirty="0">
                <a:solidFill>
                  <a:srgbClr val="5F6368"/>
                </a:solidFill>
                <a:effectLst/>
                <a:latin typeface="Times New Roman" panose="02020603050405020304" pitchFamily="18" charset="0"/>
                <a:cs typeface="Times New Roman" panose="02020603050405020304" pitchFamily="18" charset="0"/>
              </a:rPr>
              <a:t>5. Normalization</a:t>
            </a:r>
          </a:p>
          <a:p>
            <a:pPr marL="0" indent="0" algn="l" fontAlgn="base">
              <a:buNone/>
            </a:pPr>
            <a:r>
              <a:rPr lang="en-US" b="0" i="0" dirty="0">
                <a:solidFill>
                  <a:srgbClr val="5F6368"/>
                </a:solidFill>
                <a:effectLst/>
                <a:latin typeface="Times New Roman" panose="02020603050405020304" pitchFamily="18" charset="0"/>
                <a:cs typeface="Times New Roman" panose="02020603050405020304" pitchFamily="18" charset="0"/>
              </a:rPr>
              <a:t>6. Feature selection</a:t>
            </a:r>
          </a:p>
          <a:p>
            <a:pPr marL="0" indent="0" algn="l" fontAlgn="base">
              <a:buNone/>
            </a:pPr>
            <a:r>
              <a:rPr lang="en-US" b="0" i="0" dirty="0">
                <a:solidFill>
                  <a:srgbClr val="202124"/>
                </a:solidFill>
                <a:effectLst/>
                <a:latin typeface="Times New Roman" panose="02020603050405020304" pitchFamily="18" charset="0"/>
                <a:cs typeface="Times New Roman" panose="02020603050405020304" pitchFamily="18" charset="0"/>
              </a:rPr>
              <a:t>7. Applying models</a:t>
            </a:r>
          </a:p>
          <a:p>
            <a:pPr marL="0" indent="0" algn="l" fontAlgn="base">
              <a:buNone/>
            </a:pPr>
            <a:r>
              <a:rPr lang="en-US" dirty="0">
                <a:solidFill>
                  <a:srgbClr val="5F6368"/>
                </a:solidFill>
                <a:latin typeface="Times New Roman" panose="02020603050405020304" pitchFamily="18" charset="0"/>
                <a:cs typeface="Times New Roman" panose="02020603050405020304" pitchFamily="18" charset="0"/>
              </a:rPr>
              <a:t>8</a:t>
            </a:r>
            <a:r>
              <a:rPr lang="en-US" b="0" i="0" dirty="0">
                <a:solidFill>
                  <a:srgbClr val="5F6368"/>
                </a:solidFill>
                <a:effectLst/>
                <a:latin typeface="Times New Roman" panose="02020603050405020304" pitchFamily="18" charset="0"/>
                <a:cs typeface="Times New Roman" panose="02020603050405020304" pitchFamily="18" charset="0"/>
              </a:rPr>
              <a:t>.Conclusion</a:t>
            </a:r>
          </a:p>
          <a:p>
            <a:pPr marL="0" indent="0" algn="l" fontAlgn="base">
              <a:buNone/>
            </a:pPr>
            <a:r>
              <a:rPr lang="en-US" b="0" i="0" dirty="0">
                <a:solidFill>
                  <a:srgbClr val="202124"/>
                </a:solidFill>
                <a:effectLst/>
                <a:latin typeface="Times New Roman" panose="02020603050405020304" pitchFamily="18" charset="0"/>
                <a:cs typeface="Times New Roman" panose="02020603050405020304" pitchFamily="18" charset="0"/>
              </a:rPr>
              <a:t>9. Will you develop CHD?</a:t>
            </a:r>
          </a:p>
          <a:p>
            <a:endParaRPr lang="en-US" dirty="0"/>
          </a:p>
        </p:txBody>
      </p:sp>
    </p:spTree>
    <p:extLst>
      <p:ext uri="{BB962C8B-B14F-4D97-AF65-F5344CB8AC3E}">
        <p14:creationId xmlns:p14="http://schemas.microsoft.com/office/powerpoint/2010/main" val="10053081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2BD93-2F36-9159-E304-6062FDBE18DF}"/>
              </a:ext>
            </a:extLst>
          </p:cNvPr>
          <p:cNvSpPr>
            <a:spLocks noGrp="1"/>
          </p:cNvSpPr>
          <p:nvPr>
            <p:ph type="title"/>
          </p:nvPr>
        </p:nvSpPr>
        <p:spPr>
          <a:xfrm>
            <a:off x="1008184" y="174032"/>
            <a:ext cx="10175631" cy="1111843"/>
          </a:xfrm>
        </p:spPr>
        <p:txBody>
          <a:bodyPr anchor="ctr">
            <a:normAutofit/>
          </a:bodyPr>
          <a:lstStyle/>
          <a:p>
            <a:pPr algn="ctr"/>
            <a:r>
              <a:rPr lang="en-US" sz="4000" dirty="0">
                <a:solidFill>
                  <a:schemeClr val="accent2">
                    <a:lumMod val="50000"/>
                  </a:schemeClr>
                </a:solidFill>
                <a:latin typeface="Times New Roman" panose="02020603050405020304" pitchFamily="18" charset="0"/>
                <a:cs typeface="Times New Roman" panose="02020603050405020304" pitchFamily="18" charset="0"/>
              </a:rPr>
              <a:t>Conclusion</a:t>
            </a:r>
          </a:p>
        </p:txBody>
      </p:sp>
      <p:sp>
        <p:nvSpPr>
          <p:cNvPr id="9" name="Content Placeholder 8">
            <a:extLst>
              <a:ext uri="{FF2B5EF4-FFF2-40B4-BE49-F238E27FC236}">
                <a16:creationId xmlns:a16="http://schemas.microsoft.com/office/drawing/2014/main" id="{DE128477-C2CF-A881-DE52-24BA20018B27}"/>
              </a:ext>
            </a:extLst>
          </p:cNvPr>
          <p:cNvSpPr>
            <a:spLocks noGrp="1"/>
          </p:cNvSpPr>
          <p:nvPr>
            <p:ph idx="1"/>
          </p:nvPr>
        </p:nvSpPr>
        <p:spPr>
          <a:xfrm>
            <a:off x="1008184" y="1459907"/>
            <a:ext cx="10175630" cy="767904"/>
          </a:xfrm>
        </p:spPr>
        <p:txBody>
          <a:bodyPr anchor="ctr">
            <a:noAutofit/>
          </a:bodyPr>
          <a:lstStyle/>
          <a:p>
            <a:pPr marL="0" indent="0" algn="ctr">
              <a:buNone/>
            </a:pPr>
            <a:r>
              <a:rPr lang="en-US" sz="3200" b="0" i="0" dirty="0">
                <a:effectLst/>
                <a:latin typeface="Times New Roman" panose="02020603050405020304" pitchFamily="18" charset="0"/>
                <a:cs typeface="Times New Roman" panose="02020603050405020304" pitchFamily="18" charset="0"/>
              </a:rPr>
              <a:t>I'm going to compare the accuracies from the best of each model using a bar plot.</a:t>
            </a:r>
            <a:endParaRPr lang="en-US" sz="3200" dirty="0">
              <a:latin typeface="Times New Roman" panose="02020603050405020304" pitchFamily="18" charset="0"/>
              <a:cs typeface="Times New Roman" panose="02020603050405020304" pitchFamily="18" charset="0"/>
            </a:endParaRPr>
          </a:p>
        </p:txBody>
      </p:sp>
      <p:pic>
        <p:nvPicPr>
          <p:cNvPr id="5" name="Content Placeholder 4" descr="Chart, bar chart, treemap chart&#10;&#10;Description automatically generated">
            <a:extLst>
              <a:ext uri="{FF2B5EF4-FFF2-40B4-BE49-F238E27FC236}">
                <a16:creationId xmlns:a16="http://schemas.microsoft.com/office/drawing/2014/main" id="{8F19BB72-E7ED-8635-AF46-C902D3B4AB9D}"/>
              </a:ext>
            </a:extLst>
          </p:cNvPr>
          <p:cNvPicPr>
            <a:picLocks noChangeAspect="1"/>
          </p:cNvPicPr>
          <p:nvPr/>
        </p:nvPicPr>
        <p:blipFill>
          <a:blip r:embed="rId2"/>
          <a:stretch>
            <a:fillRect/>
          </a:stretch>
        </p:blipFill>
        <p:spPr>
          <a:xfrm>
            <a:off x="2052130" y="2439654"/>
            <a:ext cx="8081642" cy="3899393"/>
          </a:xfrm>
          <a:prstGeom prst="rect">
            <a:avLst/>
          </a:prstGeom>
        </p:spPr>
      </p:pic>
    </p:spTree>
    <p:extLst>
      <p:ext uri="{BB962C8B-B14F-4D97-AF65-F5344CB8AC3E}">
        <p14:creationId xmlns:p14="http://schemas.microsoft.com/office/powerpoint/2010/main" val="92655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6F2D9-EC06-64ED-A83C-7D6A2663CAA1}"/>
              </a:ext>
            </a:extLst>
          </p:cNvPr>
          <p:cNvSpPr>
            <a:spLocks noGrp="1"/>
          </p:cNvSpPr>
          <p:nvPr>
            <p:ph type="title"/>
          </p:nvPr>
        </p:nvSpPr>
        <p:spPr/>
        <p:txBody>
          <a:bodyPr/>
          <a:lstStyle/>
          <a:p>
            <a:r>
              <a:rPr lang="en-US" b="1" i="0" dirty="0">
                <a:solidFill>
                  <a:schemeClr val="accent2">
                    <a:lumMod val="50000"/>
                  </a:schemeClr>
                </a:solidFill>
                <a:effectLst/>
                <a:latin typeface="Times New Roman" panose="02020603050405020304" pitchFamily="18" charset="0"/>
                <a:cs typeface="Times New Roman" panose="02020603050405020304" pitchFamily="18" charset="0"/>
              </a:rPr>
              <a:t>Basic Data Analysis</a:t>
            </a:r>
            <a:br>
              <a:rPr lang="en-US" b="0" i="0" dirty="0">
                <a:solidFill>
                  <a:srgbClr val="000000"/>
                </a:solidFill>
                <a:effectLst/>
                <a:latin typeface="Inter"/>
              </a:rPr>
            </a:br>
            <a:endParaRPr lang="en-US" dirty="0"/>
          </a:p>
        </p:txBody>
      </p:sp>
      <p:sp>
        <p:nvSpPr>
          <p:cNvPr id="3" name="Content Placeholder 2">
            <a:extLst>
              <a:ext uri="{FF2B5EF4-FFF2-40B4-BE49-F238E27FC236}">
                <a16:creationId xmlns:a16="http://schemas.microsoft.com/office/drawing/2014/main" id="{8258E5EC-CB5D-3D3D-3196-E69A3C603E4A}"/>
              </a:ext>
            </a:extLst>
          </p:cNvPr>
          <p:cNvSpPr>
            <a:spLocks noGrp="1"/>
          </p:cNvSpPr>
          <p:nvPr>
            <p:ph idx="1"/>
          </p:nvPr>
        </p:nvSpPr>
        <p:spPr>
          <a:xfrm>
            <a:off x="838200" y="1017917"/>
            <a:ext cx="10367513" cy="5159045"/>
          </a:xfrm>
        </p:spPr>
        <p:txBody>
          <a:bodyPr>
            <a:normAutofit fontScale="25000" lnSpcReduction="20000"/>
          </a:bodyPr>
          <a:lstStyle/>
          <a:p>
            <a:pPr marL="0" indent="0">
              <a:buNone/>
            </a:pPr>
            <a:endParaRPr lang="en-US" sz="5500" b="0" i="0" dirty="0">
              <a:effectLst/>
              <a:latin typeface="Times New Roman" panose="02020603050405020304" pitchFamily="18" charset="0"/>
              <a:cs typeface="Times New Roman" panose="02020603050405020304" pitchFamily="18" charset="0"/>
            </a:endParaRPr>
          </a:p>
          <a:p>
            <a:pPr marL="0" indent="0">
              <a:buNone/>
            </a:pPr>
            <a:r>
              <a:rPr lang="en-US" sz="5500" b="0" i="0" dirty="0">
                <a:effectLst/>
                <a:latin typeface="Times New Roman" panose="02020603050405020304" pitchFamily="18" charset="0"/>
                <a:cs typeface="Times New Roman" panose="02020603050405020304" pitchFamily="18" charset="0"/>
              </a:rPr>
              <a:t>Before anything is done to the data, we must take a look at the features and values included.</a:t>
            </a:r>
          </a:p>
          <a:p>
            <a:pPr marL="0" indent="0">
              <a:buNone/>
            </a:pPr>
            <a:endParaRPr lang="en-US" sz="5500" dirty="0">
              <a:latin typeface="Times New Roman" panose="02020603050405020304" pitchFamily="18" charset="0"/>
              <a:cs typeface="Times New Roman" panose="02020603050405020304" pitchFamily="18" charset="0"/>
            </a:endParaRPr>
          </a:p>
          <a:p>
            <a:pPr algn="l"/>
            <a:r>
              <a:rPr lang="en-US" sz="5500" b="0" i="0" dirty="0">
                <a:effectLst/>
                <a:latin typeface="Times New Roman" panose="02020603050405020304" pitchFamily="18" charset="0"/>
                <a:cs typeface="Times New Roman" panose="02020603050405020304" pitchFamily="18" charset="0"/>
              </a:rPr>
              <a:t>Here are what all the features are described as:</a:t>
            </a:r>
          </a:p>
          <a:p>
            <a:pPr algn="l">
              <a:buFont typeface="Arial" panose="020B0604020202020204" pitchFamily="34" charset="0"/>
              <a:buChar char="•"/>
            </a:pPr>
            <a:r>
              <a:rPr lang="en-US" sz="5500" b="0" i="0" dirty="0">
                <a:effectLst/>
                <a:latin typeface="Times New Roman" panose="02020603050405020304" pitchFamily="18" charset="0"/>
                <a:cs typeface="Times New Roman" panose="02020603050405020304" pitchFamily="18" charset="0"/>
              </a:rPr>
              <a:t>male: 0 = Female; 1 = Male</a:t>
            </a:r>
          </a:p>
          <a:p>
            <a:pPr algn="l">
              <a:buFont typeface="Arial" panose="020B0604020202020204" pitchFamily="34" charset="0"/>
              <a:buChar char="•"/>
            </a:pPr>
            <a:r>
              <a:rPr lang="en-US" sz="5500" b="0" i="0" dirty="0">
                <a:effectLst/>
                <a:latin typeface="Times New Roman" panose="02020603050405020304" pitchFamily="18" charset="0"/>
                <a:cs typeface="Times New Roman" panose="02020603050405020304" pitchFamily="18" charset="0"/>
              </a:rPr>
              <a:t>age: Age at exam time.</a:t>
            </a:r>
          </a:p>
          <a:p>
            <a:pPr algn="l">
              <a:buFont typeface="Arial" panose="020B0604020202020204" pitchFamily="34" charset="0"/>
              <a:buChar char="•"/>
            </a:pPr>
            <a:r>
              <a:rPr lang="en-US" sz="5500" b="0" i="0" dirty="0">
                <a:effectLst/>
                <a:latin typeface="Times New Roman" panose="02020603050405020304" pitchFamily="18" charset="0"/>
                <a:cs typeface="Times New Roman" panose="02020603050405020304" pitchFamily="18" charset="0"/>
              </a:rPr>
              <a:t>education: 1 = Some High School; 2 = High School or GED; 3 = Some College or Vocational School; 4 = college</a:t>
            </a:r>
          </a:p>
          <a:p>
            <a:pPr algn="l">
              <a:buFont typeface="Arial" panose="020B0604020202020204" pitchFamily="34" charset="0"/>
              <a:buChar char="•"/>
            </a:pPr>
            <a:r>
              <a:rPr lang="en-US" sz="5500" b="0" i="0" dirty="0" err="1">
                <a:effectLst/>
                <a:latin typeface="Times New Roman" panose="02020603050405020304" pitchFamily="18" charset="0"/>
                <a:cs typeface="Times New Roman" panose="02020603050405020304" pitchFamily="18" charset="0"/>
              </a:rPr>
              <a:t>currentSmoker</a:t>
            </a:r>
            <a:r>
              <a:rPr lang="en-US" sz="5500" b="0" i="0" dirty="0">
                <a:effectLst/>
                <a:latin typeface="Times New Roman" panose="02020603050405020304" pitchFamily="18" charset="0"/>
                <a:cs typeface="Times New Roman" panose="02020603050405020304" pitchFamily="18" charset="0"/>
              </a:rPr>
              <a:t>: 0 = nonsmoker; 1 = smoker</a:t>
            </a:r>
          </a:p>
          <a:p>
            <a:pPr algn="l">
              <a:buFont typeface="Arial" panose="020B0604020202020204" pitchFamily="34" charset="0"/>
              <a:buChar char="•"/>
            </a:pPr>
            <a:r>
              <a:rPr lang="en-US" sz="5500" b="0" i="0" dirty="0" err="1">
                <a:effectLst/>
                <a:latin typeface="Times New Roman" panose="02020603050405020304" pitchFamily="18" charset="0"/>
                <a:cs typeface="Times New Roman" panose="02020603050405020304" pitchFamily="18" charset="0"/>
              </a:rPr>
              <a:t>cigsPerDay</a:t>
            </a:r>
            <a:r>
              <a:rPr lang="en-US" sz="5500" b="0" i="0" dirty="0">
                <a:effectLst/>
                <a:latin typeface="Times New Roman" panose="02020603050405020304" pitchFamily="18" charset="0"/>
                <a:cs typeface="Times New Roman" panose="02020603050405020304" pitchFamily="18" charset="0"/>
              </a:rPr>
              <a:t>: number of cigarettes smoked per day (estimated average)</a:t>
            </a:r>
          </a:p>
          <a:p>
            <a:pPr algn="l">
              <a:buFont typeface="Arial" panose="020B0604020202020204" pitchFamily="34" charset="0"/>
              <a:buChar char="•"/>
            </a:pPr>
            <a:r>
              <a:rPr lang="en-US" sz="5500" b="0" i="0" dirty="0" err="1">
                <a:effectLst/>
                <a:latin typeface="Times New Roman" panose="02020603050405020304" pitchFamily="18" charset="0"/>
                <a:cs typeface="Times New Roman" panose="02020603050405020304" pitchFamily="18" charset="0"/>
              </a:rPr>
              <a:t>BPMeds</a:t>
            </a:r>
            <a:r>
              <a:rPr lang="en-US" sz="5500" b="0" i="0" dirty="0">
                <a:effectLst/>
                <a:latin typeface="Times New Roman" panose="02020603050405020304" pitchFamily="18" charset="0"/>
                <a:cs typeface="Times New Roman" panose="02020603050405020304" pitchFamily="18" charset="0"/>
              </a:rPr>
              <a:t>: 0 = Not on Blood Pressure medications; 1 = Is on Blood Pressure medications</a:t>
            </a:r>
          </a:p>
          <a:p>
            <a:pPr algn="l">
              <a:buFont typeface="Arial" panose="020B0604020202020204" pitchFamily="34" charset="0"/>
              <a:buChar char="•"/>
            </a:pPr>
            <a:r>
              <a:rPr lang="en-US" sz="5500" b="0" i="0" dirty="0" err="1">
                <a:effectLst/>
                <a:latin typeface="Times New Roman" panose="02020603050405020304" pitchFamily="18" charset="0"/>
                <a:cs typeface="Times New Roman" panose="02020603050405020304" pitchFamily="18" charset="0"/>
              </a:rPr>
              <a:t>prevalentStroke</a:t>
            </a:r>
            <a:endParaRPr lang="en-US" sz="55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5500" b="0" i="0" dirty="0" err="1">
                <a:effectLst/>
                <a:latin typeface="Times New Roman" panose="02020603050405020304" pitchFamily="18" charset="0"/>
                <a:cs typeface="Times New Roman" panose="02020603050405020304" pitchFamily="18" charset="0"/>
              </a:rPr>
              <a:t>prevalentHyp</a:t>
            </a:r>
            <a:endParaRPr lang="en-US" sz="55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5500" b="0" i="0" dirty="0">
                <a:effectLst/>
                <a:latin typeface="Times New Roman" panose="02020603050405020304" pitchFamily="18" charset="0"/>
                <a:cs typeface="Times New Roman" panose="02020603050405020304" pitchFamily="18" charset="0"/>
              </a:rPr>
              <a:t>diabetes: 0 = No; 1 = Yes</a:t>
            </a:r>
          </a:p>
          <a:p>
            <a:pPr algn="l">
              <a:buFont typeface="Arial" panose="020B0604020202020204" pitchFamily="34" charset="0"/>
              <a:buChar char="•"/>
            </a:pPr>
            <a:r>
              <a:rPr lang="en-US" sz="5500" b="0" i="0" dirty="0" err="1">
                <a:effectLst/>
                <a:latin typeface="Times New Roman" panose="02020603050405020304" pitchFamily="18" charset="0"/>
                <a:cs typeface="Times New Roman" panose="02020603050405020304" pitchFamily="18" charset="0"/>
              </a:rPr>
              <a:t>totChol</a:t>
            </a:r>
            <a:r>
              <a:rPr lang="en-US" sz="5500" b="0" i="0" dirty="0">
                <a:effectLst/>
                <a:latin typeface="Times New Roman" panose="02020603050405020304" pitchFamily="18" charset="0"/>
                <a:cs typeface="Times New Roman" panose="02020603050405020304" pitchFamily="18" charset="0"/>
              </a:rPr>
              <a:t>: mg/dL</a:t>
            </a:r>
          </a:p>
          <a:p>
            <a:pPr algn="l">
              <a:buFont typeface="Arial" panose="020B0604020202020204" pitchFamily="34" charset="0"/>
              <a:buChar char="•"/>
            </a:pPr>
            <a:r>
              <a:rPr lang="en-US" sz="5500" b="0" i="0" dirty="0" err="1">
                <a:effectLst/>
                <a:latin typeface="Times New Roman" panose="02020603050405020304" pitchFamily="18" charset="0"/>
                <a:cs typeface="Times New Roman" panose="02020603050405020304" pitchFamily="18" charset="0"/>
              </a:rPr>
              <a:t>sysBP</a:t>
            </a:r>
            <a:r>
              <a:rPr lang="en-US" sz="5500" b="0" i="0" dirty="0">
                <a:effectLst/>
                <a:latin typeface="Times New Roman" panose="02020603050405020304" pitchFamily="18" charset="0"/>
                <a:cs typeface="Times New Roman" panose="02020603050405020304" pitchFamily="18" charset="0"/>
              </a:rPr>
              <a:t>: mmHg</a:t>
            </a:r>
          </a:p>
          <a:p>
            <a:pPr algn="l">
              <a:buFont typeface="Arial" panose="020B0604020202020204" pitchFamily="34" charset="0"/>
              <a:buChar char="•"/>
            </a:pPr>
            <a:r>
              <a:rPr lang="en-US" sz="5500" b="0" i="0" dirty="0" err="1">
                <a:effectLst/>
                <a:latin typeface="Times New Roman" panose="02020603050405020304" pitchFamily="18" charset="0"/>
                <a:cs typeface="Times New Roman" panose="02020603050405020304" pitchFamily="18" charset="0"/>
              </a:rPr>
              <a:t>diaBP</a:t>
            </a:r>
            <a:r>
              <a:rPr lang="en-US" sz="5500" b="0" i="0" dirty="0">
                <a:effectLst/>
                <a:latin typeface="Times New Roman" panose="02020603050405020304" pitchFamily="18" charset="0"/>
                <a:cs typeface="Times New Roman" panose="02020603050405020304" pitchFamily="18" charset="0"/>
              </a:rPr>
              <a:t>: mmHg</a:t>
            </a:r>
          </a:p>
          <a:p>
            <a:pPr algn="l">
              <a:buFont typeface="Arial" panose="020B0604020202020204" pitchFamily="34" charset="0"/>
              <a:buChar char="•"/>
            </a:pPr>
            <a:r>
              <a:rPr lang="en-US" sz="5500" b="0" i="0" dirty="0">
                <a:effectLst/>
                <a:latin typeface="Times New Roman" panose="02020603050405020304" pitchFamily="18" charset="0"/>
                <a:cs typeface="Times New Roman" panose="02020603050405020304" pitchFamily="18" charset="0"/>
              </a:rPr>
              <a:t>BMI: Body Mass Index calculated as: Weight (kg) / Height(meter-squared)</a:t>
            </a:r>
          </a:p>
          <a:p>
            <a:pPr algn="l">
              <a:buFont typeface="Arial" panose="020B0604020202020204" pitchFamily="34" charset="0"/>
              <a:buChar char="•"/>
            </a:pPr>
            <a:r>
              <a:rPr lang="en-US" sz="5500" b="0" i="0" dirty="0" err="1">
                <a:effectLst/>
                <a:latin typeface="Times New Roman" panose="02020603050405020304" pitchFamily="18" charset="0"/>
                <a:cs typeface="Times New Roman" panose="02020603050405020304" pitchFamily="18" charset="0"/>
              </a:rPr>
              <a:t>heartRate</a:t>
            </a:r>
            <a:r>
              <a:rPr lang="en-US" sz="5500" b="0" i="0" dirty="0">
                <a:effectLst/>
                <a:latin typeface="Times New Roman" panose="02020603050405020304" pitchFamily="18" charset="0"/>
                <a:cs typeface="Times New Roman" panose="02020603050405020304" pitchFamily="18" charset="0"/>
              </a:rPr>
              <a:t>: Beats/Min (Ventricular)</a:t>
            </a:r>
          </a:p>
          <a:p>
            <a:pPr algn="l">
              <a:buFont typeface="Arial" panose="020B0604020202020204" pitchFamily="34" charset="0"/>
              <a:buChar char="•"/>
            </a:pPr>
            <a:r>
              <a:rPr lang="en-US" sz="5500" b="0" i="0" dirty="0">
                <a:effectLst/>
                <a:latin typeface="Times New Roman" panose="02020603050405020304" pitchFamily="18" charset="0"/>
                <a:cs typeface="Times New Roman" panose="02020603050405020304" pitchFamily="18" charset="0"/>
              </a:rPr>
              <a:t>glucose: mg/dL</a:t>
            </a:r>
          </a:p>
          <a:p>
            <a:pPr algn="l">
              <a:buFont typeface="Arial" panose="020B0604020202020204" pitchFamily="34" charset="0"/>
              <a:buChar char="•"/>
            </a:pPr>
            <a:r>
              <a:rPr lang="en-US" sz="5500" b="0" i="0" dirty="0" err="1">
                <a:effectLst/>
                <a:latin typeface="Times New Roman" panose="02020603050405020304" pitchFamily="18" charset="0"/>
                <a:cs typeface="Times New Roman" panose="02020603050405020304" pitchFamily="18" charset="0"/>
              </a:rPr>
              <a:t>TenYearCHD</a:t>
            </a:r>
            <a:r>
              <a:rPr lang="en-US" sz="5500" b="0" i="0" dirty="0">
                <a:effectLst/>
                <a:latin typeface="Times New Roman" panose="02020603050405020304" pitchFamily="18" charset="0"/>
                <a:cs typeface="Times New Roman" panose="02020603050405020304" pitchFamily="18" charset="0"/>
              </a:rPr>
              <a:t>: If the patient has had congestive heart failure in the last ten years. This will be what my models will be predicting</a:t>
            </a:r>
            <a:r>
              <a:rPr lang="en-US" b="0" i="0" dirty="0">
                <a:effectLst/>
                <a:latin typeface="Inter"/>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42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7E322-4525-0349-655C-B09C9A1F91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862FCF-390E-5653-BA74-EBE7988D57D1}"/>
              </a:ext>
            </a:extLst>
          </p:cNvPr>
          <p:cNvSpPr>
            <a:spLocks noGrp="1"/>
          </p:cNvSpPr>
          <p:nvPr>
            <p:ph idx="1"/>
          </p:nvPr>
        </p:nvSpPr>
        <p:spPr/>
        <p:txBody>
          <a:bodyPr/>
          <a:lstStyle/>
          <a:p>
            <a:pPr marL="0" indent="0">
              <a:buNone/>
            </a:pPr>
            <a:r>
              <a:rPr lang="en-US" b="0" i="0" dirty="0">
                <a:effectLst/>
                <a:latin typeface="Times New Roman" panose="02020603050405020304" pitchFamily="18" charset="0"/>
                <a:cs typeface="Times New Roman" panose="02020603050405020304" pitchFamily="18" charset="0"/>
              </a:rPr>
              <a:t>There are 16 features in total. I predict that the gender, total cholesterol, </a:t>
            </a:r>
            <a:r>
              <a:rPr lang="en-US" b="0" i="0" dirty="0" err="1">
                <a:effectLst/>
                <a:latin typeface="Times New Roman" panose="02020603050405020304" pitchFamily="18" charset="0"/>
                <a:cs typeface="Times New Roman" panose="02020603050405020304" pitchFamily="18" charset="0"/>
              </a:rPr>
              <a:t>TenYearCHD</a:t>
            </a:r>
            <a:r>
              <a:rPr lang="en-US" b="0" i="0" dirty="0">
                <a:effectLst/>
                <a:latin typeface="Times New Roman" panose="02020603050405020304" pitchFamily="18" charset="0"/>
                <a:cs typeface="Times New Roman" panose="02020603050405020304" pitchFamily="18" charset="0"/>
              </a:rPr>
              <a:t> and age will be the most useful in predicting if a person has/will have congestive heart failure</a:t>
            </a:r>
            <a:r>
              <a:rPr lang="en-US" b="0" i="0" dirty="0">
                <a:effectLst/>
                <a:latin typeface="Inter"/>
              </a:rPr>
              <a:t>.</a:t>
            </a:r>
            <a:endParaRPr lang="en-US" dirty="0"/>
          </a:p>
        </p:txBody>
      </p:sp>
    </p:spTree>
    <p:extLst>
      <p:ext uri="{BB962C8B-B14F-4D97-AF65-F5344CB8AC3E}">
        <p14:creationId xmlns:p14="http://schemas.microsoft.com/office/powerpoint/2010/main" val="230530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1D34-CE3B-F73D-1C44-DB63FDA1E427}"/>
              </a:ext>
            </a:extLst>
          </p:cNvPr>
          <p:cNvSpPr>
            <a:spLocks noGrp="1"/>
          </p:cNvSpPr>
          <p:nvPr>
            <p:ph type="title"/>
          </p:nvPr>
        </p:nvSpPr>
        <p:spPr/>
        <p:txBody>
          <a:bodyPr/>
          <a:lstStyle/>
          <a:p>
            <a:r>
              <a:rPr lang="en-US" b="0" i="0" dirty="0">
                <a:solidFill>
                  <a:srgbClr val="000000"/>
                </a:solidFill>
                <a:effectLst/>
                <a:latin typeface="Inter"/>
              </a:rPr>
              <a:t> </a:t>
            </a:r>
            <a:r>
              <a:rPr lang="en-US" b="0" i="0" dirty="0">
                <a:solidFill>
                  <a:schemeClr val="accent2">
                    <a:lumMod val="50000"/>
                  </a:schemeClr>
                </a:solidFill>
                <a:effectLst/>
                <a:latin typeface="Times New Roman" panose="02020603050405020304" pitchFamily="18" charset="0"/>
                <a:cs typeface="Times New Roman" panose="02020603050405020304" pitchFamily="18" charset="0"/>
              </a:rPr>
              <a:t>Analyzing Features using Visualizations</a:t>
            </a:r>
            <a:br>
              <a:rPr lang="en-US" b="0" i="0" dirty="0">
                <a:solidFill>
                  <a:srgbClr val="000000"/>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2288818-EAFD-3466-9FBC-F599569CFF1D}"/>
              </a:ext>
            </a:extLst>
          </p:cNvPr>
          <p:cNvPicPr>
            <a:picLocks noGrp="1" noChangeAspect="1"/>
          </p:cNvPicPr>
          <p:nvPr>
            <p:ph idx="1"/>
          </p:nvPr>
        </p:nvPicPr>
        <p:blipFill>
          <a:blip r:embed="rId2"/>
          <a:stretch>
            <a:fillRect/>
          </a:stretch>
        </p:blipFill>
        <p:spPr>
          <a:xfrm>
            <a:off x="1057224" y="1825625"/>
            <a:ext cx="10077552" cy="4351338"/>
          </a:xfrm>
        </p:spPr>
      </p:pic>
    </p:spTree>
    <p:extLst>
      <p:ext uri="{BB962C8B-B14F-4D97-AF65-F5344CB8AC3E}">
        <p14:creationId xmlns:p14="http://schemas.microsoft.com/office/powerpoint/2010/main" val="178572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D4BC5C-E960-7731-1FD6-FDA1849B0E98}"/>
              </a:ext>
            </a:extLst>
          </p:cNvPr>
          <p:cNvPicPr>
            <a:picLocks noGrp="1" noChangeAspect="1"/>
          </p:cNvPicPr>
          <p:nvPr>
            <p:ph idx="1"/>
          </p:nvPr>
        </p:nvPicPr>
        <p:blipFill>
          <a:blip r:embed="rId2"/>
          <a:stretch>
            <a:fillRect/>
          </a:stretch>
        </p:blipFill>
        <p:spPr>
          <a:xfrm>
            <a:off x="143808" y="202565"/>
            <a:ext cx="4297982" cy="2807335"/>
          </a:xfrm>
        </p:spPr>
      </p:pic>
      <p:pic>
        <p:nvPicPr>
          <p:cNvPr id="7" name="Picture 6">
            <a:extLst>
              <a:ext uri="{FF2B5EF4-FFF2-40B4-BE49-F238E27FC236}">
                <a16:creationId xmlns:a16="http://schemas.microsoft.com/office/drawing/2014/main" id="{808919CC-CF69-C04B-5A05-275097DCCF37}"/>
              </a:ext>
            </a:extLst>
          </p:cNvPr>
          <p:cNvPicPr>
            <a:picLocks noChangeAspect="1"/>
          </p:cNvPicPr>
          <p:nvPr/>
        </p:nvPicPr>
        <p:blipFill>
          <a:blip r:embed="rId3"/>
          <a:stretch>
            <a:fillRect/>
          </a:stretch>
        </p:blipFill>
        <p:spPr>
          <a:xfrm>
            <a:off x="4939629" y="732223"/>
            <a:ext cx="4053898" cy="2132897"/>
          </a:xfrm>
          <a:prstGeom prst="rect">
            <a:avLst/>
          </a:prstGeom>
        </p:spPr>
      </p:pic>
      <p:pic>
        <p:nvPicPr>
          <p:cNvPr id="9" name="Picture 8">
            <a:extLst>
              <a:ext uri="{FF2B5EF4-FFF2-40B4-BE49-F238E27FC236}">
                <a16:creationId xmlns:a16="http://schemas.microsoft.com/office/drawing/2014/main" id="{C9BFD355-10DE-081A-D3D4-4A71D1B9647E}"/>
              </a:ext>
            </a:extLst>
          </p:cNvPr>
          <p:cNvPicPr>
            <a:picLocks noChangeAspect="1"/>
          </p:cNvPicPr>
          <p:nvPr/>
        </p:nvPicPr>
        <p:blipFill>
          <a:blip r:embed="rId4"/>
          <a:stretch>
            <a:fillRect/>
          </a:stretch>
        </p:blipFill>
        <p:spPr>
          <a:xfrm>
            <a:off x="143808" y="3429000"/>
            <a:ext cx="4297982" cy="2327825"/>
          </a:xfrm>
          <a:prstGeom prst="rect">
            <a:avLst/>
          </a:prstGeom>
        </p:spPr>
      </p:pic>
      <p:pic>
        <p:nvPicPr>
          <p:cNvPr id="11" name="Picture 10">
            <a:extLst>
              <a:ext uri="{FF2B5EF4-FFF2-40B4-BE49-F238E27FC236}">
                <a16:creationId xmlns:a16="http://schemas.microsoft.com/office/drawing/2014/main" id="{0BBD4AFA-2CA8-C55F-842D-BA5D9427D59B}"/>
              </a:ext>
            </a:extLst>
          </p:cNvPr>
          <p:cNvPicPr>
            <a:picLocks noChangeAspect="1"/>
          </p:cNvPicPr>
          <p:nvPr/>
        </p:nvPicPr>
        <p:blipFill>
          <a:blip r:embed="rId5"/>
          <a:stretch>
            <a:fillRect/>
          </a:stretch>
        </p:blipFill>
        <p:spPr>
          <a:xfrm>
            <a:off x="4939629" y="3615809"/>
            <a:ext cx="4153571" cy="2141016"/>
          </a:xfrm>
          <a:prstGeom prst="rect">
            <a:avLst/>
          </a:prstGeom>
        </p:spPr>
      </p:pic>
    </p:spTree>
    <p:extLst>
      <p:ext uri="{BB962C8B-B14F-4D97-AF65-F5344CB8AC3E}">
        <p14:creationId xmlns:p14="http://schemas.microsoft.com/office/powerpoint/2010/main" val="3907380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DA9C7D-79F6-6642-D50D-E20E2E8FC508}"/>
              </a:ext>
            </a:extLst>
          </p:cNvPr>
          <p:cNvPicPr>
            <a:picLocks noGrp="1" noChangeAspect="1"/>
          </p:cNvPicPr>
          <p:nvPr>
            <p:ph idx="1"/>
          </p:nvPr>
        </p:nvPicPr>
        <p:blipFill>
          <a:blip r:embed="rId2"/>
          <a:stretch>
            <a:fillRect/>
          </a:stretch>
        </p:blipFill>
        <p:spPr>
          <a:xfrm>
            <a:off x="325002" y="71120"/>
            <a:ext cx="5120758" cy="2491363"/>
          </a:xfrm>
        </p:spPr>
      </p:pic>
      <p:pic>
        <p:nvPicPr>
          <p:cNvPr id="7" name="Picture 6">
            <a:extLst>
              <a:ext uri="{FF2B5EF4-FFF2-40B4-BE49-F238E27FC236}">
                <a16:creationId xmlns:a16="http://schemas.microsoft.com/office/drawing/2014/main" id="{91329118-3D4E-EDDE-6E03-9AEE1E1E23AC}"/>
              </a:ext>
            </a:extLst>
          </p:cNvPr>
          <p:cNvPicPr>
            <a:picLocks noChangeAspect="1"/>
          </p:cNvPicPr>
          <p:nvPr/>
        </p:nvPicPr>
        <p:blipFill>
          <a:blip r:embed="rId3"/>
          <a:stretch>
            <a:fillRect/>
          </a:stretch>
        </p:blipFill>
        <p:spPr>
          <a:xfrm>
            <a:off x="485140" y="3093508"/>
            <a:ext cx="5120758" cy="2543308"/>
          </a:xfrm>
          <a:prstGeom prst="rect">
            <a:avLst/>
          </a:prstGeom>
        </p:spPr>
      </p:pic>
      <p:pic>
        <p:nvPicPr>
          <p:cNvPr id="9" name="Picture 8">
            <a:extLst>
              <a:ext uri="{FF2B5EF4-FFF2-40B4-BE49-F238E27FC236}">
                <a16:creationId xmlns:a16="http://schemas.microsoft.com/office/drawing/2014/main" id="{BBD098D6-3696-58F5-9799-F9BFE7943088}"/>
              </a:ext>
            </a:extLst>
          </p:cNvPr>
          <p:cNvPicPr>
            <a:picLocks noChangeAspect="1"/>
          </p:cNvPicPr>
          <p:nvPr/>
        </p:nvPicPr>
        <p:blipFill>
          <a:blip r:embed="rId4"/>
          <a:stretch>
            <a:fillRect/>
          </a:stretch>
        </p:blipFill>
        <p:spPr>
          <a:xfrm>
            <a:off x="6577381" y="-24319"/>
            <a:ext cx="4588459" cy="2749335"/>
          </a:xfrm>
          <a:prstGeom prst="rect">
            <a:avLst/>
          </a:prstGeom>
        </p:spPr>
      </p:pic>
      <p:pic>
        <p:nvPicPr>
          <p:cNvPr id="11" name="Picture 10">
            <a:extLst>
              <a:ext uri="{FF2B5EF4-FFF2-40B4-BE49-F238E27FC236}">
                <a16:creationId xmlns:a16="http://schemas.microsoft.com/office/drawing/2014/main" id="{D9A8085A-B190-7412-16B1-CFC32BF7D524}"/>
              </a:ext>
            </a:extLst>
          </p:cNvPr>
          <p:cNvPicPr>
            <a:picLocks noChangeAspect="1"/>
          </p:cNvPicPr>
          <p:nvPr/>
        </p:nvPicPr>
        <p:blipFill>
          <a:blip r:embed="rId5"/>
          <a:stretch>
            <a:fillRect/>
          </a:stretch>
        </p:blipFill>
        <p:spPr>
          <a:xfrm>
            <a:off x="6959600" y="3093508"/>
            <a:ext cx="4206240" cy="2577267"/>
          </a:xfrm>
          <a:prstGeom prst="rect">
            <a:avLst/>
          </a:prstGeom>
        </p:spPr>
      </p:pic>
    </p:spTree>
    <p:extLst>
      <p:ext uri="{BB962C8B-B14F-4D97-AF65-F5344CB8AC3E}">
        <p14:creationId xmlns:p14="http://schemas.microsoft.com/office/powerpoint/2010/main" val="963028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326DEBE2-C228-519F-DD59-BC9B7DAEBEE4}"/>
              </a:ext>
            </a:extLst>
          </p:cNvPr>
          <p:cNvPicPr>
            <a:picLocks noGrp="1" noChangeAspect="1"/>
          </p:cNvPicPr>
          <p:nvPr>
            <p:ph idx="1"/>
          </p:nvPr>
        </p:nvPicPr>
        <p:blipFill rotWithShape="1">
          <a:blip r:embed="rId2"/>
          <a:srcRect b="19"/>
          <a:stretch/>
        </p:blipFill>
        <p:spPr>
          <a:xfrm>
            <a:off x="20" y="1282"/>
            <a:ext cx="12191980" cy="6856718"/>
          </a:xfrm>
          <a:prstGeom prst="rect">
            <a:avLst/>
          </a:prstGeom>
        </p:spPr>
      </p:pic>
    </p:spTree>
    <p:extLst>
      <p:ext uri="{BB962C8B-B14F-4D97-AF65-F5344CB8AC3E}">
        <p14:creationId xmlns:p14="http://schemas.microsoft.com/office/powerpoint/2010/main" val="385974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1063</Words>
  <Application>Microsoft Office PowerPoint</Application>
  <PresentationFormat>Widescreen</PresentationFormat>
  <Paragraphs>77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-apple-system</vt:lpstr>
      <vt:lpstr>Arial</vt:lpstr>
      <vt:lpstr>Calibri</vt:lpstr>
      <vt:lpstr>Calibri Light</vt:lpstr>
      <vt:lpstr>inherit</vt:lpstr>
      <vt:lpstr>Inter</vt:lpstr>
      <vt:lpstr>Roboto</vt:lpstr>
      <vt:lpstr>Times New Roman</vt:lpstr>
      <vt:lpstr>var(--jp-content-font-family)</vt:lpstr>
      <vt:lpstr>Office Theme</vt:lpstr>
      <vt:lpstr>Heart Disease Prediction - Logistic Regression</vt:lpstr>
      <vt:lpstr>AIM:</vt:lpstr>
      <vt:lpstr>Contents</vt:lpstr>
      <vt:lpstr>Basic Data Analysis </vt:lpstr>
      <vt:lpstr>PowerPoint Presentation</vt:lpstr>
      <vt:lpstr> Analyzing Features using Visualizations </vt:lpstr>
      <vt:lpstr>PowerPoint Presentation</vt:lpstr>
      <vt:lpstr>PowerPoint Presentation</vt:lpstr>
      <vt:lpstr>PowerPoint Presentation</vt:lpstr>
      <vt:lpstr>Data Cleaning </vt:lpstr>
      <vt:lpstr>Data Distribution </vt:lpstr>
      <vt:lpstr>Standardization </vt:lpstr>
      <vt:lpstr>Normalization </vt:lpstr>
      <vt:lpstr>PowerPoint Presentation</vt:lpstr>
      <vt:lpstr>PowerPoint Presentation</vt:lpstr>
      <vt:lpstr>Applying Models </vt:lpstr>
      <vt:lpstr>Logistic Regression </vt:lpstr>
      <vt:lpstr>Standerdaised Prediction </vt:lpstr>
      <vt:lpstr>Non Standardized data</vt:lpstr>
      <vt:lpstr>Limited Feature Model </vt:lpstr>
      <vt:lpstr>Random Forest </vt:lpstr>
      <vt:lpstr>PowerPoint Presentation</vt:lpstr>
      <vt:lpstr>PowerPoint Presentation</vt:lpstr>
      <vt:lpstr>PowerPoint Presentation</vt:lpstr>
      <vt:lpstr> KNN  </vt:lpstr>
      <vt:lpstr>PowerPoint Presentation</vt:lpstr>
      <vt:lpstr>PowerPoint Presentation</vt:lpstr>
      <vt:lpstr>PowerPoint Presentation</vt:lpstr>
      <vt:lpstr>Will you develop CHD?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 - Logistic Regression</dc:title>
  <dc:creator>Gopavaram, Susmitha Reddy</dc:creator>
  <cp:lastModifiedBy>Gopavaram, Susmitha Reddy</cp:lastModifiedBy>
  <cp:revision>1</cp:revision>
  <dcterms:created xsi:type="dcterms:W3CDTF">2022-12-09T14:17:47Z</dcterms:created>
  <dcterms:modified xsi:type="dcterms:W3CDTF">2022-12-09T16:10:29Z</dcterms:modified>
</cp:coreProperties>
</file>