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8" r:id="rId2"/>
    <p:sldId id="279" r:id="rId3"/>
    <p:sldId id="272" r:id="rId4"/>
    <p:sldId id="259" r:id="rId5"/>
    <p:sldId id="273" r:id="rId6"/>
    <p:sldId id="274" r:id="rId7"/>
    <p:sldId id="280" r:id="rId8"/>
    <p:sldId id="260" r:id="rId9"/>
    <p:sldId id="268" r:id="rId10"/>
    <p:sldId id="262" r:id="rId11"/>
    <p:sldId id="277" r:id="rId12"/>
    <p:sldId id="263" r:id="rId13"/>
    <p:sldId id="264" r:id="rId14"/>
    <p:sldId id="271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A2EF4A-FE14-4532-ACFA-20A14DF80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F7810-8773-4156-A713-09D37578E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001C-235D-4583-91CF-74A9E0CA00F9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EAED-33BC-4D15-A47D-209A6118C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302D7-0779-4C5A-B415-7F66492AF6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32E8-E46B-4361-B5C7-5A0699E5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8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52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0819-4475-4460-83F9-65D22FD1B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0" y="1574674"/>
            <a:ext cx="6254427" cy="42355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887C14-EE03-4044-93B2-DD0AD899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587" y="1562465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D3D6F-AE8E-42F3-B5BC-84A7D40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51" y="1562465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D4FCD0-CDE1-43D4-B31A-F943C532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0587" y="2547888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B6B1C-A415-4775-B2F1-5A71DE24B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3" y="2485163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35B97-80A5-4AB9-AE3B-8FDFAF50D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9" y="1818981"/>
            <a:ext cx="3508157" cy="82391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934F4F-3FDE-406F-8065-7DC0635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91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0C112B-8468-4BDD-8741-692A2EFF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592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B84E61-93E0-4628-A104-C75C29EF8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1" y="1818981"/>
            <a:ext cx="3508157" cy="823912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D0345A1-9BDD-450E-8E72-D8795AA3AA2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61283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5E78397-B7FA-4355-A257-A4846BE1473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261284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38D993-D8F2-4059-9A2F-224D9AAB2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5" y="1818981"/>
            <a:ext cx="3508157" cy="82391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37146D7-F7DA-434B-9E68-D796F12F7A2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43527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BC8863-27A8-4BA1-98C4-08640E312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1818981"/>
            <a:ext cx="3508157" cy="823912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044814E-171B-42B7-A39B-6001BA2DF2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867094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AB7E0DF-C369-49B6-A620-17A0B3275D5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867095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EC24E-4D73-4CA4-9C65-58CC9B4D09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2214983"/>
            <a:ext cx="5181600" cy="414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CC711-A200-42E5-800D-891E0F8A07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15" y="2214983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996373-2DA0-4C35-9557-670B3F8C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846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778371-BEC0-4384-B529-D547AB875FC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50527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99C6B0-1968-4B44-A18E-C9735C9B967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902208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F33EB-E636-40F8-B2A0-4F6D0F82D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5" y="1698410"/>
            <a:ext cx="3564782" cy="3826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B41112-3F17-429F-9AC7-B8E87F7F4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21" y="1698410"/>
            <a:ext cx="3564782" cy="382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9A5867-1D44-430F-8B03-BFD1A1114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44" y="1689532"/>
            <a:ext cx="3564782" cy="3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ED6E3-6EAA-4E26-92D5-90FEFFAE9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07" y="1287260"/>
            <a:ext cx="9507984" cy="703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0EC9F-9A1F-4B6F-AD1E-29D3CB7F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08" y="1287260"/>
            <a:ext cx="9507984" cy="70399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9E32D-4F0E-4370-BA06-E7D49482A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007" y="2120657"/>
            <a:ext cx="4557943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B81FF-943E-46F6-BC80-46428EC96E3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09443" y="2147290"/>
            <a:ext cx="4840549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CEC0B-6AF3-4937-A791-4570833226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43" y="2120657"/>
            <a:ext cx="4941162" cy="414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525E8-7D72-4A91-BEDC-2280E4FC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95" y="2107339"/>
            <a:ext cx="4557943" cy="41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4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FEDCB-5FC3-400D-82BD-BE04A742A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3" y="2203883"/>
            <a:ext cx="337867" cy="33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80C03-3E1B-4952-8C8B-F4EFCDD86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6487" y="6077363"/>
            <a:ext cx="337867" cy="337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3A53A-988A-4EBE-9B3A-5E179E836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5754738" y="2197876"/>
            <a:ext cx="337867" cy="337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0F453-1CDF-4183-B97B-C8F20B9255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21402" y="6096893"/>
            <a:ext cx="337867" cy="337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D56C20-7369-4D81-B282-2F3CED17C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51" y="2218375"/>
            <a:ext cx="337867" cy="337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FFCAD7-8020-4392-B1CA-D84A8ABF0E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30475" y="6091855"/>
            <a:ext cx="337867" cy="337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A6EA74-69A3-44D7-A9E0-456D597AE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11168726" y="2212368"/>
            <a:ext cx="337867" cy="337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0D12F0-1911-4318-9D6D-E5EB44D6A5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35390" y="6111385"/>
            <a:ext cx="337867" cy="3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E1431-7A7B-4A31-A54D-2603DCCA2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98" y="2420563"/>
            <a:ext cx="7668429" cy="2206788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76FFB2-F3F5-4214-AA55-6F0B99FDF6D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2339" y="3230530"/>
            <a:ext cx="6153704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8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0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6C7B-7FE0-4E8A-8345-03AD77B5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718" y="2766218"/>
            <a:ext cx="752456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896BB-7201-4E0A-BBBF-F5FFA51AE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11" y="0"/>
            <a:ext cx="2405189" cy="1855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D108E0-4D6C-4B23-B9CE-6D1CBB4804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83"/>
            <a:ext cx="2121763" cy="15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5A5720-14A6-4E76-8AE0-7BF5A93F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97857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2843D21-9EFE-4BC5-BE92-A665BEA4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697857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F1D427-C6F8-43B7-AB09-7B9FC714E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1664568"/>
            <a:ext cx="5181600" cy="414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8437B2-1A11-4845-8AC4-8423D7E5E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37" y="1664567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EAD529-84B7-47AD-9E2D-2D11D6BE2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63" y="2475930"/>
            <a:ext cx="5183188" cy="823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09A1F9-4984-4DE1-8EC7-F126D9C46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75930"/>
            <a:ext cx="5157787" cy="8239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456396-CC31-438B-86DD-0C3C4C2A4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06EE347-FB37-4B8C-8664-75D6A2C6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7593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F9ED0A-EFB8-4809-9A9F-74698B6B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C71F74E-5805-4A0D-9B1C-7A9C918E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5664" y="247593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D548B32-A67A-49D3-A135-8DD83DAE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0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85F33-10CF-4D38-A10C-3E381DB8A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2635726"/>
            <a:ext cx="10417098" cy="29305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3CBF60-65BD-4A93-9569-637680C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526959"/>
            <a:ext cx="10515600" cy="10248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4E4798-8506-48A3-86AF-86E5CF6D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50" y="2635726"/>
            <a:ext cx="10515600" cy="30459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8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C4E3D-9A02-4511-A441-FF3F678EC3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22" y="1562465"/>
            <a:ext cx="6254427" cy="423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1D8802-777F-43A1-A758-E8C41294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8" y="1580223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AC84-8FCE-4F56-983B-CCD700EA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22" y="1580223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21D48-3710-46CF-B681-A1355307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218" y="2565646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5D4AA-76AD-417E-8602-5E93F35603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4" y="2502921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F441CD-043F-41E0-AF10-72C2EFF7C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6" y="2634431"/>
            <a:ext cx="1603762" cy="15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D7154B-DCE5-42B3-9675-59392099E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21" y="2569613"/>
            <a:ext cx="4214179" cy="565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128B0-2555-4417-AE18-C1717D6A2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9" y="2569613"/>
            <a:ext cx="4214179" cy="565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76FDD3-C6D8-409D-9E32-D4536446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2489D0-F5E0-426A-908B-E832CE81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91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05B9255-CEC4-4CEE-8D99-F2E3D5E9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8437F6A-9603-4E96-8B57-BD3492CF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398605-DC27-4243-927F-8DB3153CB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488024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8CB52F-7D49-4256-85E2-CD87ADB711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99841"/>
            <a:ext cx="5183188" cy="2671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1BBA9F-4038-4273-863F-15FBB9509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9" y="3272034"/>
            <a:ext cx="5183188" cy="2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4FC87A-BD6D-48EF-84E5-7880F44C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062" y="1409825"/>
            <a:ext cx="4381422" cy="9388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B144F7-2051-4B8B-B7F4-42AEFF28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596" y="2504670"/>
            <a:ext cx="4158977" cy="353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38F94-F541-4411-8923-64821B6BC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74" y="2449053"/>
            <a:ext cx="4381422" cy="37073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AB1C74-122C-4DFD-B9D3-0394B289E855}"/>
              </a:ext>
            </a:extLst>
          </p:cNvPr>
          <p:cNvSpPr txBox="1">
            <a:spLocks/>
          </p:cNvSpPr>
          <p:nvPr userDrawn="1"/>
        </p:nvSpPr>
        <p:spPr>
          <a:xfrm>
            <a:off x="6196694" y="1409825"/>
            <a:ext cx="4381422" cy="93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D35DB26-DC0A-4DBD-917C-461C91AE2E45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302499" y="2497457"/>
            <a:ext cx="4233339" cy="3610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5BB59A-246E-4221-9556-7A38EE5B09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4" y="2417485"/>
            <a:ext cx="4381422" cy="37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BD0BC50-CF1D-4086-B483-4387CD3F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0186DB-18B5-4FDA-928A-4F8C3F45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1759"/>
            <a:ext cx="10515600" cy="352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6" r:id="rId2"/>
    <p:sldLayoutId id="2147483649" r:id="rId3"/>
    <p:sldLayoutId id="2147483650" r:id="rId4"/>
    <p:sldLayoutId id="2147483655" r:id="rId5"/>
    <p:sldLayoutId id="2147483656" r:id="rId6"/>
    <p:sldLayoutId id="2147483657" r:id="rId7"/>
    <p:sldLayoutId id="2147483660" r:id="rId8"/>
    <p:sldLayoutId id="2147483659" r:id="rId9"/>
    <p:sldLayoutId id="2147483662" r:id="rId10"/>
    <p:sldLayoutId id="2147483663" r:id="rId11"/>
    <p:sldLayoutId id="2147483661" r:id="rId12"/>
    <p:sldLayoutId id="2147483658" r:id="rId13"/>
    <p:sldLayoutId id="2147483665" r:id="rId14"/>
    <p:sldLayoutId id="2147483667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image" Target="../media/image24.png"/><Relationship Id="rId3" Type="http://schemas.openxmlformats.org/officeDocument/2006/relationships/image" Target="../media/image16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image" Target="../media/image8.png"/><Relationship Id="rId17" Type="http://schemas.openxmlformats.org/officeDocument/2006/relationships/image" Target="../media/image23.png"/><Relationship Id="rId2" Type="http://schemas.openxmlformats.org/officeDocument/2006/relationships/image" Target="../media/image15.png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17.png"/><Relationship Id="rId15" Type="http://schemas.openxmlformats.org/officeDocument/2006/relationships/image" Target="../media/image3.png"/><Relationship Id="rId23" Type="http://schemas.openxmlformats.org/officeDocument/2006/relationships/image" Target="../media/image9.png"/><Relationship Id="rId10" Type="http://schemas.openxmlformats.org/officeDocument/2006/relationships/image" Target="../media/image2.png"/><Relationship Id="rId19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6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F4F60-FE03-4490-82E3-1A314132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54" y="890967"/>
            <a:ext cx="3048504" cy="298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2947C-5F57-4529-B2A1-AF99303D250B}"/>
              </a:ext>
            </a:extLst>
          </p:cNvPr>
          <p:cNvSpPr txBox="1">
            <a:spLocks/>
          </p:cNvSpPr>
          <p:nvPr/>
        </p:nvSpPr>
        <p:spPr>
          <a:xfrm>
            <a:off x="1524000" y="3673512"/>
            <a:ext cx="9144000" cy="951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-300" dirty="0" err="1"/>
              <a:t>Futurense</a:t>
            </a:r>
            <a:endParaRPr lang="en-US" b="1" spc="-3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4FE611-E3CC-4B83-9F51-B645E4F3437A}"/>
              </a:ext>
            </a:extLst>
          </p:cNvPr>
          <p:cNvSpPr txBox="1">
            <a:spLocks/>
          </p:cNvSpPr>
          <p:nvPr/>
        </p:nvSpPr>
        <p:spPr>
          <a:xfrm>
            <a:off x="1524000" y="4473033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spc="-150" dirty="0">
                <a:latin typeface="Helvetica" pitchFamily="2" charset="0"/>
              </a:rPr>
              <a:t>Democratizing Tech Talent </a:t>
            </a:r>
            <a:br>
              <a:rPr lang="en-US" sz="3200" spc="-150" dirty="0">
                <a:latin typeface="Helvetica" pitchFamily="2" charset="0"/>
              </a:rPr>
            </a:br>
            <a:r>
              <a:rPr lang="en-US" sz="3200" spc="-150" dirty="0">
                <a:latin typeface="Helvetica" pitchFamily="2" charset="0"/>
              </a:rPr>
              <a:t>to deliver impact at scale</a:t>
            </a:r>
          </a:p>
        </p:txBody>
      </p:sp>
    </p:spTree>
    <p:extLst>
      <p:ext uri="{BB962C8B-B14F-4D97-AF65-F5344CB8AC3E}">
        <p14:creationId xmlns:p14="http://schemas.microsoft.com/office/powerpoint/2010/main" val="284946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0B8F-40EF-6234-08B5-0FEE8140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741425"/>
            <a:ext cx="10515600" cy="5959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 &amp; Standout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FF7E-AE54-BCD8-5709-5A7B2E0A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4742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311851" y="1378723"/>
            <a:ext cx="6834622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Optimizations and Best Practices Used: </a:t>
            </a:r>
          </a:p>
        </p:txBody>
      </p:sp>
    </p:spTree>
    <p:extLst>
      <p:ext uri="{BB962C8B-B14F-4D97-AF65-F5344CB8AC3E}">
        <p14:creationId xmlns:p14="http://schemas.microsoft.com/office/powerpoint/2010/main" val="193875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AAA6-DF3F-16F7-CEF9-C6556501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7" y="1323554"/>
            <a:ext cx="3932237" cy="112287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Roadblocks &amp;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EBE1-D086-3D09-8F00-E1368968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B7F9-1109-717C-7199-4E2AECF8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5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207045-C5D5-13C9-CAF5-31DCDF5E5690}"/>
              </a:ext>
            </a:extLst>
          </p:cNvPr>
          <p:cNvSpPr txBox="1"/>
          <p:nvPr/>
        </p:nvSpPr>
        <p:spPr>
          <a:xfrm>
            <a:off x="1394979" y="1342798"/>
            <a:ext cx="6094268" cy="470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Future Scope:</a:t>
            </a:r>
          </a:p>
        </p:txBody>
      </p:sp>
    </p:spTree>
    <p:extLst>
      <p:ext uri="{BB962C8B-B14F-4D97-AF65-F5344CB8AC3E}">
        <p14:creationId xmlns:p14="http://schemas.microsoft.com/office/powerpoint/2010/main" val="276662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E88B67-0943-90F2-81A8-4EB3BC1DE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332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E48CB3-A841-47CD-8A66-04B7F0AF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05" y="4881568"/>
            <a:ext cx="2732625" cy="797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345E2-46F7-467C-BC89-DC646B6CF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16" y="3527955"/>
            <a:ext cx="2566421" cy="338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471BB2-889C-4B56-804D-294504E45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98" y="725301"/>
            <a:ext cx="1825756" cy="1712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FB4F8-B047-4F55-8E3F-E1F611362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79" y="3956685"/>
            <a:ext cx="2740158" cy="338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5EB96-4091-46EF-85AA-2F68B3181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13" y="4503605"/>
            <a:ext cx="4112905" cy="29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B5761-8D78-4AC1-9C33-82985CD7B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21" y="4384179"/>
            <a:ext cx="1916816" cy="460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C345D0-A243-47E5-A081-B9BD0BC8B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2" y="1427218"/>
            <a:ext cx="2841274" cy="99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D8FA4-B2CA-4F08-8207-C7DF5AC33E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59" y="4833853"/>
            <a:ext cx="2192223" cy="1280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067A28-9A79-45C5-99CE-45D75E222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6" y="2928508"/>
            <a:ext cx="1575311" cy="1215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D2F4E4-3CBF-4D61-A5F3-2AF3659AE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48" y="5679669"/>
            <a:ext cx="1833667" cy="527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0AC742-CEF2-463F-A2E1-E85BEF9067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45" y="3683744"/>
            <a:ext cx="1487427" cy="57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776D43-649C-4FB8-9C4B-A933B7F27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00" y="5783501"/>
            <a:ext cx="2722530" cy="8962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67FE5-92D7-4C70-AA0C-AF23C2F05B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26" y="3072357"/>
            <a:ext cx="1002794" cy="993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D053A3-A939-4689-A8CE-1D7920D408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4" y="2928508"/>
            <a:ext cx="1465103" cy="1083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3017FB-2821-415A-88FD-1CD7CBBE91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21" y="6340615"/>
            <a:ext cx="1255779" cy="2895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D43067-B72B-4702-B81F-F8D6392019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92" y="1336519"/>
            <a:ext cx="2308236" cy="19260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584497-3F5B-4D80-800E-752C328EB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743" y="3367659"/>
            <a:ext cx="1263267" cy="1185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D4E5B-8633-401D-A14D-33B5E84FD3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04" y="5783501"/>
            <a:ext cx="2634482" cy="9213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A89121-9266-49D3-9025-F9957730BB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23" y="2145915"/>
            <a:ext cx="1339194" cy="11275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81B50FB-F815-41E3-884E-36A604179D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4" y="4501885"/>
            <a:ext cx="3925832" cy="1432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24AD6E-9C60-41A1-B793-3B2D65BABA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3" y="725301"/>
            <a:ext cx="2362205" cy="17983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5DB9C8-82C0-4BBC-A888-B6F83E3C290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10" y="3956115"/>
            <a:ext cx="2340869" cy="3383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DFAA83-E6FE-4CEC-9D32-67068878AD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08" y="725301"/>
            <a:ext cx="176784" cy="1615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0B766A-7460-4E5F-8C86-067F3D2984C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96" y="688312"/>
            <a:ext cx="176784" cy="1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3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B48AE5-C45A-639E-C895-87CEE7EA2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5918" y="3017044"/>
            <a:ext cx="8873413" cy="823912"/>
          </a:xfrm>
        </p:spPr>
        <p:txBody>
          <a:bodyPr/>
          <a:lstStyle/>
          <a:p>
            <a:r>
              <a:rPr lang="en-IN" sz="5400" dirty="0"/>
              <a:t>Healthcare Analysis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A2D4F23-9E61-BD4A-28F7-D5C0D05DE6CB}"/>
              </a:ext>
            </a:extLst>
          </p:cNvPr>
          <p:cNvSpPr txBox="1">
            <a:spLocks/>
          </p:cNvSpPr>
          <p:nvPr/>
        </p:nvSpPr>
        <p:spPr>
          <a:xfrm>
            <a:off x="10089501" y="4794426"/>
            <a:ext cx="182569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Presented by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97DDAE3-C56D-2420-CFB0-6D483F0F42FE}"/>
              </a:ext>
            </a:extLst>
          </p:cNvPr>
          <p:cNvSpPr txBox="1">
            <a:spLocks/>
          </p:cNvSpPr>
          <p:nvPr/>
        </p:nvSpPr>
        <p:spPr>
          <a:xfrm>
            <a:off x="10089501" y="6111551"/>
            <a:ext cx="2310883" cy="32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Susmitha Peeka</a:t>
            </a:r>
          </a:p>
          <a:p>
            <a:r>
              <a:rPr lang="en-IN" sz="1800" dirty="0"/>
              <a:t>FT623</a:t>
            </a:r>
          </a:p>
        </p:txBody>
      </p:sp>
    </p:spTree>
    <p:extLst>
      <p:ext uri="{BB962C8B-B14F-4D97-AF65-F5344CB8AC3E}">
        <p14:creationId xmlns:p14="http://schemas.microsoft.com/office/powerpoint/2010/main" val="6559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311852" y="1298124"/>
            <a:ext cx="3540702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1643-4CDB-1D44-3E89-04E4A5EFD292}"/>
              </a:ext>
            </a:extLst>
          </p:cNvPr>
          <p:cNvSpPr txBox="1"/>
          <p:nvPr/>
        </p:nvSpPr>
        <p:spPr>
          <a:xfrm>
            <a:off x="1805419" y="2460722"/>
            <a:ext cx="9913829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 Description : T</a:t>
            </a:r>
            <a:r>
              <a:rPr lang="en-US" b="0" i="0" dirty="0">
                <a:effectLst/>
                <a:latin typeface="Söhne"/>
              </a:rPr>
              <a:t>he goal of this healthcare project is to analyze the hospitals datasets and provide an analysis state and district wise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 : This project addresses and does analysis on problem statements provided by multiple stakeholders like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healthcare department , Union of Doctors , Amir etc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Approach :  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solution approach for this project involves a three step process to find solution for the given problem statements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0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EAA-1D88-6297-4D29-04900CE1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1302854"/>
            <a:ext cx="7524564" cy="470000"/>
          </a:xfr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and Technologies Used: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B44FE5-3803-253C-8426-FB50216AB381}"/>
              </a:ext>
            </a:extLst>
          </p:cNvPr>
          <p:cNvSpPr/>
          <p:nvPr/>
        </p:nvSpPr>
        <p:spPr>
          <a:xfrm>
            <a:off x="2448792" y="2498437"/>
            <a:ext cx="2133600" cy="2098964"/>
          </a:xfrm>
          <a:prstGeom prst="roundRect">
            <a:avLst>
              <a:gd name="adj" fmla="val 1806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252698-1A0D-A7F9-BAEE-ADE7D4F35E8F}"/>
              </a:ext>
            </a:extLst>
          </p:cNvPr>
          <p:cNvGrpSpPr/>
          <p:nvPr/>
        </p:nvGrpSpPr>
        <p:grpSpPr>
          <a:xfrm>
            <a:off x="4797138" y="2498437"/>
            <a:ext cx="2133600" cy="2098964"/>
            <a:chOff x="3851566" y="2955637"/>
            <a:chExt cx="2133600" cy="209896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5EF8D0C-89A7-C733-6482-BAE052A8A1E7}"/>
                </a:ext>
              </a:extLst>
            </p:cNvPr>
            <p:cNvSpPr/>
            <p:nvPr/>
          </p:nvSpPr>
          <p:spPr>
            <a:xfrm>
              <a:off x="3851566" y="2955637"/>
              <a:ext cx="2133600" cy="2098964"/>
            </a:xfrm>
            <a:prstGeom prst="roundRect">
              <a:avLst>
                <a:gd name="adj" fmla="val 1806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1CB7320-260B-7B8A-1F1B-F19981C6E43B}"/>
                </a:ext>
              </a:extLst>
            </p:cNvPr>
            <p:cNvSpPr txBox="1">
              <a:spLocks/>
            </p:cNvSpPr>
            <p:nvPr/>
          </p:nvSpPr>
          <p:spPr>
            <a:xfrm>
              <a:off x="4134244" y="3288795"/>
              <a:ext cx="1016184" cy="44334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/>
                <a:t>MYSQL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6084A8-7A30-FF20-11C4-40E0D8FE2A08}"/>
              </a:ext>
            </a:extLst>
          </p:cNvPr>
          <p:cNvGrpSpPr/>
          <p:nvPr/>
        </p:nvGrpSpPr>
        <p:grpSpPr>
          <a:xfrm>
            <a:off x="7145484" y="2498437"/>
            <a:ext cx="2133600" cy="2098964"/>
            <a:chOff x="6199912" y="2955637"/>
            <a:chExt cx="2133600" cy="209896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F68068-59AE-6979-E4E1-A6AB2E08F334}"/>
                </a:ext>
              </a:extLst>
            </p:cNvPr>
            <p:cNvSpPr/>
            <p:nvPr/>
          </p:nvSpPr>
          <p:spPr>
            <a:xfrm>
              <a:off x="6199912" y="2955637"/>
              <a:ext cx="2133600" cy="2098964"/>
            </a:xfrm>
            <a:prstGeom prst="roundRect">
              <a:avLst>
                <a:gd name="adj" fmla="val 1806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8678FD8B-23F9-F610-E6B0-C6956195C870}"/>
                </a:ext>
              </a:extLst>
            </p:cNvPr>
            <p:cNvSpPr txBox="1">
              <a:spLocks/>
            </p:cNvSpPr>
            <p:nvPr/>
          </p:nvSpPr>
          <p:spPr>
            <a:xfrm>
              <a:off x="6445398" y="3254353"/>
              <a:ext cx="1016184" cy="44334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 err="1"/>
                <a:t>Jupyter</a:t>
              </a:r>
              <a:endParaRPr lang="en-GB" sz="1600" b="1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0661AAB-6A19-E22E-4B76-9D253AD5BF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64" y="3127705"/>
            <a:ext cx="1676400" cy="113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7B10-3982-C241-F62D-43DC6B0CBC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41" y="3053268"/>
            <a:ext cx="2583155" cy="120791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D077F74-CD55-DF2A-E984-8095152964FC}"/>
              </a:ext>
            </a:extLst>
          </p:cNvPr>
          <p:cNvSpPr txBox="1">
            <a:spLocks/>
          </p:cNvSpPr>
          <p:nvPr/>
        </p:nvSpPr>
        <p:spPr>
          <a:xfrm>
            <a:off x="2532605" y="2797153"/>
            <a:ext cx="1520319" cy="4433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Python</a:t>
            </a:r>
          </a:p>
          <a:p>
            <a:r>
              <a:rPr lang="en-GB" sz="1400" dirty="0"/>
              <a:t>Pandas</a:t>
            </a:r>
          </a:p>
          <a:p>
            <a:r>
              <a:rPr lang="en-GB" sz="1400" dirty="0" err="1"/>
              <a:t>Numpy</a:t>
            </a:r>
            <a:endParaRPr lang="en-GB" sz="1400" dirty="0"/>
          </a:p>
          <a:p>
            <a:r>
              <a:rPr lang="en-GB" sz="1400" dirty="0"/>
              <a:t>Matplotlib</a:t>
            </a:r>
          </a:p>
          <a:p>
            <a:r>
              <a:rPr lang="en-GB" sz="1400" dirty="0" err="1"/>
              <a:t>pymysql</a:t>
            </a:r>
            <a:endParaRPr lang="en-GB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E6F700-EDC7-F3CB-16D7-033BF4E79A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56" y="3096069"/>
            <a:ext cx="1250020" cy="13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EAA-1D88-6297-4D29-04900CE1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061" y="1165243"/>
            <a:ext cx="7524564" cy="5959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Libraries/Packages/Features Used: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211F5A-AFDA-F184-E36E-CD4E844C4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85133"/>
              </p:ext>
            </p:extLst>
          </p:nvPr>
        </p:nvGraphicFramePr>
        <p:xfrm>
          <a:off x="1978090" y="2150291"/>
          <a:ext cx="792998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2473">
                  <a:extLst>
                    <a:ext uri="{9D8B030D-6E8A-4147-A177-3AD203B41FA5}">
                      <a16:colId xmlns:a16="http://schemas.microsoft.com/office/drawing/2014/main" val="115339555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2932226652"/>
                    </a:ext>
                  </a:extLst>
                </a:gridCol>
                <a:gridCol w="5933231">
                  <a:extLst>
                    <a:ext uri="{9D8B030D-6E8A-4147-A177-3AD203B41FA5}">
                      <a16:colId xmlns:a16="http://schemas.microsoft.com/office/drawing/2014/main" val="156353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2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Reading and cleaning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1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Numpy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Mathematical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visualisation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20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visualisation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pymysql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Mysql</a:t>
                      </a: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connectivity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52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0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291069" y="1214997"/>
            <a:ext cx="5213639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Headline Statistics (1/2):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1643-4CDB-1D44-3E89-04E4A5EFD292}"/>
              </a:ext>
            </a:extLst>
          </p:cNvPr>
          <p:cNvSpPr txBox="1"/>
          <p:nvPr/>
        </p:nvSpPr>
        <p:spPr>
          <a:xfrm>
            <a:off x="2388609" y="2634885"/>
            <a:ext cx="8341595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was done in python language and last 28% of the project required MYSQL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Divided the project into 10 sub-parts with an average of 50 lines per part and 3 problem statements per part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function in problem-statement 11 and 8 stored procedure functions during MYSQL connectivity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built-in functions from pandas for reading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cleaning data (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read_csv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sort_values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matplotlib functions like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barplot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piecharts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7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291070" y="1214997"/>
            <a:ext cx="4631748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Headline Statistics (2/2):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1CF2E-7F0A-1D63-B14F-00DD6463F462}"/>
              </a:ext>
            </a:extLst>
          </p:cNvPr>
          <p:cNvSpPr txBox="1"/>
          <p:nvPr/>
        </p:nvSpPr>
        <p:spPr>
          <a:xfrm>
            <a:off x="2388609" y="2769968"/>
            <a:ext cx="4886325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IDE/Code Editor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is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Plugins Used 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Function/Complexity breakdown: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Reading data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Cleaning data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Visualising data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Storing data into MYSQL database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stored procedures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68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4DE582-84BA-C118-56D7-3E0C72FCB4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B4D4-7F5D-4D01-6755-4A697F14A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12DB9-CECB-66A4-5079-E699254B8725}"/>
              </a:ext>
            </a:extLst>
          </p:cNvPr>
          <p:cNvSpPr txBox="1"/>
          <p:nvPr/>
        </p:nvSpPr>
        <p:spPr>
          <a:xfrm>
            <a:off x="7910079" y="739610"/>
            <a:ext cx="3696566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Relevant Diagram/s:</a:t>
            </a:r>
          </a:p>
        </p:txBody>
      </p:sp>
    </p:spTree>
    <p:extLst>
      <p:ext uri="{BB962C8B-B14F-4D97-AF65-F5344CB8AC3E}">
        <p14:creationId xmlns:p14="http://schemas.microsoft.com/office/powerpoint/2010/main" val="93649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D80E1F-7C00-1C8A-B090-058ED566D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04D5-BBFD-4D99-B366-314C5F9132A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2BCDF-4756-38C6-2C9F-15CCEEDF4CD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1702-C00E-734C-15C2-9549C651D028}"/>
              </a:ext>
            </a:extLst>
          </p:cNvPr>
          <p:cNvSpPr txBox="1"/>
          <p:nvPr/>
        </p:nvSpPr>
        <p:spPr>
          <a:xfrm>
            <a:off x="3766308" y="650302"/>
            <a:ext cx="8011390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Implementation Screenshots/Code Snippets:</a:t>
            </a:r>
          </a:p>
        </p:txBody>
      </p:sp>
    </p:spTree>
    <p:extLst>
      <p:ext uri="{BB962C8B-B14F-4D97-AF65-F5344CB8AC3E}">
        <p14:creationId xmlns:p14="http://schemas.microsoft.com/office/powerpoint/2010/main" val="11271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281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Helvetica</vt:lpstr>
      <vt:lpstr>Söhne</vt:lpstr>
      <vt:lpstr>Symbol</vt:lpstr>
      <vt:lpstr>Office Theme</vt:lpstr>
      <vt:lpstr>PowerPoint Presentation</vt:lpstr>
      <vt:lpstr>PowerPoint Presentation</vt:lpstr>
      <vt:lpstr>PowerPoint Presentation</vt:lpstr>
      <vt:lpstr>Tools and Technologies Used:</vt:lpstr>
      <vt:lpstr>Libraries/Packages/Features Used:</vt:lpstr>
      <vt:lpstr>PowerPoint Presentation</vt:lpstr>
      <vt:lpstr>PowerPoint Presentation</vt:lpstr>
      <vt:lpstr>PowerPoint Presentation</vt:lpstr>
      <vt:lpstr>PowerPoint Presentation</vt:lpstr>
      <vt:lpstr>Highlights &amp; Standout Features:</vt:lpstr>
      <vt:lpstr>PowerPoint Presentation</vt:lpstr>
      <vt:lpstr>Roadblocks &amp; Resolutions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Jackson</dc:creator>
  <cp:lastModifiedBy>Susmitha Peeka</cp:lastModifiedBy>
  <cp:revision>28</cp:revision>
  <dcterms:created xsi:type="dcterms:W3CDTF">2022-12-05T10:10:22Z</dcterms:created>
  <dcterms:modified xsi:type="dcterms:W3CDTF">2023-03-05T06:35:37Z</dcterms:modified>
</cp:coreProperties>
</file>