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378802" y="3167122"/>
            <a:ext cx="6207148" cy="2062103"/>
          </a:xfrm>
          <a:prstGeom prst="rect">
            <a:avLst/>
          </a:prstGeom>
          <a:noFill/>
        </p:spPr>
        <p:txBody>
          <a:bodyPr wrap="none" rtlCol="0">
            <a:spAutoFit/>
          </a:bodyPr>
          <a:lstStyle/>
          <a:p>
            <a:r>
              <a:rPr lang="en-US" sz="3200" dirty="0">
                <a:solidFill>
                  <a:srgbClr val="00B0F0"/>
                </a:solidFill>
                <a:latin typeface="Algerian" panose="04020705040A02060702" pitchFamily="82" charset="0"/>
              </a:rPr>
              <a:t>PRESENTED BY </a:t>
            </a:r>
          </a:p>
          <a:p>
            <a:r>
              <a:rPr lang="en-US" sz="3200" dirty="0">
                <a:solidFill>
                  <a:srgbClr val="00B0F0"/>
                </a:solidFill>
                <a:latin typeface="Algerian" panose="04020705040A02060702" pitchFamily="82" charset="0"/>
              </a:rPr>
              <a:t>SUSMITHA.V</a:t>
            </a: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endParaRPr lang="en-US" sz="3200" dirty="0">
              <a:solidFill>
                <a:srgbClr val="0070C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NM_PROJECT_TEMPLATE[1]</Template>
  <TotalTime>1</TotalTime>
  <Words>493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Kumar V</dc:creator>
  <cp:lastModifiedBy>Narendra Kumar V</cp:lastModifiedBy>
  <cp:revision>3</cp:revision>
  <dcterms:created xsi:type="dcterms:W3CDTF">2024-04-03T06:53:59Z</dcterms:created>
  <dcterms:modified xsi:type="dcterms:W3CDTF">2024-04-04T01:22:25Z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