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92" r:id="rId3"/>
    <p:sldId id="1305" r:id="rId5"/>
    <p:sldId id="352" r:id="rId6"/>
    <p:sldId id="1300" r:id="rId7"/>
    <p:sldId id="1284" r:id="rId8"/>
    <p:sldId id="1285" r:id="rId9"/>
    <p:sldId id="1303" r:id="rId10"/>
    <p:sldId id="1304" r:id="rId11"/>
    <p:sldId id="1286" r:id="rId12"/>
    <p:sldId id="1287" r:id="rId13"/>
    <p:sldId id="1292" r:id="rId14"/>
    <p:sldId id="1293" r:id="rId15"/>
    <p:sldId id="1294" r:id="rId16"/>
    <p:sldId id="1295" r:id="rId17"/>
    <p:sldId id="1296" r:id="rId18"/>
    <p:sldId id="1297" r:id="rId19"/>
    <p:sldId id="1288" r:id="rId20"/>
    <p:sldId id="1249" r:id="rId21"/>
  </p:sldIdLst>
  <p:sldSz cx="9144000" cy="5143500" type="screen16x9"/>
  <p:notesSz cx="6858000" cy="9144000"/>
  <p:custShowLst>
    <p:custShow name="Custom Show 1" id="0">
      <p:sldLst>
        <p:sld r:id="rId3"/>
        <p:sld r:id="rId6"/>
        <p:sld r:id="rId7"/>
        <p:sld r:id="rId8"/>
        <p:sld r:id="rId12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54" y="8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customXml" Target="../customXml/item3.xml"/><Relationship Id="rId26" Type="http://schemas.openxmlformats.org/officeDocument/2006/relationships/customXml" Target="../customXml/item2.xml"/><Relationship Id="rId25" Type="http://schemas.openxmlformats.org/officeDocument/2006/relationships/customXml" Target="../customXml/item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type="teardrop" r:blip="" rot="45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type="teardrop" r:blip="" rot="225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Title and body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/>
          <p:cNvPicPr preferRelativeResize="0"/>
          <p:nvPr userDrawn="1"/>
        </p:nvPicPr>
        <p:blipFill rotWithShape="1">
          <a:blip r:embed="rId12"/>
          <a:srcRect/>
          <a:stretch>
            <a:fillRect/>
          </a:stretch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  <a:endParaRPr lang="en-US" sz="1800" b="0">
              <a:solidFill>
                <a:schemeClr val="bg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/>
          <p:cNvPicPr>
            <a:picLocks noChangeAspect="1"/>
          </p:cNvPicPr>
          <p:nvPr/>
        </p:nvPicPr>
        <p:blipFill rotWithShape="1">
          <a:blip r:embed="rId1">
            <a:alphaModFix amt="5000"/>
          </a:blip>
          <a:srcRect t="5928" r="746" b="10206"/>
          <a:stretch>
            <a:fillRect/>
          </a:stretch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/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  <a:endParaRPr lang="en-US" sz="2000" b="1">
              <a:solidFill>
                <a:srgbClr val="161D2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  <a:endParaRPr lang="en-US" sz="2000">
              <a:solidFill>
                <a:srgbClr val="161D23"/>
              </a:solidFill>
            </a:endParaRPr>
          </a:p>
        </p:txBody>
      </p:sp>
      <p:sp>
        <p:nvSpPr>
          <p:cNvPr id="13" name="Google Shape;70;p13"/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Team Members</a:t>
            </a:r>
            <a:endParaRPr lang="en-US" sz="1200" b="0" i="0" u="none" strike="noStrike" cap="none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5375" y="3956050"/>
            <a:ext cx="2750185" cy="455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Student Name : VIVEK A</a:t>
            </a:r>
            <a:endParaRPr lang="en-US" sz="1100" b="0" i="0" u="none" strike="noStrike" cap="none" dirty="0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Student ID : aut963521104304</a:t>
            </a:r>
            <a:endParaRPr lang="en-US" sz="1100" b="0" i="0" u="none" strike="noStrike" cap="none" dirty="0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/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College Name</a:t>
            </a:r>
            <a:endParaRPr lang="en-US" sz="1200" b="0" i="0" u="none" strike="noStrike" cap="none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93356" y="3956068"/>
            <a:ext cx="20955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dirty="0" err="1">
                <a:solidFill>
                  <a:schemeClr val="tx1"/>
                </a:solidFill>
              </a:rPr>
              <a:t>X</a:t>
            </a:r>
            <a:r>
              <a:rPr lang="en-US" sz="1100" b="0" i="0" u="none" strike="noStrike" cap="none" dirty="0" err="1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yz</a:t>
            </a:r>
            <a:endParaRPr lang="en-US" sz="1100" b="0" i="0" u="none" strike="noStrike" cap="none" dirty="0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90"/>
    </mc:Choice>
    <mc:Fallback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/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  <a:endParaRPr lang="en-I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About-Us-Page</a:t>
            </a: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Service-Page</a:t>
            </a:r>
            <a:endParaRPr 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/>
              <a:t>Departments-Page</a:t>
            </a:r>
            <a:endParaRPr lang="en-US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Blog-Page</a:t>
            </a:r>
            <a:endParaRPr 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/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  <a:endParaRPr lang="en-I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  <a:endParaRPr lang="en-US" sz="3000" b="1" spc="-5">
              <a:solidFill>
                <a:srgbClr val="2233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 panose="020B0604020202020204"/>
                <a:cs typeface="Arial" panose="020B0604020202020204"/>
              </a:rPr>
              <a:t>CAPSTONE PROJECT SHOWCASE</a:t>
            </a:r>
            <a:endParaRPr lang="en-US" sz="2000" b="1">
              <a:solidFill>
                <a:srgbClr val="213164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/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5"/>
              </a:lnSpc>
              <a:spcBef>
                <a:spcPct val="0"/>
              </a:spcBef>
            </a:pPr>
            <a:r>
              <a:rPr lang="en-US" sz="1600" b="1" dirty="0"/>
              <a:t>Car Rentals Application with Django Framework</a:t>
            </a:r>
            <a:r>
              <a:rPr lang="en-US" sz="1600" b="1" dirty="0">
                <a:latin typeface="+mj-lt"/>
              </a:rPr>
              <a:t> </a:t>
            </a:r>
            <a:endParaRPr lang="en-US" sz="1600" b="1" dirty="0">
              <a:latin typeface="+mj-lt"/>
              <a:cs typeface="Poppins"/>
            </a:endParaRPr>
          </a:p>
        </p:txBody>
      </p:sp>
      <p:sp>
        <p:nvSpPr>
          <p:cNvPr id="19" name="TextBox 10"/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5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5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  <a:endParaRPr lang="en-IN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/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  <a:endParaRPr lang="en-I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/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  <a:endParaRPr lang="en-I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/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  <a:endParaRPr lang="en-I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  <a:endParaRPr lang="en-I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  <a:endParaRPr lang="en-I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/>
          <p:cNvSpPr txBox="1"/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/>
          <p:cNvGraphicFramePr/>
          <p:nvPr/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  <a:endParaRPr lang="en-I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c t : c o n t e n t T y p e S c h e m a   c t : _ = " "   m a : _ = " "   m a : c o n t e n t T y p e N a m e = " D o c u m e n t "   m a : c o n t e n t T y p e I D = " 0 x 0 1 0 1 0 0 0 F 1 8 7 2 1 8 8 A B C F C 4 8 B E C A 6 C 8 7 E 8 A C 3 2 8 5 "   m a : c o n t e n t T y p e V e r s i o n = " 1 5 "   m a : c o n t e n t T y p e D e s c r i p t i o n = " C r e a t e   a   n e w   d o c u m e n t . "   m a : c o n t e n t T y p e S c o p e = " "   m a : v e r s i o n I D = " 7 6 7 0 6 1 8 c 0 3 e 5 4 f b a e 4 a 1 7 e c b 2 d 0 e d 1 0 f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3 d 6 3 d e 1 c 5 a 2 1 7 0 4 4 e 3 1 e 0 c 8 b 2 6 0 d 3 d 7 1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3 = " 9 1 6 2 b d 5 b - 4 e d 9 - 4 d a 3 - b 3 7 6 - 0 5 2 0 4 5 8 0 b a 3 f "   x m l n s : n s 4 = " c 0 f a 2 6 1 7 - 9 6 b d - 4 2 5 d - 8 5 7 8 - e 9 3 5 6 3 f e 3 7 c 5 " >  
 < x s d : i m p o r t   n a m e s p a c e = " 9 1 6 2 b d 5 b - 4 e d 9 - 4 d a 3 - b 3 7 6 - 0 5 2 0 4 5 8 0 b a 3 f " / >  
 < x s d : i m p o r t   n a m e s p a c e = " c 0 f a 2 6 1 7 - 9 6 b d - 4 2 5 d - 8 5 7 8 - e 9 3 5 6 3 f e 3 7 c 5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3 : M e d i a S e r v i c e M e t a d a t a "   m i n O c c u r s = " 0 " / >  
 < x s d : e l e m e n t   r e f = " n s 3 : M e d i a S e r v i c e F a s t M e t a d a t a "   m i n O c c u r s = " 0 " / >  
 < x s d : e l e m e n t   r e f = " n s 4 : S h a r e d W i t h U s e r s "   m i n O c c u r s = " 0 " / >  
 < x s d : e l e m e n t   r e f = " n s 4 : S h a r e d W i t h D e t a i l s "   m i n O c c u r s = " 0 " / >  
 < x s d : e l e m e n t   r e f = " n s 4 : S h a r i n g H i n t H a s h "   m i n O c c u r s = " 0 " / >  
 < x s d : e l e m e n t   r e f = " n s 3 : M e d i a S e r v i c e A u t o T a g s "   m i n O c c u r s = " 0 " / >  
 < x s d : e l e m e n t   r e f = " n s 3 : M e d i a S e r v i c e O C R "   m i n O c c u r s = " 0 " / >  
 < x s d : e l e m e n t   r e f = " n s 3 : M e d i a S e r v i c e G e n e r a t i o n T i m e "   m i n O c c u r s = " 0 " / >  
 < x s d : e l e m e n t   r e f = " n s 3 : M e d i a S e r v i c e E v e n t H a s h C o d e "   m i n O c c u r s = " 0 " / >  
 < x s d : e l e m e n t   r e f = " n s 3 : M e d i a S e r v i c e A u t o K e y P o i n t s "   m i n O c c u r s = " 0 " / >  
 < x s d : e l e m e n t   r e f = " n s 3 : M e d i a S e r v i c e K e y P o i n t s "   m i n O c c u r s = " 0 " / >  
 < x s d : e l e m e n t   r e f = " n s 3 : M e d i a S e r v i c e D a t e T a k e n "   m i n O c c u r s = " 0 " / >  
 < x s d : e l e m e n t   r e f = " n s 3 : M e d i a L e n g t h I n S e c o n d s "   m i n O c c u r s = " 0 " / >  
 < x s d : e l e m e n t   r e f = " n s 3 : M e d i a S e r v i c e L o c a t i o n "   m i n O c c u r s = " 0 " / >  
 < x s d : e l e m e n t   r e f = " n s 3 : _ a c t i v i t y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9 1 6 2 b d 5 b - 4 e d 9 - 4 d a 3 - b 3 7 6 - 0 5 2 0 4 5 8 0 b a 3 f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3 "   n i l l a b l e = " t r u e "   m a : d i s p l a y N a m e = "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O C R "   m a : i n d e x = " 1 4 "   n i l l a b l e = " t r u e "   m a : d i s p l a y N a m e = " E x t r a c t e d   T e x t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G e n e r a t i o n T i m e "   m a : i n d e x = " 1 5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6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7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8 "   n i l l a b l e = " t r u e "   m a : d i s p l a y N a m e = " K e y P o i n t s "   m a : i n t e r n a l N a m e = " M e d i a S e r v i c e K e y P o i n t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9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2 0 "   n i l l a b l e = " t r u e "   m a : d i s p l a y N a m e = " L e n g t h   ( s e c o n d s )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M e d i a S e r v i c e L o c a t i o n "   m a : i n d e x = " 2 1 "   n i l l a b l e = " t r u e "   m a : d i s p l a y N a m e = " L o c a t i o n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_ a c t i v i t y "   m a : i n d e x = " 2 2 "   n i l l a b l e = " t r u e "   m a : d i s p l a y N a m e = " _ a c t i v i t y "   m a : h i d d e n = " t r u e "   m a : i n t e r n a l N a m e = " _ a c t i v i t y " >  
 < x s d : s i m p l e T y p e >  
 < x s d : r e s t r i c t i o n   b a s e = " d m s : N o t e " / >  
 < / x s d : s i m p l e T y p e >  
 < / x s d : e l e m e n t >  
 < / x s d : s c h e m a >  
 < x s d : s c h e m a   t a r g e t N a m e s p a c e = " c 0 f a 2 6 1 7 - 9 6 b d - 4 2 5 d - 8 5 7 8 - e 9 3 5 6 3 f e 3 7 c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0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1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S h a r i n g H i n t H a s h "   m a : i n d e x = " 1 2 "   n i l l a b l e = " t r u e "   m a : d i s p l a y N a m e = " S h a r i n g   H i n t   H a s h "   m a : h i d d e n = " t r u e "   m a : i n t e r n a l N a m e = " S h a r i n g H i n t H a s h "   m a : r e a d O n l y = " t r u e " >  
 < x s d : s i m p l e T y p e >  
 < x s d : r e s t r i c t i o n   b a s e = " d m s : T e x t " /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2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_ a c t i v i t y   x m l n s = " 9 1 6 2 b d 5 b - 4 e d 9 - 4 d a 3 - b 3 7 6 - 0 5 2 0 4 5 8 0 b a 3 f "   x s i : n i l = " t r u e " / > < / d o c u m e n t M a n a g e m e n t > < / p : p r o p e r t i e s > 
</file>

<file path=customXml/item3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Props1.xml><?xml version="1.0" encoding="utf-8"?>
<ds:datastoreItem xmlns:ds="http://schemas.openxmlformats.org/officeDocument/2006/customXml" ds:itemID="{7D9E5D5E-A365-4A49-8140-C8CC82A61608}">
  <ds:schemaRefs/>
</ds:datastoreItem>
</file>

<file path=customXml/itemProps2.xml><?xml version="1.0" encoding="utf-8"?>
<ds:datastoreItem xmlns:ds="http://schemas.openxmlformats.org/officeDocument/2006/customXml" ds:itemID="{A6559A34-456E-49A1-8157-9E3D18BFAD36}">
  <ds:schemaRefs/>
</ds:datastoreItem>
</file>

<file path=customXml/itemProps3.xml><?xml version="1.0" encoding="utf-8"?>
<ds:datastoreItem xmlns:ds="http://schemas.openxmlformats.org/officeDocument/2006/customXml" ds:itemID="{3706AB80-2608-47D7-8AC8-FA6BC8A9B27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WPS Presentation</Application>
  <PresentationFormat>On-screen Show (16:9)</PresentationFormat>
  <Paragraphs>80</Paragraphs>
  <Slides>18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  <vt:variant>
        <vt:lpstr>自定义放映</vt:lpstr>
      </vt:variant>
      <vt:variant>
        <vt:i4>1</vt:i4>
      </vt:variant>
    </vt:vector>
  </HeadingPairs>
  <TitlesOfParts>
    <vt:vector size="33" baseType="lpstr">
      <vt:lpstr>Arial</vt:lpstr>
      <vt:lpstr>SimSun</vt:lpstr>
      <vt:lpstr>Wingdings</vt:lpstr>
      <vt:lpstr>Arial</vt:lpstr>
      <vt:lpstr>Calibri</vt:lpstr>
      <vt:lpstr>Arial MT</vt:lpstr>
      <vt:lpstr>Times New Roman</vt:lpstr>
      <vt:lpstr>Poppins</vt:lpstr>
      <vt:lpstr>Segoe Print</vt:lpstr>
      <vt:lpstr>Times New Roman</vt:lpstr>
      <vt:lpstr>Söhne</vt:lpstr>
      <vt:lpstr>Microsoft YaHei</vt:lpstr>
      <vt:lpstr>Arial Unicode MS</vt:lpstr>
      <vt:lpstr>Simple Light</vt:lpstr>
      <vt:lpstr>PowerPoint 演示文稿</vt:lpstr>
      <vt:lpstr>PowerPoint 演示文稿</vt:lpstr>
      <vt:lpstr>Abstract</vt:lpstr>
      <vt:lpstr>Problem Statement</vt:lpstr>
      <vt:lpstr>Project Overview</vt:lpstr>
      <vt:lpstr>Proposed Solution</vt:lpstr>
      <vt:lpstr>PowerPoint 演示文稿</vt:lpstr>
      <vt:lpstr>PowerPoint 演示文稿</vt:lpstr>
      <vt:lpstr>Technology Used</vt:lpstr>
      <vt:lpstr>Modelling &amp; Results</vt:lpstr>
      <vt:lpstr>Homepage</vt:lpstr>
      <vt:lpstr>About-Us-Page</vt:lpstr>
      <vt:lpstr>Service-Page</vt:lpstr>
      <vt:lpstr>Departments-Page</vt:lpstr>
      <vt:lpstr>Blog-Page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Hp</cp:lastModifiedBy>
  <cp:revision>9</cp:revision>
  <dcterms:created xsi:type="dcterms:W3CDTF">2024-04-12T17:10:25Z</dcterms:created>
  <dcterms:modified xsi:type="dcterms:W3CDTF">2024-04-12T17:13:45Z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D9D6C50406E247C4960A0B85C928B126_13</vt:lpwstr>
  </property>
  <property fmtid="{D5CDD505-2E9C-101B-9397-08002B2CF9AE}" pid="4" name="KSOProductBuildVer">
    <vt:lpwstr>1033-12.2.0.13489</vt:lpwstr>
  </property>
</Properties>
</file>