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83" r:id="rId2"/>
    <p:sldId id="298" r:id="rId3"/>
    <p:sldId id="284" r:id="rId4"/>
    <p:sldId id="287" r:id="rId5"/>
    <p:sldId id="289" r:id="rId6"/>
    <p:sldId id="294" r:id="rId7"/>
    <p:sldId id="295" r:id="rId8"/>
    <p:sldId id="296" r:id="rId9"/>
    <p:sldId id="297" r:id="rId10"/>
    <p:sldId id="266" r:id="rId11"/>
    <p:sldId id="293" r:id="rId12"/>
    <p:sldId id="282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>
      <p:cViewPr varScale="1">
        <p:scale>
          <a:sx n="70" d="100"/>
          <a:sy n="70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5C1F-A7B3-4EC3-9DA7-2C7F51684008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623B-E880-4145-855B-95D0F46A6B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9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1623B-E880-4145-855B-95D0F46A6BB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5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3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0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9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1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6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9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43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3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2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8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20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5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6A0F9-CC52-4D4D-AA95-B4F76F85D5D7}" type="datetimeFigureOut">
              <a:rPr lang="en-IN" smtClean="0"/>
              <a:pPr/>
              <a:t>21-09-2021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CB158F-E174-4CA2-8E8F-09A83FD90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71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764704"/>
            <a:ext cx="7851648" cy="177281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sz="4400" dirty="0" smtClean="0"/>
              <a:t>Student Results Management System</a:t>
            </a:r>
            <a:endParaRPr lang="en-IN" sz="4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80807" y="5373216"/>
            <a:ext cx="7854696" cy="1336112"/>
          </a:xfrm>
        </p:spPr>
        <p:txBody>
          <a:bodyPr/>
          <a:lstStyle/>
          <a:p>
            <a:r>
              <a:rPr lang="en-US" dirty="0" smtClean="0"/>
              <a:t>Submitted to: khan Md Hasib</a:t>
            </a:r>
          </a:p>
          <a:p>
            <a:r>
              <a:rPr lang="en-US" dirty="0" smtClean="0"/>
              <a:t>Lecturer ,State University of bangladesh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488832" cy="792088"/>
          </a:xfrm>
        </p:spPr>
        <p:txBody>
          <a:bodyPr>
            <a:normAutofit/>
          </a:bodyPr>
          <a:lstStyle/>
          <a:p>
            <a:r>
              <a:rPr lang="en-IN" sz="3600" u="sng" dirty="0" smtClean="0"/>
              <a:t>Modules:-</a:t>
            </a:r>
            <a:endParaRPr lang="en-IN" sz="3600" u="sng" dirty="0"/>
          </a:p>
        </p:txBody>
      </p:sp>
      <p:sp>
        <p:nvSpPr>
          <p:cNvPr id="3" name="Rectangle 2"/>
          <p:cNvSpPr/>
          <p:nvPr/>
        </p:nvSpPr>
        <p:spPr>
          <a:xfrm>
            <a:off x="2555776" y="2708920"/>
            <a:ext cx="489654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Register/Login Module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Admin </a:t>
            </a:r>
            <a:r>
              <a:rPr lang="en-IN" sz="2800" dirty="0"/>
              <a:t>Module 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980728"/>
            <a:ext cx="8280920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20" b="1" dirty="0" smtClean="0"/>
              <a:t>1.Resgister/login  Module:-</a:t>
            </a:r>
          </a:p>
          <a:p>
            <a:r>
              <a:rPr lang="en-IN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20" dirty="0" smtClean="0"/>
              <a:t>The Home page of the “STUDENT  RESULTS MANAGEMENT SYSTEM”. </a:t>
            </a:r>
          </a:p>
          <a:p>
            <a:pPr>
              <a:buFont typeface="Wingdings" pitchFamily="2" charset="2"/>
              <a:buChar char="Ø"/>
            </a:pPr>
            <a:endParaRPr lang="en-IN" sz="222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20" dirty="0" smtClean="0"/>
              <a:t>It consists of admin.. </a:t>
            </a:r>
          </a:p>
          <a:p>
            <a:pPr>
              <a:buFont typeface="Wingdings" pitchFamily="2" charset="2"/>
              <a:buChar char="Ø"/>
            </a:pPr>
            <a:endParaRPr lang="en-IN" sz="222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20" dirty="0" smtClean="0"/>
              <a:t>Login page is used to login to the admin portal.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2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2696"/>
            <a:ext cx="9144000" cy="248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20" dirty="0" smtClean="0"/>
          </a:p>
          <a:p>
            <a:r>
              <a:rPr lang="en-IN" sz="2220" b="1" dirty="0" smtClean="0"/>
              <a:t>Admin Module: </a:t>
            </a:r>
          </a:p>
          <a:p>
            <a:endParaRPr lang="en-IN" sz="2220" b="1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20" dirty="0" smtClean="0"/>
              <a:t> Create , manage  and  can  add their results of the students.</a:t>
            </a:r>
          </a:p>
          <a:p>
            <a:endParaRPr lang="en-IN" sz="2220" dirty="0" smtClean="0"/>
          </a:p>
          <a:p>
            <a:endParaRPr lang="en-IN" sz="222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20" dirty="0" smtClean="0"/>
              <a:t> Update or deleting the students information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7824" y="2276872"/>
            <a:ext cx="44534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6600" dirty="0" smtClean="0">
                <a:latin typeface="Berlin Sans FB" panose="020E0602020502020306" pitchFamily="34" charset="0"/>
                <a:ea typeface="Times New Roman" pitchFamily="18" charset="0"/>
                <a:cs typeface="Times New Roman" pitchFamily="18" charset="0"/>
              </a:rPr>
              <a:t>THANK YOU……..</a:t>
            </a:r>
            <a:endParaRPr lang="en-US" sz="2800" dirty="0" smtClean="0">
              <a:latin typeface="Berlin Sans FB" panose="020E0602020502020306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659159"/>
          </a:xfrm>
        </p:spPr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4824536"/>
          </a:xfrm>
        </p:spPr>
        <p:txBody>
          <a:bodyPr>
            <a:normAutofit fontScale="32500" lnSpcReduction="20000"/>
          </a:bodyPr>
          <a:lstStyle/>
          <a:p>
            <a:r>
              <a:rPr lang="en-US" sz="6200" dirty="0" smtClean="0"/>
              <a:t>Nayan Saha Dip  (UG02-44-17-016)</a:t>
            </a:r>
          </a:p>
          <a:p>
            <a:endParaRPr lang="en-US" sz="6200" dirty="0" smtClean="0"/>
          </a:p>
          <a:p>
            <a:r>
              <a:rPr lang="en-US" sz="6200" dirty="0" smtClean="0"/>
              <a:t>Susmoy Das </a:t>
            </a:r>
            <a:r>
              <a:rPr lang="en-US" sz="6200" dirty="0"/>
              <a:t>(</a:t>
            </a:r>
            <a:r>
              <a:rPr lang="en-US" sz="6200" dirty="0" smtClean="0"/>
              <a:t>UG02-44-17-039)</a:t>
            </a:r>
            <a:endParaRPr lang="en-US" sz="6200" dirty="0"/>
          </a:p>
          <a:p>
            <a:endParaRPr lang="en-US" sz="6200" dirty="0" smtClean="0"/>
          </a:p>
          <a:p>
            <a:r>
              <a:rPr lang="en-US" sz="6200" dirty="0" smtClean="0"/>
              <a:t>Kousick Farhad </a:t>
            </a:r>
            <a:r>
              <a:rPr lang="en-US" sz="6200" dirty="0"/>
              <a:t>(</a:t>
            </a:r>
            <a:r>
              <a:rPr lang="en-US" sz="6200" dirty="0" smtClean="0"/>
              <a:t>UG02-44-17-012)</a:t>
            </a:r>
            <a:endParaRPr lang="en-US" sz="6200" dirty="0"/>
          </a:p>
          <a:p>
            <a:endParaRPr lang="en-US" sz="6200" dirty="0" smtClean="0"/>
          </a:p>
          <a:p>
            <a:r>
              <a:rPr lang="en-US" sz="6200" dirty="0" smtClean="0"/>
              <a:t>Jannatul Arefin Prima </a:t>
            </a:r>
            <a:r>
              <a:rPr lang="en-US" sz="6200" dirty="0"/>
              <a:t>(</a:t>
            </a:r>
            <a:r>
              <a:rPr lang="en-US" sz="6200" dirty="0" smtClean="0"/>
              <a:t>UG02-44-17-013)</a:t>
            </a:r>
            <a:endParaRPr lang="en-US" sz="6200" dirty="0"/>
          </a:p>
          <a:p>
            <a:endParaRPr lang="en-US" sz="6200" dirty="0" smtClean="0"/>
          </a:p>
          <a:p>
            <a:r>
              <a:rPr lang="en-US" sz="6200" dirty="0" smtClean="0"/>
              <a:t>Akram Hossain </a:t>
            </a:r>
            <a:r>
              <a:rPr lang="en-US" sz="6200" dirty="0"/>
              <a:t>(</a:t>
            </a:r>
            <a:r>
              <a:rPr lang="en-US" sz="6200" dirty="0" smtClean="0"/>
              <a:t>UG02-41-16-044)</a:t>
            </a:r>
            <a:endParaRPr lang="en-US" sz="6200" dirty="0"/>
          </a:p>
          <a:p>
            <a:pPr marL="0" indent="0">
              <a:buNone/>
            </a:pPr>
            <a:endParaRPr lang="en-US" sz="6200" dirty="0" smtClean="0"/>
          </a:p>
          <a:p>
            <a:r>
              <a:rPr lang="en-US" sz="6200" dirty="0" smtClean="0"/>
              <a:t>RM Rifat </a:t>
            </a:r>
            <a:r>
              <a:rPr lang="en-US" sz="6200" dirty="0"/>
              <a:t>(</a:t>
            </a:r>
            <a:r>
              <a:rPr lang="en-US" sz="6200" dirty="0" smtClean="0"/>
              <a:t>UG02-44--0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008112"/>
          </a:xfrm>
        </p:spPr>
        <p:txBody>
          <a:bodyPr>
            <a:normAutofit/>
          </a:bodyPr>
          <a:lstStyle/>
          <a:p>
            <a:r>
              <a:rPr lang="en-IN" sz="3600" u="sng" dirty="0" smtClean="0"/>
              <a:t>Abstract:-</a:t>
            </a:r>
            <a:endParaRPr lang="en-IN" sz="3600" u="sng" dirty="0"/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86764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project titled “STUDENT RESULT MANAGEMENT SYSTEM”  is  a  web  based application developed to maintain the results of the students.</a:t>
            </a:r>
          </a:p>
          <a:p>
            <a:pPr algn="just"/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This project contains two modules: register/login module, admin module . Admin module is used to  </a:t>
            </a:r>
            <a:r>
              <a:rPr lang="en-US" sz="2200" dirty="0"/>
              <a:t>a</a:t>
            </a:r>
            <a:r>
              <a:rPr lang="en-US" sz="2200" dirty="0" smtClean="0"/>
              <a:t>dd the students details and their results. </a:t>
            </a:r>
          </a:p>
          <a:p>
            <a:pPr algn="just"/>
            <a:r>
              <a:rPr lang="en-US" sz="2200" dirty="0"/>
              <a:t> </a:t>
            </a: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Registered users can access the database of the students. which will provide details about results.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305800" cy="936104"/>
          </a:xfrm>
        </p:spPr>
        <p:txBody>
          <a:bodyPr>
            <a:normAutofit/>
          </a:bodyPr>
          <a:lstStyle/>
          <a:p>
            <a:r>
              <a:rPr lang="en-IN" sz="3600" u="sng" dirty="0" smtClean="0"/>
              <a:t>Proposed system:-</a:t>
            </a:r>
            <a:endParaRPr lang="en-IN" sz="3600" u="sng" dirty="0"/>
          </a:p>
        </p:txBody>
      </p:sp>
      <p:sp>
        <p:nvSpPr>
          <p:cNvPr id="3" name="Rectangle 2"/>
          <p:cNvSpPr/>
          <p:nvPr/>
        </p:nvSpPr>
        <p:spPr>
          <a:xfrm>
            <a:off x="755576" y="1628801"/>
            <a:ext cx="7776864" cy="316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20" dirty="0" smtClean="0"/>
              <a:t>We have successfully proposed the “STUDENT  RESULT MANAGEMENT  SYSTEM” for  replacing  the  manual work of the administration.</a:t>
            </a:r>
          </a:p>
          <a:p>
            <a:pPr>
              <a:buFont typeface="Wingdings" pitchFamily="2" charset="2"/>
              <a:buChar char="Ø"/>
            </a:pPr>
            <a:endParaRPr lang="en-US" sz="2220" dirty="0" smtClean="0"/>
          </a:p>
          <a:p>
            <a:endParaRPr lang="en-US" sz="2220" dirty="0" smtClean="0"/>
          </a:p>
          <a:p>
            <a:pPr>
              <a:buFont typeface="Wingdings" pitchFamily="2" charset="2"/>
              <a:buChar char="Ø"/>
            </a:pPr>
            <a:r>
              <a:rPr lang="en-US" sz="2220" dirty="0" smtClean="0"/>
              <a:t>This application is flexible and can easily access by the admin.</a:t>
            </a:r>
          </a:p>
          <a:p>
            <a:pPr>
              <a:buFont typeface="Wingdings" pitchFamily="2" charset="2"/>
              <a:buChar char="Ø"/>
            </a:pPr>
            <a:endParaRPr lang="en-US" sz="2220" dirty="0" smtClean="0"/>
          </a:p>
          <a:p>
            <a:pPr>
              <a:buFont typeface="Wingdings" pitchFamily="2" charset="2"/>
              <a:buChar char="Ø"/>
            </a:pPr>
            <a:r>
              <a:rPr lang="en-US" sz="2220" dirty="0" smtClean="0"/>
              <a:t>So the time taken for getting the information will be reduces.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9252520" cy="7488832"/>
          </a:xfrm>
        </p:spPr>
        <p:txBody>
          <a:bodyPr>
            <a:normAutofit/>
          </a:bodyPr>
          <a:lstStyle/>
          <a:p>
            <a:r>
              <a:rPr lang="en-IN" sz="3100" dirty="0" smtClean="0"/>
              <a:t>  SOFTWARE REQUIREMENTS:-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        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       :WINDOWS10</a:t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FRONT END                       :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HTML,CSS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BACK END                          : 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PHP,MYSQL</a:t>
            </a: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TOOLS                                 :XAMPP(apache, </a:t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               MYSQL)</a:t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05800" cy="1152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SYSTEM ARCHITECTURE:-</a:t>
            </a:r>
            <a:endParaRPr lang="en-IN" sz="2800" dirty="0"/>
          </a:p>
        </p:txBody>
      </p:sp>
      <p:sp>
        <p:nvSpPr>
          <p:cNvPr id="6" name="Oval 5"/>
          <p:cNvSpPr/>
          <p:nvPr/>
        </p:nvSpPr>
        <p:spPr>
          <a:xfrm>
            <a:off x="3563888" y="1524376"/>
            <a:ext cx="1656184" cy="115212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Student result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81746" y="3185010"/>
            <a:ext cx="2900118" cy="1654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Result                  Management System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948264" y="3364168"/>
            <a:ext cx="1690107" cy="129614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8260" y="3365310"/>
            <a:ext cx="1728192" cy="129614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91980" y="2670762"/>
            <a:ext cx="17935" cy="4684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81864" y="3861048"/>
            <a:ext cx="11664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82830" y="3861048"/>
            <a:ext cx="89891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SYSTEM ARCHITECTURE:-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75856" y="3356991"/>
            <a:ext cx="2448272" cy="13681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88224" y="3338272"/>
            <a:ext cx="1954560" cy="138687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3184" y="3441219"/>
            <a:ext cx="2084286" cy="128392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Edit Student Result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97470" y="4031707"/>
            <a:ext cx="87838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2"/>
          </p:cNvCxnSpPr>
          <p:nvPr/>
        </p:nvCxnSpPr>
        <p:spPr>
          <a:xfrm flipV="1">
            <a:off x="5724128" y="4031708"/>
            <a:ext cx="864096" cy="93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03649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Edit Student </a:t>
            </a:r>
            <a:r>
              <a:rPr lang="en-US" sz="2400" b="1" dirty="0" smtClean="0"/>
              <a:t>Result:</a:t>
            </a:r>
          </a:p>
          <a:p>
            <a:r>
              <a:rPr lang="en-US" sz="2200" dirty="0" smtClean="0"/>
              <a:t>Student Name</a:t>
            </a:r>
          </a:p>
          <a:p>
            <a:r>
              <a:rPr lang="en-US" sz="2200" dirty="0" smtClean="0"/>
              <a:t>Student Id</a:t>
            </a:r>
          </a:p>
          <a:p>
            <a:r>
              <a:rPr lang="en-US" sz="2200" dirty="0" smtClean="0"/>
              <a:t>Select Semester</a:t>
            </a:r>
          </a:p>
          <a:p>
            <a:r>
              <a:rPr lang="en-US" sz="2200" dirty="0" smtClean="0"/>
              <a:t>Year</a:t>
            </a:r>
          </a:p>
          <a:p>
            <a:r>
              <a:rPr lang="en-US" sz="2200" dirty="0" smtClean="0"/>
              <a:t>Result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/>
              <a:t>When Admin will fill in the information's step by step and select update option . </a:t>
            </a:r>
            <a:r>
              <a:rPr lang="en-US" sz="2200" b="1" dirty="0"/>
              <a:t>T</a:t>
            </a:r>
            <a:r>
              <a:rPr lang="en-US" sz="2200" b="1" dirty="0" smtClean="0"/>
              <a:t>hen the information's will be updated.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Delete information 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Admin can delete the Student Information easily.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15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895</TotalTime>
  <Words>298</Words>
  <Application>Microsoft Office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Times New Roman</vt:lpstr>
      <vt:lpstr>Wingdings</vt:lpstr>
      <vt:lpstr>Celestial</vt:lpstr>
      <vt:lpstr> Student Results Management System</vt:lpstr>
      <vt:lpstr>Group Members</vt:lpstr>
      <vt:lpstr>Abstract:-</vt:lpstr>
      <vt:lpstr>Proposed system:-</vt:lpstr>
      <vt:lpstr>  SOFTWARE REQUIREMENTS:-           OPERATING SYSTEM       :WINDOWS10               FRONT END                       : HTML,CSS               BACK END                          : PHP,MYSQL               TOOLS                                 :XAMPP(apache,                                                                  MYSQL)    </vt:lpstr>
      <vt:lpstr>SYSTEM ARCHITECTURE:-</vt:lpstr>
      <vt:lpstr>SYSTEM ARCHITECTURE:-</vt:lpstr>
      <vt:lpstr>PowerPoint Presentation</vt:lpstr>
      <vt:lpstr>PowerPoint Presentation</vt:lpstr>
      <vt:lpstr>Modules:-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DCL</cp:lastModifiedBy>
  <cp:revision>90</cp:revision>
  <dcterms:created xsi:type="dcterms:W3CDTF">2018-01-17T13:53:55Z</dcterms:created>
  <dcterms:modified xsi:type="dcterms:W3CDTF">2021-09-20T19:43:34Z</dcterms:modified>
</cp:coreProperties>
</file>