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65" r:id="rId5"/>
    <p:sldId id="266" r:id="rId6"/>
    <p:sldId id="264"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8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344634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384726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0967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1893009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52292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3963742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1563696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420087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310225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97F29D-2E15-4146-BA9C-F8153ABF50EB}"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239935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7F29D-2E15-4146-BA9C-F8153ABF50EB}"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322026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7F29D-2E15-4146-BA9C-F8153ABF50EB}" type="datetimeFigureOut">
              <a:rPr lang="en-US" smtClean="0"/>
              <a:pPr/>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27261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7F29D-2E15-4146-BA9C-F8153ABF50EB}" type="datetimeFigureOut">
              <a:rPr lang="en-US" smtClean="0"/>
              <a:pPr/>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278700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F29D-2E15-4146-BA9C-F8153ABF50EB}" type="datetimeFigureOut">
              <a:rPr lang="en-US" smtClean="0"/>
              <a:pPr/>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138880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170488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897F29D-2E15-4146-BA9C-F8153ABF50EB}"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86245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7F29D-2E15-4146-BA9C-F8153ABF50EB}" type="datetimeFigureOut">
              <a:rPr lang="en-US" smtClean="0"/>
              <a:pPr/>
              <a:t>7/28/2021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F9F622-61AE-4546-8AAE-74A9AC8E016A}" type="slidenum">
              <a:rPr lang="en-US" smtClean="0"/>
              <a:pPr/>
              <a:t>‹N°›</a:t>
            </a:fld>
            <a:endParaRPr lang="en-US"/>
          </a:p>
        </p:txBody>
      </p:sp>
    </p:spTree>
    <p:extLst>
      <p:ext uri="{BB962C8B-B14F-4D97-AF65-F5344CB8AC3E}">
        <p14:creationId xmlns:p14="http://schemas.microsoft.com/office/powerpoint/2010/main" xmlns="" val="119050372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00"/>
                </a:solidFill>
                <a:latin typeface="Times New Roman" panose="02020603050405020304" pitchFamily="18" charset="0"/>
                <a:ea typeface="Times New Roman" panose="02020603050405020304" pitchFamily="18" charset="0"/>
              </a:rPr>
              <a:t>Online Bus Ticket </a:t>
            </a:r>
            <a:r>
              <a:rPr lang="en-US" dirty="0">
                <a:solidFill>
                  <a:srgbClr val="000000"/>
                </a:solidFill>
                <a:latin typeface="Times New Roman" panose="02020603050405020304" pitchFamily="18" charset="0"/>
                <a:ea typeface="Times New Roman" panose="02020603050405020304" pitchFamily="18" charset="0"/>
              </a:rPr>
              <a:t>MANAGEMENT SYSTEM </a:t>
            </a:r>
            <a:endParaRPr lang="en-US" dirty="0"/>
          </a:p>
        </p:txBody>
      </p:sp>
      <p:sp>
        <p:nvSpPr>
          <p:cNvPr id="3" name="Subtitle 2"/>
          <p:cNvSpPr>
            <a:spLocks noGrp="1"/>
          </p:cNvSpPr>
          <p:nvPr>
            <p:ph type="subTitle" idx="1"/>
          </p:nvPr>
        </p:nvSpPr>
        <p:spPr>
          <a:xfrm>
            <a:off x="1524000" y="3602037"/>
            <a:ext cx="9144000" cy="2826471"/>
          </a:xfrm>
        </p:spPr>
        <p:txBody>
          <a:bodyPr>
            <a:normAutofit fontScale="85000" lnSpcReduction="20000"/>
          </a:bodyPr>
          <a:lstStyle/>
          <a:p>
            <a:r>
              <a:rPr lang="en-US" b="1" dirty="0" smtClean="0"/>
              <a:t>Presented </a:t>
            </a:r>
            <a:r>
              <a:rPr lang="en-US" b="1" dirty="0" smtClean="0"/>
              <a:t>By</a:t>
            </a:r>
          </a:p>
          <a:p>
            <a:r>
              <a:rPr lang="en-US" b="1" dirty="0" err="1" smtClean="0"/>
              <a:t>Susmoy</a:t>
            </a:r>
            <a:r>
              <a:rPr lang="en-US" b="1" dirty="0" smtClean="0"/>
              <a:t> das</a:t>
            </a:r>
          </a:p>
          <a:p>
            <a:r>
              <a:rPr lang="en-US" b="1" dirty="0" err="1" smtClean="0"/>
              <a:t>Mridul</a:t>
            </a:r>
            <a:r>
              <a:rPr lang="en-US" b="1" dirty="0" smtClean="0"/>
              <a:t> </a:t>
            </a:r>
            <a:r>
              <a:rPr lang="en-US" b="1" dirty="0" err="1" smtClean="0"/>
              <a:t>sharkar</a:t>
            </a:r>
            <a:endParaRPr lang="en-US" b="1" dirty="0" smtClean="0"/>
          </a:p>
          <a:p>
            <a:r>
              <a:rPr lang="en-US" b="1" dirty="0" err="1" smtClean="0"/>
              <a:t>Jannatul</a:t>
            </a:r>
            <a:r>
              <a:rPr lang="en-US" b="1" dirty="0" smtClean="0"/>
              <a:t> </a:t>
            </a:r>
            <a:r>
              <a:rPr lang="en-US" b="1" dirty="0" err="1" smtClean="0"/>
              <a:t>Arefin</a:t>
            </a:r>
            <a:r>
              <a:rPr lang="en-US" b="1" dirty="0" smtClean="0"/>
              <a:t> </a:t>
            </a:r>
            <a:r>
              <a:rPr lang="en-US" b="1" dirty="0" smtClean="0"/>
              <a:t>Prima</a:t>
            </a:r>
          </a:p>
          <a:p>
            <a:r>
              <a:rPr lang="en-US" b="1" dirty="0" smtClean="0"/>
              <a:t>UG02-44-17-039</a:t>
            </a:r>
          </a:p>
          <a:p>
            <a:r>
              <a:rPr lang="en-US" b="1" dirty="0" smtClean="0"/>
              <a:t>Ug02-44-17-056</a:t>
            </a:r>
            <a:endParaRPr lang="en-US" b="1" dirty="0" smtClean="0"/>
          </a:p>
          <a:p>
            <a:r>
              <a:rPr lang="en-US" b="1" dirty="0" smtClean="0"/>
              <a:t>UG02-44-17-013</a:t>
            </a:r>
          </a:p>
          <a:p>
            <a:r>
              <a:rPr lang="en-US" b="1" dirty="0" smtClean="0"/>
              <a:t>Department Of CSE</a:t>
            </a:r>
          </a:p>
          <a:p>
            <a:r>
              <a:rPr lang="en-US" b="1" dirty="0" smtClean="0"/>
              <a:t>State University Of Bangladesh</a:t>
            </a:r>
          </a:p>
          <a:p>
            <a:endParaRPr lang="en-US" b="1" dirty="0"/>
          </a:p>
        </p:txBody>
      </p:sp>
    </p:spTree>
    <p:extLst>
      <p:ext uri="{BB962C8B-B14F-4D97-AF65-F5344CB8AC3E}">
        <p14:creationId xmlns:p14="http://schemas.microsoft.com/office/powerpoint/2010/main" xmlns="" val="3455438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Requirements</a:t>
            </a:r>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15555" y="1871673"/>
            <a:ext cx="2576513" cy="150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88117" y="2277918"/>
            <a:ext cx="1298575" cy="108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AutoShape 2" descr="PHP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PHP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Image 9" descr="php-27-226042.png"/>
          <p:cNvPicPr>
            <a:picLocks noChangeAspect="1"/>
          </p:cNvPicPr>
          <p:nvPr/>
        </p:nvPicPr>
        <p:blipFill>
          <a:blip r:embed="rId4" cstate="print"/>
          <a:stretch>
            <a:fillRect/>
          </a:stretch>
        </p:blipFill>
        <p:spPr>
          <a:xfrm>
            <a:off x="5593079" y="2220686"/>
            <a:ext cx="1399902" cy="1399902"/>
          </a:xfrm>
          <a:prstGeom prst="rect">
            <a:avLst/>
          </a:prstGeom>
        </p:spPr>
      </p:pic>
    </p:spTree>
    <p:extLst>
      <p:ext uri="{BB962C8B-B14F-4D97-AF65-F5344CB8AC3E}">
        <p14:creationId xmlns:p14="http://schemas.microsoft.com/office/powerpoint/2010/main" xmlns="" val="168799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145" y="2230581"/>
            <a:ext cx="6220691" cy="769441"/>
          </a:xfrm>
          <a:prstGeom prst="rect">
            <a:avLst/>
          </a:prstGeom>
        </p:spPr>
        <p:txBody>
          <a:bodyPr wrap="square">
            <a:spAutoFit/>
          </a:bodyPr>
          <a:lstStyle/>
          <a:p>
            <a:pPr algn="ctr"/>
            <a:r>
              <a:rPr lang="en-US" alt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193943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3" name="Content Placeholder 2"/>
          <p:cNvSpPr>
            <a:spLocks noGrp="1"/>
          </p:cNvSpPr>
          <p:nvPr>
            <p:ph idx="1"/>
          </p:nvPr>
        </p:nvSpPr>
        <p:spPr/>
        <p:txBody>
          <a:bodyPr>
            <a:normAutofit/>
          </a:bodyPr>
          <a:lstStyle/>
          <a:p>
            <a:pPr>
              <a:defRPr/>
            </a:pPr>
            <a:r>
              <a:rPr lang="en-US" dirty="0">
                <a:latin typeface="Times New Roman" panose="02020603050405020304" pitchFamily="18" charset="0"/>
                <a:cs typeface="Times New Roman" panose="02020603050405020304" pitchFamily="18" charset="0"/>
              </a:rPr>
              <a:t>Objectives</a:t>
            </a:r>
          </a:p>
          <a:p>
            <a:pPr>
              <a:defRPr/>
            </a:pPr>
            <a:r>
              <a:rPr lang="en-US" dirty="0">
                <a:latin typeface="Times New Roman" panose="02020603050405020304" pitchFamily="18" charset="0"/>
                <a:cs typeface="Times New Roman" panose="02020603050405020304" pitchFamily="18" charset="0"/>
              </a:rPr>
              <a:t>Project Purpose</a:t>
            </a:r>
          </a:p>
          <a:p>
            <a:pPr>
              <a:defRPr/>
            </a:pP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Expected outcome</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System Requirements</a:t>
            </a:r>
          </a:p>
          <a:p>
            <a:pPr marL="0" indent="0">
              <a:buNone/>
              <a:defRPr/>
            </a:pPr>
            <a:endParaRPr lang="en-US" dirty="0"/>
          </a:p>
        </p:txBody>
      </p:sp>
    </p:spTree>
    <p:extLst>
      <p:ext uri="{BB962C8B-B14F-4D97-AF65-F5344CB8AC3E}">
        <p14:creationId xmlns:p14="http://schemas.microsoft.com/office/powerpoint/2010/main" xmlns="" val="44863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Objectives</a:t>
            </a:r>
            <a:endParaRPr lang="en-US" dirty="0"/>
          </a:p>
        </p:txBody>
      </p:sp>
      <p:sp>
        <p:nvSpPr>
          <p:cNvPr id="3" name="Content Placeholder 2"/>
          <p:cNvSpPr>
            <a:spLocks noGrp="1"/>
          </p:cNvSpPr>
          <p:nvPr>
            <p:ph idx="1"/>
          </p:nvPr>
        </p:nvSpPr>
        <p:spPr>
          <a:xfrm>
            <a:off x="838199" y="1825624"/>
            <a:ext cx="10771910" cy="4838411"/>
          </a:xfrm>
        </p:spPr>
        <p:txBody>
          <a:bodyPr>
            <a:normAutofit/>
          </a:bodyPr>
          <a:lstStyle/>
          <a:p>
            <a:pPr algn="just">
              <a:defRPr/>
            </a:pPr>
            <a:r>
              <a:rPr lang="en-US" dirty="0" smtClean="0"/>
              <a:t>Bus Ticket Booking System is an automated system for purchasing online bus tickets. Adopt your own branded website, mobile apps (Android &amp; IOS) and allow your clients to book tickets for different routes &amp; destinations. This system keeps the record of passengers’ details as per each bus schedule. You can also set seat availability, schedule routes, and upload interactive seat maps to assist customers pick out their preferred seats. With the help of Bus Ticket Booking System, you can reserve tickets each time anywhere with the aid of the Internet. You can also enable your clients to check the availability of buses they decide on and book the seats of their choice.</a:t>
            </a:r>
            <a:endParaRPr lang="en-US" dirty="0"/>
          </a:p>
          <a:p>
            <a:endParaRPr lang="en-US" dirty="0" smtClean="0"/>
          </a:p>
          <a:p>
            <a:r>
              <a:rPr lang="en-US" dirty="0" smtClean="0"/>
              <a:t>Designed by an experienced team and based on the business experience of different customers - bus operators, our bus ticketing system covers almost every possible operating process of bus operators and bus resellers. Each software part of the CW bus booking system can work individually but can also be integrated with other software parts depending on the specific needs of each client.</a:t>
            </a:r>
            <a:endParaRPr lang="en-US" dirty="0"/>
          </a:p>
        </p:txBody>
      </p:sp>
    </p:spTree>
    <p:extLst>
      <p:ext uri="{BB962C8B-B14F-4D97-AF65-F5344CB8AC3E}">
        <p14:creationId xmlns:p14="http://schemas.microsoft.com/office/powerpoint/2010/main" xmlns="" val="15397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Inter City Bus Ticketing </a:t>
            </a:r>
            <a:r>
              <a:rPr lang="en-US" b="1" dirty="0" smtClean="0"/>
              <a:t> </a:t>
            </a:r>
            <a:r>
              <a:rPr lang="en-US" b="1" dirty="0" smtClean="0"/>
              <a:t>Management System</a:t>
            </a:r>
            <a:br>
              <a:rPr lang="en-US" b="1" dirty="0" smtClean="0"/>
            </a:br>
            <a:endParaRPr lang="en-US" dirty="0"/>
          </a:p>
        </p:txBody>
      </p:sp>
      <p:sp>
        <p:nvSpPr>
          <p:cNvPr id="3" name="Espace réservé du contenu 2"/>
          <p:cNvSpPr>
            <a:spLocks noGrp="1"/>
          </p:cNvSpPr>
          <p:nvPr>
            <p:ph idx="1"/>
          </p:nvPr>
        </p:nvSpPr>
        <p:spPr/>
        <p:txBody>
          <a:bodyPr/>
          <a:lstStyle/>
          <a:p>
            <a:r>
              <a:rPr lang="en-US" dirty="0" smtClean="0"/>
              <a:t>Intercity Bus ticketing software is an automated system for purchasing online bus tickets. Adopt your own branded website, mobile apps (Android &amp; IOS) and allow your clients to book tickets for different routes &amp; destinations. This  keeps the record of passengers’ details as per each bus schedule. You can also set seat availability, schedule routes, and upload interactive seat maps to assist customers pick out their preferred seats. With the help of Bus Ticket Booking System, you can reserve tickets each time anywhere with the aid of the Internet. You can also enable your clients to check the availability of buses they decide on and book the seats of their choice.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Market Place Bus Ticketing Software And Bus Management System</a:t>
            </a:r>
            <a:br>
              <a:rPr lang="en-US" b="1" dirty="0" smtClean="0"/>
            </a:br>
            <a:endParaRPr lang="en-US" dirty="0"/>
          </a:p>
        </p:txBody>
      </p:sp>
      <p:sp>
        <p:nvSpPr>
          <p:cNvPr id="3" name="Espace réservé du contenu 2"/>
          <p:cNvSpPr>
            <a:spLocks noGrp="1"/>
          </p:cNvSpPr>
          <p:nvPr>
            <p:ph idx="1"/>
          </p:nvPr>
        </p:nvSpPr>
        <p:spPr/>
        <p:txBody>
          <a:bodyPr/>
          <a:lstStyle/>
          <a:p>
            <a:r>
              <a:rPr lang="en-US" dirty="0" smtClean="0"/>
              <a:t>My Application providing </a:t>
            </a:r>
            <a:r>
              <a:rPr lang="en-US" dirty="0" smtClean="0"/>
              <a:t>bus ticketing software with the facilities of multi-vendor environment. That is if you want, can manage marketplace of bus tickets. Our </a:t>
            </a:r>
            <a:r>
              <a:rPr lang="en-US" dirty="0" smtClean="0"/>
              <a:t>enable </a:t>
            </a:r>
            <a:r>
              <a:rPr lang="en-US" dirty="0" smtClean="0"/>
              <a:t>you to connect multiple operators where each operator will have their own administration and counter ticketing system as well as they will be connected with marketplace website to sell their tickets online</a:t>
            </a:r>
            <a:r>
              <a:rPr lang="en-US" dirty="0" smtClean="0"/>
              <a:t>.</a:t>
            </a:r>
          </a:p>
          <a:p>
            <a:r>
              <a:rPr lang="en-US" dirty="0" smtClean="0"/>
              <a:t> </a:t>
            </a:r>
            <a:r>
              <a:rPr lang="en-US" dirty="0" smtClean="0"/>
              <a:t>Not only has this will our Android </a:t>
            </a:r>
            <a:r>
              <a:rPr lang="en-US" dirty="0" smtClean="0"/>
              <a:t> app </a:t>
            </a:r>
            <a:r>
              <a:rPr lang="en-US" dirty="0" smtClean="0"/>
              <a:t>enable your customers to buy their tickets online using online payment method. Each operator will enjoy their own bus management system including account, schedule, route, fuel, inventory, parcel system, agent management etc, all are in their dashboard.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Future </a:t>
            </a:r>
            <a:r>
              <a:rPr lang="en-US" dirty="0" err="1" smtClean="0"/>
              <a:t>requrment</a:t>
            </a:r>
            <a:r>
              <a:rPr lang="en-US" dirty="0" smtClean="0"/>
              <a:t/>
            </a:r>
            <a:br>
              <a:rPr lang="en-US" dirty="0" smtClean="0"/>
            </a:br>
            <a:endParaRPr lang="en-US" dirty="0"/>
          </a:p>
        </p:txBody>
      </p:sp>
      <p:sp>
        <p:nvSpPr>
          <p:cNvPr id="3" name="Espace réservé du contenu 2"/>
          <p:cNvSpPr>
            <a:spLocks noGrp="1"/>
          </p:cNvSpPr>
          <p:nvPr>
            <p:ph idx="1"/>
          </p:nvPr>
        </p:nvSpPr>
        <p:spPr/>
        <p:txBody>
          <a:bodyPr/>
          <a:lstStyle/>
          <a:p>
            <a:r>
              <a:rPr lang="en-US" dirty="0" smtClean="0"/>
              <a:t>GPS based Automatic Vehicle Tracking &amp; </a:t>
            </a:r>
            <a:r>
              <a:rPr lang="en-US" dirty="0" smtClean="0"/>
              <a:t>Monitoring.</a:t>
            </a:r>
          </a:p>
          <a:p>
            <a:r>
              <a:rPr lang="en-US" dirty="0" smtClean="0"/>
              <a:t>Logical </a:t>
            </a:r>
            <a:r>
              <a:rPr lang="en-US" dirty="0" smtClean="0"/>
              <a:t>Components of VTMS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MOTIVATION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Our Bus Ticket Booking System is a software designed to automate the bus ticket booking process. Run your business smoothly with the automated system by organizing the booking process easily and smartly. Get an efficient website from where your customers can book their tickets and get instant updates. From your dashboard, you can supervise bus schedule, route information, real-time location, manage seats, employees payments, customers payments, send instructions to the stuff, state updates, and so on. The Online Bus Ticketing System helps the travelers book tickets from anywhere with mobile apps, or from the website and choose their preferred available seats easily.</a:t>
            </a:r>
            <a:endParaRPr lang="en-US" sz="2400" dirty="0"/>
          </a:p>
        </p:txBody>
      </p:sp>
    </p:spTree>
    <p:extLst>
      <p:ext uri="{BB962C8B-B14F-4D97-AF65-F5344CB8AC3E}">
        <p14:creationId xmlns:p14="http://schemas.microsoft.com/office/powerpoint/2010/main" xmlns="" val="341870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Project Purpose</a:t>
            </a:r>
            <a:endParaRPr lang="en-US" dirty="0"/>
          </a:p>
        </p:txBody>
      </p:sp>
      <p:sp>
        <p:nvSpPr>
          <p:cNvPr id="3" name="Content Placeholder 2"/>
          <p:cNvSpPr>
            <a:spLocks noGrp="1"/>
          </p:cNvSpPr>
          <p:nvPr>
            <p:ph idx="1"/>
          </p:nvPr>
        </p:nvSpPr>
        <p:spPr/>
        <p:txBody>
          <a:bodyPr>
            <a:normAutofit fontScale="92500"/>
          </a:bodyPr>
          <a:lstStyle/>
          <a:p>
            <a:pPr marL="504825" algn="just">
              <a:lnSpc>
                <a:spcPct val="115000"/>
              </a:lnSpc>
              <a:spcBef>
                <a:spcPts val="0"/>
              </a:spcBef>
              <a:spcAft>
                <a:spcPts val="800"/>
              </a:spcAft>
              <a:buNone/>
              <a:defRPr/>
            </a:pPr>
            <a:r>
              <a:rPr lang="en-US" sz="2400" dirty="0">
                <a:latin typeface="Times New Roman" panose="02020603050405020304" pitchFamily="18" charset="0"/>
                <a:ea typeface="Calibri" panose="020F0502020204030204" pitchFamily="34" charset="0"/>
                <a:cs typeface="Vrinda" panose="020B0502040204020203" pitchFamily="34" charset="0"/>
              </a:rPr>
              <a:t> </a:t>
            </a:r>
            <a:endParaRPr lang="en-US" sz="2400" dirty="0" smtClean="0">
              <a:ea typeface="Calibri" panose="020F0502020204030204" pitchFamily="34" charset="0"/>
              <a:cs typeface="Vrinda" panose="020B0502040204020203" pitchFamily="34" charset="0"/>
            </a:endParaRPr>
          </a:p>
          <a:p>
            <a:r>
              <a:rPr lang="en-US" sz="2400" dirty="0" smtClean="0"/>
              <a:t>The bus ticket booking takes a few convenient steps - choose trip date, start/destination point, add personal details.</a:t>
            </a:r>
          </a:p>
          <a:p>
            <a:r>
              <a:rPr lang="en-US" sz="2400" dirty="0" smtClean="0"/>
              <a:t>They </a:t>
            </a:r>
            <a:r>
              <a:rPr lang="en-US" sz="2400" dirty="0" smtClean="0"/>
              <a:t>can overview all on hold seats at a look and choose seats easily.</a:t>
            </a:r>
          </a:p>
          <a:p>
            <a:r>
              <a:rPr lang="en-US" sz="2400" dirty="0" smtClean="0"/>
              <a:t>Customers are requested to select the desired payment approach (if payments are enabled).</a:t>
            </a:r>
          </a:p>
          <a:p>
            <a:r>
              <a:rPr lang="en-US" sz="2400" dirty="0" smtClean="0"/>
              <a:t>As quickly as the booking is completed, customers obtain a digital ticket they can print at home.</a:t>
            </a:r>
          </a:p>
          <a:p>
            <a:pPr marL="504825" algn="just">
              <a:lnSpc>
                <a:spcPct val="115000"/>
              </a:lnSpc>
              <a:spcBef>
                <a:spcPts val="0"/>
              </a:spcBef>
              <a:spcAft>
                <a:spcPts val="800"/>
              </a:spcAft>
              <a:buNone/>
              <a:defRPr/>
            </a:pPr>
            <a:endParaRPr lang="en-US" sz="2400" dirty="0">
              <a:ea typeface="Calibri" panose="020F0502020204030204" pitchFamily="34" charset="0"/>
              <a:cs typeface="Vrinda" panose="020B0502040204020203" pitchFamily="34" charset="0"/>
            </a:endParaRPr>
          </a:p>
          <a:p>
            <a:endParaRPr lang="en-US" sz="2400" dirty="0"/>
          </a:p>
        </p:txBody>
      </p:sp>
    </p:spTree>
    <p:extLst>
      <p:ext uri="{BB962C8B-B14F-4D97-AF65-F5344CB8AC3E}">
        <p14:creationId xmlns:p14="http://schemas.microsoft.com/office/powerpoint/2010/main" xmlns="" val="18059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Project </a:t>
            </a:r>
            <a:r>
              <a:rPr lang="en-US" sz="4000" dirty="0" smtClean="0">
                <a:latin typeface="Times New Roman" panose="02020603050405020304" pitchFamily="18" charset="0"/>
                <a:cs typeface="Times New Roman" panose="02020603050405020304" pitchFamily="18" charset="0"/>
              </a:rPr>
              <a:t>Expected outcome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Making a full furnish web application.</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written clean code for developing.</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Understanding pattern of relational database and relationship.</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Easy installation software system.</a:t>
            </a:r>
            <a:endParaRPr lang="en-US" altLang="en-US" sz="2400" dirty="0" smtClean="0">
              <a:ea typeface="Calibri" panose="020F0502020204030204" pitchFamily="34" charset="0"/>
              <a:cs typeface="Vrinda" charset="0"/>
            </a:endParaRPr>
          </a:p>
          <a:p>
            <a:pPr algn="just">
              <a:lnSpc>
                <a:spcPct val="150000"/>
              </a:lnSpc>
              <a:spcBef>
                <a:spcPct val="0"/>
              </a:spcBef>
              <a:buFont typeface="Symbol" panose="05050102010706020507" pitchFamily="18" charset="2"/>
              <a:buChar char=""/>
            </a:pPr>
            <a:r>
              <a:rPr lang="en-US" altLang="en-US" dirty="0">
                <a:latin typeface="Times New Roman" panose="02020603050405020304" pitchFamily="18" charset="0"/>
                <a:ea typeface="Calibri" panose="020F0502020204030204" pitchFamily="34" charset="0"/>
                <a:cs typeface="Vrinda" charset="0"/>
              </a:rPr>
              <a:t>Well managed front-site manager.</a:t>
            </a:r>
            <a:endParaRPr lang="en-US" altLang="en-US" sz="2400" dirty="0" smtClean="0">
              <a:ea typeface="Calibri" panose="020F0502020204030204" pitchFamily="34" charset="0"/>
              <a:cs typeface="Vrinda" charset="0"/>
            </a:endParaRPr>
          </a:p>
          <a:p>
            <a:endParaRPr lang="en-US" dirty="0"/>
          </a:p>
        </p:txBody>
      </p:sp>
    </p:spTree>
    <p:extLst>
      <p:ext uri="{BB962C8B-B14F-4D97-AF65-F5344CB8AC3E}">
        <p14:creationId xmlns:p14="http://schemas.microsoft.com/office/powerpoint/2010/main" xmlns="" val="3964748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TotalTime>
  <Words>555</Words>
  <Application>Microsoft Office PowerPoint</Application>
  <PresentationFormat>Personnalisé</PresentationFormat>
  <Paragraphs>43</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Facet</vt:lpstr>
      <vt:lpstr>Online Bus Ticket MANAGEMENT SYSTEM </vt:lpstr>
      <vt:lpstr>                           Contents</vt:lpstr>
      <vt:lpstr>                     Objectives</vt:lpstr>
      <vt:lpstr>Inter City Bus Ticketing  Management System </vt:lpstr>
      <vt:lpstr>Market Place Bus Ticketing Software And Bus Management System </vt:lpstr>
      <vt:lpstr>Future requrment </vt:lpstr>
      <vt:lpstr>                 MOTIVATION</vt:lpstr>
      <vt:lpstr>                 Project Purpose</vt:lpstr>
      <vt:lpstr>Project Expected outcome </vt:lpstr>
      <vt:lpstr>System Requirements</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MANAGEMENT SYSTEM</dc:title>
  <dc:creator>arefi</dc:creator>
  <cp:lastModifiedBy>Susmoy Das</cp:lastModifiedBy>
  <cp:revision>6</cp:revision>
  <dcterms:created xsi:type="dcterms:W3CDTF">2021-07-14T16:39:13Z</dcterms:created>
  <dcterms:modified xsi:type="dcterms:W3CDTF">2021-07-28T13:24:32Z</dcterms:modified>
</cp:coreProperties>
</file>