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7142"/>
  <p:notesSz cx="121920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1">
                <a:solidFill>
                  <a:srgbClr val="597D59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4A5E4A"/>
                </a:solidFill>
                <a:latin typeface="Montserrat Light"/>
                <a:cs typeface="Montserrat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1">
                <a:solidFill>
                  <a:srgbClr val="597D59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4A5E4A"/>
                </a:solidFill>
                <a:latin typeface="Montserrat Light"/>
                <a:cs typeface="Montserrat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1">
                <a:solidFill>
                  <a:srgbClr val="597D59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1">
                <a:solidFill>
                  <a:srgbClr val="597D59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52499" cy="6857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39499" y="0"/>
            <a:ext cx="952499" cy="6857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86399" y="5819774"/>
            <a:ext cx="1219199" cy="8096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714999" y="1371599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56335" y="434975"/>
            <a:ext cx="287909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1">
                <a:solidFill>
                  <a:srgbClr val="597D59"/>
                </a:solidFill>
                <a:latin typeface="Garamond"/>
                <a:cs typeface="Garamon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71799" y="3410098"/>
            <a:ext cx="7810500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4A5E4A"/>
                </a:solidFill>
                <a:latin typeface="Montserrat Light"/>
                <a:cs typeface="Montserrat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701138" y="6424878"/>
            <a:ext cx="1198879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8.png"/><Relationship Id="rId6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28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29249"/>
            <a:ext cx="12191999" cy="14287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6799" y="609599"/>
            <a:ext cx="2438399" cy="16287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799" y="3810000"/>
            <a:ext cx="2438399" cy="243839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619749" y="2933699"/>
            <a:ext cx="952500" cy="19050"/>
          </a:xfrm>
          <a:custGeom>
            <a:avLst/>
            <a:gdLst/>
            <a:ahLst/>
            <a:cxnLst/>
            <a:rect l="l" t="t" r="r" b="b"/>
            <a:pathLst>
              <a:path w="952500" h="19050">
                <a:moveTo>
                  <a:pt x="952499" y="19049"/>
                </a:moveTo>
                <a:lnTo>
                  <a:pt x="0" y="19049"/>
                </a:lnTo>
                <a:lnTo>
                  <a:pt x="0" y="0"/>
                </a:lnTo>
                <a:lnTo>
                  <a:pt x="952499" y="0"/>
                </a:lnTo>
                <a:lnTo>
                  <a:pt x="9524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619749" y="4210049"/>
            <a:ext cx="952500" cy="19050"/>
          </a:xfrm>
          <a:custGeom>
            <a:avLst/>
            <a:gdLst/>
            <a:ahLst/>
            <a:cxnLst/>
            <a:rect l="l" t="t" r="r" b="b"/>
            <a:pathLst>
              <a:path w="952500" h="19050">
                <a:moveTo>
                  <a:pt x="952499" y="19049"/>
                </a:moveTo>
                <a:lnTo>
                  <a:pt x="0" y="19049"/>
                </a:lnTo>
                <a:lnTo>
                  <a:pt x="0" y="0"/>
                </a:lnTo>
                <a:lnTo>
                  <a:pt x="952499" y="0"/>
                </a:lnTo>
                <a:lnTo>
                  <a:pt x="9524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50035" y="1568450"/>
            <a:ext cx="369189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75" i="0">
                <a:latin typeface="Garamond"/>
                <a:cs typeface="Garamond"/>
              </a:rPr>
              <a:t>You're</a:t>
            </a:r>
            <a:r>
              <a:rPr dirty="0" sz="5400" spc="-430" i="0">
                <a:latin typeface="Garamond"/>
                <a:cs typeface="Garamond"/>
              </a:rPr>
              <a:t> </a:t>
            </a:r>
            <a:r>
              <a:rPr dirty="0" sz="5400" spc="-65" i="0">
                <a:latin typeface="Garamond"/>
                <a:cs typeface="Garamond"/>
              </a:rPr>
              <a:t>Invited!</a:t>
            </a:r>
            <a:endParaRPr sz="5400">
              <a:latin typeface="Garamond"/>
              <a:cs typeface="Garamond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22415" y="2910290"/>
            <a:ext cx="27470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105">
                <a:solidFill>
                  <a:srgbClr val="374050"/>
                </a:solidFill>
                <a:latin typeface="Calibri"/>
                <a:cs typeface="Calibri"/>
              </a:rPr>
              <a:t>Join</a:t>
            </a:r>
            <a:r>
              <a:rPr dirty="0" sz="1700" spc="-15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165">
                <a:solidFill>
                  <a:srgbClr val="374050"/>
                </a:solidFill>
                <a:latin typeface="Calibri"/>
                <a:cs typeface="Calibri"/>
              </a:rPr>
              <a:t>us</a:t>
            </a:r>
            <a:r>
              <a:rPr dirty="0" sz="1700" spc="-10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55">
                <a:solidFill>
                  <a:srgbClr val="374050"/>
                </a:solidFill>
                <a:latin typeface="Calibri"/>
                <a:cs typeface="Calibri"/>
              </a:rPr>
              <a:t>in</a:t>
            </a:r>
            <a:r>
              <a:rPr dirty="0" sz="1700" spc="-10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120">
                <a:solidFill>
                  <a:srgbClr val="374050"/>
                </a:solidFill>
                <a:latin typeface="Calibri"/>
                <a:cs typeface="Calibri"/>
              </a:rPr>
              <a:t>celebrating</a:t>
            </a:r>
            <a:r>
              <a:rPr dirty="0" sz="1700" spc="-15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160">
                <a:solidFill>
                  <a:srgbClr val="374050"/>
                </a:solidFill>
                <a:latin typeface="Calibri"/>
                <a:cs typeface="Calibri"/>
              </a:rPr>
              <a:t>the</a:t>
            </a:r>
            <a:r>
              <a:rPr dirty="0" sz="1700" spc="-10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145">
                <a:solidFill>
                  <a:srgbClr val="374050"/>
                </a:solidFill>
                <a:latin typeface="Calibri"/>
                <a:cs typeface="Calibri"/>
              </a:rPr>
              <a:t>wedding</a:t>
            </a:r>
            <a:r>
              <a:rPr dirty="0" sz="1700" spc="-10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374050"/>
                </a:solidFill>
                <a:latin typeface="Calibri"/>
                <a:cs typeface="Calibri"/>
              </a:rPr>
              <a:t>of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84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20"/>
              </a:spcBef>
              <a:tabLst>
                <a:tab pos="1958339" algn="l"/>
                <a:tab pos="3315335" algn="l"/>
                <a:tab pos="3743960" algn="l"/>
                <a:tab pos="4132579" algn="l"/>
                <a:tab pos="6091555" algn="l"/>
                <a:tab pos="7448550" algn="l"/>
              </a:tabLst>
            </a:pPr>
            <a:r>
              <a:rPr dirty="0" spc="-60"/>
              <a:t>[</a:t>
            </a:r>
            <a:r>
              <a:rPr dirty="0" spc="-430"/>
              <a:t> </a:t>
            </a:r>
            <a:r>
              <a:rPr dirty="0" spc="95"/>
              <a:t>COUPLE</a:t>
            </a:r>
            <a:r>
              <a:rPr dirty="0"/>
              <a:t>	</a:t>
            </a:r>
            <a:r>
              <a:rPr dirty="0" spc="70"/>
              <a:t>NAME</a:t>
            </a:r>
            <a:r>
              <a:rPr dirty="0"/>
              <a:t>	</a:t>
            </a:r>
            <a:r>
              <a:rPr dirty="0" spc="-50"/>
              <a:t>1</a:t>
            </a:r>
            <a:r>
              <a:rPr dirty="0" spc="-445"/>
              <a:t> </a:t>
            </a:r>
            <a:r>
              <a:rPr dirty="0" spc="-50"/>
              <a:t>]</a:t>
            </a:r>
            <a:r>
              <a:rPr dirty="0"/>
              <a:t>	</a:t>
            </a:r>
            <a:r>
              <a:rPr dirty="0" spc="-50"/>
              <a:t>&amp;</a:t>
            </a:r>
            <a:r>
              <a:rPr dirty="0"/>
              <a:t>	</a:t>
            </a:r>
            <a:r>
              <a:rPr dirty="0" spc="-60"/>
              <a:t>[</a:t>
            </a:r>
            <a:r>
              <a:rPr dirty="0" spc="-430"/>
              <a:t> </a:t>
            </a:r>
            <a:r>
              <a:rPr dirty="0" spc="95"/>
              <a:t>COUPLE</a:t>
            </a:r>
            <a:r>
              <a:rPr dirty="0"/>
              <a:t>	</a:t>
            </a:r>
            <a:r>
              <a:rPr dirty="0" spc="70"/>
              <a:t>NAME</a:t>
            </a:r>
            <a:r>
              <a:rPr dirty="0"/>
              <a:t>	</a:t>
            </a:r>
            <a:r>
              <a:rPr dirty="0" spc="-105"/>
              <a:t>2</a:t>
            </a:r>
            <a:r>
              <a:rPr dirty="0" spc="-430"/>
              <a:t> </a:t>
            </a:r>
            <a:r>
              <a:rPr dirty="0" spc="-50"/>
              <a:t>]</a:t>
            </a:r>
          </a:p>
          <a:p>
            <a:pPr algn="ctr" marL="27940">
              <a:lnSpc>
                <a:spcPct val="100000"/>
              </a:lnSpc>
              <a:spcBef>
                <a:spcPts val="1155"/>
              </a:spcBef>
            </a:pPr>
            <a:r>
              <a:rPr dirty="0" sz="1950" spc="-30">
                <a:solidFill>
                  <a:srgbClr val="374050"/>
                </a:solidFill>
              </a:rPr>
              <a:t>Wedding</a:t>
            </a:r>
            <a:r>
              <a:rPr dirty="0" sz="1950" spc="-50">
                <a:solidFill>
                  <a:srgbClr val="374050"/>
                </a:solidFill>
              </a:rPr>
              <a:t> </a:t>
            </a:r>
            <a:r>
              <a:rPr dirty="0" sz="1950">
                <a:solidFill>
                  <a:srgbClr val="374050"/>
                </a:solidFill>
              </a:rPr>
              <a:t>Date:</a:t>
            </a:r>
            <a:r>
              <a:rPr dirty="0" sz="1950" spc="-50">
                <a:solidFill>
                  <a:srgbClr val="374050"/>
                </a:solidFill>
              </a:rPr>
              <a:t> </a:t>
            </a:r>
            <a:r>
              <a:rPr dirty="0" sz="1950" spc="-10">
                <a:solidFill>
                  <a:srgbClr val="374050"/>
                </a:solidFill>
              </a:rPr>
              <a:t>[MM/DD/YYYY]</a:t>
            </a:r>
            <a:endParaRPr sz="1950"/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/>
          </a:p>
          <a:p>
            <a:pPr algn="ctr" marL="37465">
              <a:lnSpc>
                <a:spcPct val="100000"/>
              </a:lnSpc>
            </a:pPr>
            <a:r>
              <a:rPr dirty="0" sz="1750" b="0" i="1">
                <a:solidFill>
                  <a:srgbClr val="374050"/>
                </a:solidFill>
                <a:latin typeface="Calibri"/>
                <a:cs typeface="Calibri"/>
              </a:rPr>
              <a:t>A</a:t>
            </a:r>
            <a:r>
              <a:rPr dirty="0" sz="1750" spc="-15" b="0" i="1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50" spc="-140" b="0" i="1">
                <a:solidFill>
                  <a:srgbClr val="374050"/>
                </a:solidFill>
                <a:latin typeface="Calibri"/>
                <a:cs typeface="Calibri"/>
              </a:rPr>
              <a:t>celebration</a:t>
            </a:r>
            <a:r>
              <a:rPr dirty="0" sz="1750" spc="-15" b="0" i="1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50" spc="-160" b="0" i="1">
                <a:solidFill>
                  <a:srgbClr val="374050"/>
                </a:solidFill>
                <a:latin typeface="Calibri"/>
                <a:cs typeface="Calibri"/>
              </a:rPr>
              <a:t>amidst</a:t>
            </a:r>
            <a:r>
              <a:rPr dirty="0" sz="1750" spc="-15" b="0" i="1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50" spc="-165" b="0" i="1">
                <a:solidFill>
                  <a:srgbClr val="374050"/>
                </a:solidFill>
                <a:latin typeface="Calibri"/>
                <a:cs typeface="Calibri"/>
              </a:rPr>
              <a:t>nature</a:t>
            </a:r>
            <a:r>
              <a:rPr dirty="0" sz="1750" spc="-15" b="0" i="1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50" spc="-190" b="0" i="1">
                <a:solidFill>
                  <a:srgbClr val="374050"/>
                </a:solidFill>
                <a:latin typeface="Calibri"/>
                <a:cs typeface="Calibri"/>
              </a:rPr>
              <a:t>awaits</a:t>
            </a:r>
            <a:r>
              <a:rPr dirty="0" sz="1750" spc="-15" b="0" i="1">
                <a:solidFill>
                  <a:srgbClr val="374050"/>
                </a:solidFill>
                <a:latin typeface="Calibri"/>
                <a:cs typeface="Calibri"/>
              </a:rPr>
              <a:t> </a:t>
            </a:r>
            <a:r>
              <a:rPr dirty="0" sz="1750" spc="-20" b="0" i="1">
                <a:solidFill>
                  <a:srgbClr val="374050"/>
                </a:solidFill>
                <a:latin typeface="Calibri"/>
                <a:cs typeface="Calibri"/>
              </a:rPr>
              <a:t>you</a:t>
            </a:r>
            <a:r>
              <a:rPr dirty="0" sz="1550" spc="-20" b="0" i="1">
                <a:solidFill>
                  <a:srgbClr val="374050"/>
                </a:solidFill>
                <a:latin typeface="Gill Sans MT"/>
                <a:cs typeface="Gill Sans MT"/>
              </a:rPr>
              <a:t>.</a:t>
            </a:r>
            <a:endParaRPr sz="1550">
              <a:latin typeface="Gill Sans MT"/>
              <a:cs typeface="Gill Sans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410824" y="6343649"/>
            <a:ext cx="1590675" cy="323850"/>
            <a:chOff x="10410824" y="6343649"/>
            <a:chExt cx="1590675" cy="323850"/>
          </a:xfrm>
        </p:grpSpPr>
        <p:sp>
          <p:nvSpPr>
            <p:cNvPr id="12" name="object 12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2499" cy="6857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499" y="0"/>
            <a:ext cx="952499" cy="6857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399" y="5819774"/>
            <a:ext cx="1219199" cy="80962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219199" y="1371599"/>
            <a:ext cx="9753600" cy="2247900"/>
            <a:chOff x="1219199" y="1371599"/>
            <a:chExt cx="9753600" cy="2247900"/>
          </a:xfrm>
        </p:grpSpPr>
        <p:sp>
          <p:nvSpPr>
            <p:cNvPr id="6" name="object 6" descr=""/>
            <p:cNvSpPr/>
            <p:nvPr/>
          </p:nvSpPr>
          <p:spPr>
            <a:xfrm>
              <a:off x="5714999" y="1371599"/>
              <a:ext cx="762000" cy="19050"/>
            </a:xfrm>
            <a:custGeom>
              <a:avLst/>
              <a:gdLst/>
              <a:ahLst/>
              <a:cxnLst/>
              <a:rect l="l" t="t" r="r" b="b"/>
              <a:pathLst>
                <a:path w="762000" h="19050">
                  <a:moveTo>
                    <a:pt x="761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19049"/>
                  </a:lnTo>
                  <a:close/>
                </a:path>
              </a:pathLst>
            </a:custGeom>
            <a:solidFill>
              <a:srgbClr val="8BA7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19199" y="1390649"/>
              <a:ext cx="9753600" cy="2228850"/>
            </a:xfrm>
            <a:custGeom>
              <a:avLst/>
              <a:gdLst/>
              <a:ahLst/>
              <a:cxnLst/>
              <a:rect l="l" t="t" r="r" b="b"/>
              <a:pathLst>
                <a:path w="9753600" h="2228850">
                  <a:moveTo>
                    <a:pt x="9705974" y="2228849"/>
                  </a:moveTo>
                  <a:lnTo>
                    <a:pt x="47624" y="2228849"/>
                  </a:lnTo>
                  <a:lnTo>
                    <a:pt x="38122" y="2227977"/>
                  </a:lnTo>
                  <a:lnTo>
                    <a:pt x="3487" y="2199506"/>
                  </a:lnTo>
                  <a:lnTo>
                    <a:pt x="0" y="21812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45752" y="21284"/>
                  </a:lnTo>
                  <a:lnTo>
                    <a:pt x="9753599" y="47624"/>
                  </a:lnTo>
                  <a:lnTo>
                    <a:pt x="9753599" y="2181224"/>
                  </a:lnTo>
                  <a:lnTo>
                    <a:pt x="9732313" y="2221003"/>
                  </a:lnTo>
                  <a:lnTo>
                    <a:pt x="9705974" y="22288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9199" y="1390649"/>
              <a:ext cx="9753600" cy="2228850"/>
            </a:xfrm>
            <a:custGeom>
              <a:avLst/>
              <a:gdLst/>
              <a:ahLst/>
              <a:cxnLst/>
              <a:rect l="l" t="t" r="r" b="b"/>
              <a:pathLst>
                <a:path w="9753600" h="2228850">
                  <a:moveTo>
                    <a:pt x="9705974" y="2228849"/>
                  </a:moveTo>
                  <a:lnTo>
                    <a:pt x="47624" y="2228849"/>
                  </a:lnTo>
                  <a:lnTo>
                    <a:pt x="38122" y="2227977"/>
                  </a:lnTo>
                  <a:lnTo>
                    <a:pt x="3487" y="2199507"/>
                  </a:lnTo>
                  <a:lnTo>
                    <a:pt x="993" y="2191136"/>
                  </a:lnTo>
                  <a:lnTo>
                    <a:pt x="871" y="2190727"/>
                  </a:lnTo>
                  <a:lnTo>
                    <a:pt x="0" y="2181224"/>
                  </a:lnTo>
                  <a:lnTo>
                    <a:pt x="0" y="47624"/>
                  </a:lnTo>
                  <a:lnTo>
                    <a:pt x="871" y="38122"/>
                  </a:lnTo>
                  <a:lnTo>
                    <a:pt x="29342" y="3487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15476" y="871"/>
                  </a:lnTo>
                  <a:lnTo>
                    <a:pt x="9724256" y="3487"/>
                  </a:lnTo>
                  <a:lnTo>
                    <a:pt x="9732314" y="7846"/>
                  </a:lnTo>
                  <a:lnTo>
                    <a:pt x="97343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2"/>
                  </a:lnTo>
                  <a:lnTo>
                    <a:pt x="9524" y="42572"/>
                  </a:lnTo>
                  <a:lnTo>
                    <a:pt x="9524" y="2186276"/>
                  </a:lnTo>
                  <a:lnTo>
                    <a:pt x="10409" y="2190727"/>
                  </a:lnTo>
                  <a:lnTo>
                    <a:pt x="10491" y="2191136"/>
                  </a:lnTo>
                  <a:lnTo>
                    <a:pt x="37712" y="2218357"/>
                  </a:lnTo>
                  <a:lnTo>
                    <a:pt x="42572" y="2219324"/>
                  </a:lnTo>
                  <a:lnTo>
                    <a:pt x="9734332" y="2219324"/>
                  </a:lnTo>
                  <a:lnTo>
                    <a:pt x="9732314" y="2221003"/>
                  </a:lnTo>
                  <a:lnTo>
                    <a:pt x="9724256" y="2225362"/>
                  </a:lnTo>
                  <a:lnTo>
                    <a:pt x="9715476" y="2227977"/>
                  </a:lnTo>
                  <a:lnTo>
                    <a:pt x="9705974" y="2228849"/>
                  </a:lnTo>
                  <a:close/>
                </a:path>
                <a:path w="9753600" h="2228850">
                  <a:moveTo>
                    <a:pt x="9734332" y="2219324"/>
                  </a:moveTo>
                  <a:lnTo>
                    <a:pt x="9711026" y="2219324"/>
                  </a:lnTo>
                  <a:lnTo>
                    <a:pt x="9715885" y="2218357"/>
                  </a:lnTo>
                  <a:lnTo>
                    <a:pt x="9725220" y="2214490"/>
                  </a:lnTo>
                  <a:lnTo>
                    <a:pt x="9744072" y="2186276"/>
                  </a:lnTo>
                  <a:lnTo>
                    <a:pt x="9744072" y="42572"/>
                  </a:lnTo>
                  <a:lnTo>
                    <a:pt x="9715885" y="10491"/>
                  </a:lnTo>
                  <a:lnTo>
                    <a:pt x="9711026" y="9524"/>
                  </a:lnTo>
                  <a:lnTo>
                    <a:pt x="9734332" y="9524"/>
                  </a:lnTo>
                  <a:lnTo>
                    <a:pt x="9739649" y="13948"/>
                  </a:lnTo>
                  <a:lnTo>
                    <a:pt x="9745752" y="21284"/>
                  </a:lnTo>
                  <a:lnTo>
                    <a:pt x="9750111" y="29342"/>
                  </a:lnTo>
                  <a:lnTo>
                    <a:pt x="9752605" y="37712"/>
                  </a:lnTo>
                  <a:lnTo>
                    <a:pt x="9752727" y="38122"/>
                  </a:lnTo>
                  <a:lnTo>
                    <a:pt x="9753599" y="47624"/>
                  </a:lnTo>
                  <a:lnTo>
                    <a:pt x="9753599" y="2181224"/>
                  </a:lnTo>
                  <a:lnTo>
                    <a:pt x="9752727" y="2190727"/>
                  </a:lnTo>
                  <a:lnTo>
                    <a:pt x="9750111" y="2199507"/>
                  </a:lnTo>
                  <a:lnTo>
                    <a:pt x="9745752" y="2207564"/>
                  </a:lnTo>
                  <a:lnTo>
                    <a:pt x="9739649" y="2214900"/>
                  </a:lnTo>
                  <a:lnTo>
                    <a:pt x="9734332" y="2219324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219199" y="3848099"/>
            <a:ext cx="9753600" cy="1638300"/>
            <a:chOff x="1219199" y="3848099"/>
            <a:chExt cx="9753600" cy="1638300"/>
          </a:xfrm>
        </p:grpSpPr>
        <p:sp>
          <p:nvSpPr>
            <p:cNvPr id="10" name="object 10" descr=""/>
            <p:cNvSpPr/>
            <p:nvPr/>
          </p:nvSpPr>
          <p:spPr>
            <a:xfrm>
              <a:off x="1219199" y="3848099"/>
              <a:ext cx="9753600" cy="1638300"/>
            </a:xfrm>
            <a:custGeom>
              <a:avLst/>
              <a:gdLst/>
              <a:ahLst/>
              <a:cxnLst/>
              <a:rect l="l" t="t" r="r" b="b"/>
              <a:pathLst>
                <a:path w="9753600" h="1638300">
                  <a:moveTo>
                    <a:pt x="9705974" y="1638299"/>
                  </a:moveTo>
                  <a:lnTo>
                    <a:pt x="47624" y="1638299"/>
                  </a:lnTo>
                  <a:lnTo>
                    <a:pt x="38122" y="1637427"/>
                  </a:lnTo>
                  <a:lnTo>
                    <a:pt x="3487" y="1608957"/>
                  </a:lnTo>
                  <a:lnTo>
                    <a:pt x="0" y="1590674"/>
                  </a:lnTo>
                  <a:lnTo>
                    <a:pt x="0" y="47624"/>
                  </a:lnTo>
                  <a:lnTo>
                    <a:pt x="21284" y="7845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45752" y="21284"/>
                  </a:lnTo>
                  <a:lnTo>
                    <a:pt x="9753599" y="47624"/>
                  </a:lnTo>
                  <a:lnTo>
                    <a:pt x="9753599" y="1590674"/>
                  </a:lnTo>
                  <a:lnTo>
                    <a:pt x="9732313" y="1630453"/>
                  </a:lnTo>
                  <a:lnTo>
                    <a:pt x="9705974" y="16382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19199" y="3848099"/>
              <a:ext cx="9753600" cy="1638300"/>
            </a:xfrm>
            <a:custGeom>
              <a:avLst/>
              <a:gdLst/>
              <a:ahLst/>
              <a:cxnLst/>
              <a:rect l="l" t="t" r="r" b="b"/>
              <a:pathLst>
                <a:path w="9753600" h="1638300">
                  <a:moveTo>
                    <a:pt x="9705974" y="1638299"/>
                  </a:moveTo>
                  <a:lnTo>
                    <a:pt x="47624" y="1638299"/>
                  </a:lnTo>
                  <a:lnTo>
                    <a:pt x="38122" y="1637427"/>
                  </a:lnTo>
                  <a:lnTo>
                    <a:pt x="3487" y="1608957"/>
                  </a:lnTo>
                  <a:lnTo>
                    <a:pt x="0" y="1590674"/>
                  </a:lnTo>
                  <a:lnTo>
                    <a:pt x="0" y="47624"/>
                  </a:lnTo>
                  <a:lnTo>
                    <a:pt x="21284" y="7845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15476" y="871"/>
                  </a:lnTo>
                  <a:lnTo>
                    <a:pt x="9724256" y="3487"/>
                  </a:lnTo>
                  <a:lnTo>
                    <a:pt x="9732314" y="7845"/>
                  </a:lnTo>
                  <a:lnTo>
                    <a:pt x="97343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1"/>
                  </a:lnTo>
                  <a:lnTo>
                    <a:pt x="9524" y="42571"/>
                  </a:lnTo>
                  <a:lnTo>
                    <a:pt x="9524" y="1595726"/>
                  </a:lnTo>
                  <a:lnTo>
                    <a:pt x="10409" y="1600177"/>
                  </a:lnTo>
                  <a:lnTo>
                    <a:pt x="10491" y="1600586"/>
                  </a:lnTo>
                  <a:lnTo>
                    <a:pt x="37712" y="1627807"/>
                  </a:lnTo>
                  <a:lnTo>
                    <a:pt x="42572" y="1628774"/>
                  </a:lnTo>
                  <a:lnTo>
                    <a:pt x="9734332" y="1628774"/>
                  </a:lnTo>
                  <a:lnTo>
                    <a:pt x="9732314" y="1630453"/>
                  </a:lnTo>
                  <a:lnTo>
                    <a:pt x="9724256" y="1634812"/>
                  </a:lnTo>
                  <a:lnTo>
                    <a:pt x="9715476" y="1637427"/>
                  </a:lnTo>
                  <a:lnTo>
                    <a:pt x="9705974" y="1638299"/>
                  </a:lnTo>
                  <a:close/>
                </a:path>
                <a:path w="9753600" h="1638300">
                  <a:moveTo>
                    <a:pt x="9734332" y="1628774"/>
                  </a:moveTo>
                  <a:lnTo>
                    <a:pt x="9711026" y="1628774"/>
                  </a:lnTo>
                  <a:lnTo>
                    <a:pt x="9715885" y="1627807"/>
                  </a:lnTo>
                  <a:lnTo>
                    <a:pt x="9725220" y="1623940"/>
                  </a:lnTo>
                  <a:lnTo>
                    <a:pt x="9744072" y="1595726"/>
                  </a:lnTo>
                  <a:lnTo>
                    <a:pt x="9744072" y="42571"/>
                  </a:lnTo>
                  <a:lnTo>
                    <a:pt x="9743187" y="38122"/>
                  </a:lnTo>
                  <a:lnTo>
                    <a:pt x="9743105" y="37711"/>
                  </a:lnTo>
                  <a:lnTo>
                    <a:pt x="9715885" y="10491"/>
                  </a:lnTo>
                  <a:lnTo>
                    <a:pt x="9711026" y="9524"/>
                  </a:lnTo>
                  <a:lnTo>
                    <a:pt x="9734332" y="9524"/>
                  </a:lnTo>
                  <a:lnTo>
                    <a:pt x="9739649" y="13948"/>
                  </a:lnTo>
                  <a:lnTo>
                    <a:pt x="9745752" y="21284"/>
                  </a:lnTo>
                  <a:lnTo>
                    <a:pt x="9750111" y="29342"/>
                  </a:lnTo>
                  <a:lnTo>
                    <a:pt x="9752605" y="37711"/>
                  </a:lnTo>
                  <a:lnTo>
                    <a:pt x="9752727" y="38122"/>
                  </a:lnTo>
                  <a:lnTo>
                    <a:pt x="9753599" y="47624"/>
                  </a:lnTo>
                  <a:lnTo>
                    <a:pt x="9753599" y="1590674"/>
                  </a:lnTo>
                  <a:lnTo>
                    <a:pt x="9752727" y="1600177"/>
                  </a:lnTo>
                  <a:lnTo>
                    <a:pt x="9750111" y="1608957"/>
                  </a:lnTo>
                  <a:lnTo>
                    <a:pt x="9745752" y="1617015"/>
                  </a:lnTo>
                  <a:lnTo>
                    <a:pt x="9739649" y="1624350"/>
                  </a:lnTo>
                  <a:lnTo>
                    <a:pt x="9734332" y="1628774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Event</a:t>
            </a:r>
            <a:r>
              <a:rPr dirty="0" spc="-305"/>
              <a:t> </a:t>
            </a:r>
            <a:r>
              <a:rPr dirty="0" spc="50"/>
              <a:t>Details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520824" y="1693614"/>
            <a:ext cx="59372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60" b="0">
                <a:solidFill>
                  <a:srgbClr val="4A5E4A"/>
                </a:solidFill>
                <a:latin typeface="Montserrat Medium"/>
                <a:cs typeface="Montserrat Medium"/>
              </a:rPr>
              <a:t>When: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20824" y="2005285"/>
            <a:ext cx="133286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90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90">
                <a:solidFill>
                  <a:srgbClr val="333333"/>
                </a:solidFill>
                <a:latin typeface="Gill Sans MT"/>
                <a:cs typeface="Gill Sans MT"/>
              </a:rPr>
              <a:t>Add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event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dates</a:t>
            </a:r>
            <a:r>
              <a:rPr dirty="0" sz="1450" spc="-95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20824" y="2421034"/>
            <a:ext cx="2322195" cy="67437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450" spc="-10" b="0">
                <a:solidFill>
                  <a:srgbClr val="4A5E4A"/>
                </a:solidFill>
                <a:latin typeface="Montserrat Medium"/>
                <a:cs typeface="Montserrat Medium"/>
              </a:rPr>
              <a:t>Where:</a:t>
            </a:r>
            <a:endParaRPr sz="14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450" spc="-135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Venue</a:t>
            </a:r>
            <a:r>
              <a:rPr dirty="0" sz="1450" spc="-135">
                <a:solidFill>
                  <a:srgbClr val="333333"/>
                </a:solidFill>
                <a:latin typeface="Calibri"/>
                <a:cs typeface="Calibri"/>
              </a:rPr>
              <a:t>/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Resort</a:t>
            </a:r>
            <a:r>
              <a:rPr dirty="0" sz="1700" spc="-6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60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450" spc="-16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dirty="0" sz="1450" spc="9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Address</a:t>
            </a:r>
            <a:r>
              <a:rPr dirty="0" sz="1450" spc="-11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35699" y="1693614"/>
            <a:ext cx="1477010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80" b="0">
                <a:solidFill>
                  <a:srgbClr val="4A5E4A"/>
                </a:solidFill>
                <a:latin typeface="Montserrat Medium"/>
                <a:cs typeface="Montserrat Medium"/>
              </a:rPr>
              <a:t>Number</a:t>
            </a:r>
            <a:r>
              <a:rPr dirty="0" sz="145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450" spc="-50" b="0">
                <a:solidFill>
                  <a:srgbClr val="4A5E4A"/>
                </a:solidFill>
                <a:latin typeface="Montserrat Medium"/>
                <a:cs typeface="Montserrat Medium"/>
              </a:rPr>
              <a:t>of</a:t>
            </a:r>
            <a:r>
              <a:rPr dirty="0" sz="1450" spc="-2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450" spc="-50" b="0">
                <a:solidFill>
                  <a:srgbClr val="4A5E4A"/>
                </a:solidFill>
                <a:latin typeface="Montserrat Medium"/>
                <a:cs typeface="Montserrat Medium"/>
              </a:rPr>
              <a:t>Days: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35699" y="2005285"/>
            <a:ext cx="185864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60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60">
                <a:solidFill>
                  <a:srgbClr val="333333"/>
                </a:solidFill>
                <a:latin typeface="Gill Sans MT"/>
                <a:cs typeface="Gill Sans MT"/>
              </a:rPr>
              <a:t>e</a:t>
            </a:r>
            <a:r>
              <a:rPr dirty="0" sz="1450" spc="-60">
                <a:solidFill>
                  <a:srgbClr val="333333"/>
                </a:solidFill>
                <a:latin typeface="Calibri"/>
                <a:cs typeface="Calibri"/>
              </a:rPr>
              <a:t>.</a:t>
            </a:r>
            <a:r>
              <a:rPr dirty="0" sz="1700" spc="-60">
                <a:solidFill>
                  <a:srgbClr val="333333"/>
                </a:solidFill>
                <a:latin typeface="Gill Sans MT"/>
                <a:cs typeface="Gill Sans MT"/>
              </a:rPr>
              <a:t>g</a:t>
            </a:r>
            <a:r>
              <a:rPr dirty="0" sz="1450" spc="-60">
                <a:solidFill>
                  <a:srgbClr val="333333"/>
                </a:solidFill>
                <a:latin typeface="Calibri"/>
                <a:cs typeface="Calibri"/>
              </a:rPr>
              <a:t>.,</a:t>
            </a:r>
            <a:r>
              <a:rPr dirty="0" sz="1450" spc="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275">
                <a:solidFill>
                  <a:srgbClr val="333333"/>
                </a:solidFill>
                <a:latin typeface="Gill Sans MT"/>
                <a:cs typeface="Gill Sans MT"/>
              </a:rPr>
              <a:t>3</a:t>
            </a:r>
            <a:r>
              <a:rPr dirty="0" sz="1700" spc="-114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25">
                <a:solidFill>
                  <a:srgbClr val="333333"/>
                </a:solidFill>
                <a:latin typeface="Gill Sans MT"/>
                <a:cs typeface="Gill Sans MT"/>
              </a:rPr>
              <a:t>days</a:t>
            </a:r>
            <a:r>
              <a:rPr dirty="0" sz="1700" spc="-114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of</a:t>
            </a:r>
            <a:r>
              <a:rPr dirty="0" sz="1700" spc="-114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65">
                <a:solidFill>
                  <a:srgbClr val="333333"/>
                </a:solidFill>
                <a:latin typeface="Gill Sans MT"/>
                <a:cs typeface="Gill Sans MT"/>
              </a:rPr>
              <a:t>festivities</a:t>
            </a:r>
            <a:r>
              <a:rPr dirty="0" sz="1450" spc="-65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79169" y="4126110"/>
            <a:ext cx="183388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10" b="0">
                <a:solidFill>
                  <a:srgbClr val="4A5E4A"/>
                </a:solidFill>
                <a:latin typeface="Montserrat Medium"/>
                <a:cs typeface="Montserrat Medium"/>
              </a:rPr>
              <a:t>Event</a:t>
            </a:r>
            <a:r>
              <a:rPr dirty="0" sz="1950" spc="-1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950" spc="-85" b="0">
                <a:solidFill>
                  <a:srgbClr val="4A5E4A"/>
                </a:solidFill>
                <a:latin typeface="Montserrat Medium"/>
                <a:cs typeface="Montserrat Medium"/>
              </a:rPr>
              <a:t>Schedule</a:t>
            </a:r>
            <a:endParaRPr sz="1950">
              <a:latin typeface="Montserrat Medium"/>
              <a:cs typeface="Montserrat Medium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2600324" y="4886324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741959" y="4608264"/>
            <a:ext cx="472440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80" b="0">
                <a:solidFill>
                  <a:srgbClr val="4A5E4A"/>
                </a:solidFill>
                <a:latin typeface="Montserrat Medium"/>
                <a:cs typeface="Montserrat Medium"/>
              </a:rPr>
              <a:t>Day</a:t>
            </a:r>
            <a:r>
              <a:rPr dirty="0" sz="145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450" spc="-50" b="0">
                <a:solidFill>
                  <a:srgbClr val="4A5E4A"/>
                </a:solidFill>
                <a:latin typeface="Montserrat Medium"/>
                <a:cs typeface="Montserrat Medium"/>
              </a:rPr>
              <a:t>1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48433" y="4862785"/>
            <a:ext cx="16592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95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Event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5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&amp;</a:t>
            </a:r>
            <a:r>
              <a:rPr dirty="0" sz="145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Time</a:t>
            </a:r>
            <a:r>
              <a:rPr dirty="0" sz="1450" spc="-7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714999" y="4886324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842346" y="4608264"/>
            <a:ext cx="50736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80" b="0">
                <a:solidFill>
                  <a:srgbClr val="4A5E4A"/>
                </a:solidFill>
                <a:latin typeface="Montserrat Medium"/>
                <a:cs typeface="Montserrat Medium"/>
              </a:rPr>
              <a:t>Day</a:t>
            </a:r>
            <a:r>
              <a:rPr dirty="0" sz="145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450" spc="-50" b="0">
                <a:solidFill>
                  <a:srgbClr val="4A5E4A"/>
                </a:solidFill>
                <a:latin typeface="Montserrat Medium"/>
                <a:cs typeface="Montserrat Medium"/>
              </a:rPr>
              <a:t>2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266233" y="4862785"/>
            <a:ext cx="16592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95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Event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5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&amp;</a:t>
            </a:r>
            <a:r>
              <a:rPr dirty="0" sz="145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Time</a:t>
            </a:r>
            <a:r>
              <a:rPr dirty="0" sz="1450" spc="-7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8829674" y="4886324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960296" y="4608264"/>
            <a:ext cx="506730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80" b="0">
                <a:solidFill>
                  <a:srgbClr val="4A5E4A"/>
                </a:solidFill>
                <a:latin typeface="Montserrat Medium"/>
                <a:cs typeface="Montserrat Medium"/>
              </a:rPr>
              <a:t>Day</a:t>
            </a:r>
            <a:r>
              <a:rPr dirty="0" sz="145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450" spc="-50" b="0">
                <a:solidFill>
                  <a:srgbClr val="4A5E4A"/>
                </a:solidFill>
                <a:latin typeface="Montserrat Medium"/>
                <a:cs typeface="Montserrat Medium"/>
              </a:rPr>
              <a:t>3</a:t>
            </a:r>
            <a:endParaRPr sz="1450">
              <a:latin typeface="Montserrat Medium"/>
              <a:cs typeface="Montserrat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384182" y="4862785"/>
            <a:ext cx="16592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95">
                <a:solidFill>
                  <a:srgbClr val="333333"/>
                </a:solidFill>
                <a:latin typeface="Calibri"/>
                <a:cs typeface="Calibri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Event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5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450">
                <a:solidFill>
                  <a:srgbClr val="333333"/>
                </a:solidFill>
                <a:latin typeface="Calibri"/>
                <a:cs typeface="Calibri"/>
              </a:rPr>
              <a:t>&amp;</a:t>
            </a:r>
            <a:r>
              <a:rPr dirty="0" sz="1450" spc="6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Time</a:t>
            </a:r>
            <a:r>
              <a:rPr dirty="0" sz="1450" spc="-70">
                <a:solidFill>
                  <a:srgbClr val="333333"/>
                </a:solidFill>
                <a:latin typeface="Calibri"/>
                <a:cs typeface="Calibri"/>
              </a:rPr>
              <a:t>]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410824" y="6343649"/>
            <a:ext cx="1590675" cy="323850"/>
            <a:chOff x="10410824" y="6343649"/>
            <a:chExt cx="1590675" cy="323850"/>
          </a:xfrm>
        </p:grpSpPr>
        <p:sp>
          <p:nvSpPr>
            <p:cNvPr id="29" name="object 29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19199" y="1371599"/>
            <a:ext cx="5257800" cy="4457700"/>
            <a:chOff x="1219199" y="1371599"/>
            <a:chExt cx="5257800" cy="4457700"/>
          </a:xfrm>
        </p:grpSpPr>
        <p:sp>
          <p:nvSpPr>
            <p:cNvPr id="3" name="object 3" descr=""/>
            <p:cNvSpPr/>
            <p:nvPr/>
          </p:nvSpPr>
          <p:spPr>
            <a:xfrm>
              <a:off x="1219199" y="1390649"/>
              <a:ext cx="4762500" cy="4438650"/>
            </a:xfrm>
            <a:custGeom>
              <a:avLst/>
              <a:gdLst/>
              <a:ahLst/>
              <a:cxnLst/>
              <a:rect l="l" t="t" r="r" b="b"/>
              <a:pathLst>
                <a:path w="4762500" h="4438650">
                  <a:moveTo>
                    <a:pt x="4714874" y="4438649"/>
                  </a:moveTo>
                  <a:lnTo>
                    <a:pt x="47624" y="4438649"/>
                  </a:lnTo>
                  <a:lnTo>
                    <a:pt x="38122" y="4437777"/>
                  </a:lnTo>
                  <a:lnTo>
                    <a:pt x="3487" y="4409307"/>
                  </a:lnTo>
                  <a:lnTo>
                    <a:pt x="0" y="43910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54653" y="21284"/>
                  </a:lnTo>
                  <a:lnTo>
                    <a:pt x="4762499" y="47624"/>
                  </a:lnTo>
                  <a:lnTo>
                    <a:pt x="4762499" y="4391024"/>
                  </a:lnTo>
                  <a:lnTo>
                    <a:pt x="4741214" y="4430803"/>
                  </a:lnTo>
                  <a:lnTo>
                    <a:pt x="4714874" y="44386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19199" y="1390649"/>
              <a:ext cx="4762500" cy="4438650"/>
            </a:xfrm>
            <a:custGeom>
              <a:avLst/>
              <a:gdLst/>
              <a:ahLst/>
              <a:cxnLst/>
              <a:rect l="l" t="t" r="r" b="b"/>
              <a:pathLst>
                <a:path w="4762500" h="4438650">
                  <a:moveTo>
                    <a:pt x="4714874" y="4438649"/>
                  </a:moveTo>
                  <a:lnTo>
                    <a:pt x="47624" y="4438649"/>
                  </a:lnTo>
                  <a:lnTo>
                    <a:pt x="38122" y="4437777"/>
                  </a:lnTo>
                  <a:lnTo>
                    <a:pt x="3487" y="4409307"/>
                  </a:lnTo>
                  <a:lnTo>
                    <a:pt x="993" y="4400936"/>
                  </a:lnTo>
                  <a:lnTo>
                    <a:pt x="871" y="4400527"/>
                  </a:lnTo>
                  <a:lnTo>
                    <a:pt x="0" y="4391024"/>
                  </a:lnTo>
                  <a:lnTo>
                    <a:pt x="0" y="47624"/>
                  </a:lnTo>
                  <a:lnTo>
                    <a:pt x="871" y="38122"/>
                  </a:lnTo>
                  <a:lnTo>
                    <a:pt x="29342" y="3487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24376" y="871"/>
                  </a:lnTo>
                  <a:lnTo>
                    <a:pt x="4733156" y="3487"/>
                  </a:lnTo>
                  <a:lnTo>
                    <a:pt x="4741214" y="7846"/>
                  </a:lnTo>
                  <a:lnTo>
                    <a:pt x="47432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2"/>
                  </a:lnTo>
                  <a:lnTo>
                    <a:pt x="9524" y="42572"/>
                  </a:lnTo>
                  <a:lnTo>
                    <a:pt x="9524" y="4396076"/>
                  </a:lnTo>
                  <a:lnTo>
                    <a:pt x="10410" y="4400527"/>
                  </a:lnTo>
                  <a:lnTo>
                    <a:pt x="10491" y="4400936"/>
                  </a:lnTo>
                  <a:lnTo>
                    <a:pt x="37712" y="4428157"/>
                  </a:lnTo>
                  <a:lnTo>
                    <a:pt x="42572" y="4429123"/>
                  </a:lnTo>
                  <a:lnTo>
                    <a:pt x="4743233" y="4429123"/>
                  </a:lnTo>
                  <a:lnTo>
                    <a:pt x="4741214" y="4430803"/>
                  </a:lnTo>
                  <a:lnTo>
                    <a:pt x="4733156" y="4435162"/>
                  </a:lnTo>
                  <a:lnTo>
                    <a:pt x="4724376" y="4437777"/>
                  </a:lnTo>
                  <a:lnTo>
                    <a:pt x="4714874" y="4438649"/>
                  </a:lnTo>
                  <a:close/>
                </a:path>
                <a:path w="4762500" h="4438650">
                  <a:moveTo>
                    <a:pt x="4743233" y="4429123"/>
                  </a:moveTo>
                  <a:lnTo>
                    <a:pt x="4719926" y="4429123"/>
                  </a:lnTo>
                  <a:lnTo>
                    <a:pt x="4724786" y="4428157"/>
                  </a:lnTo>
                  <a:lnTo>
                    <a:pt x="4734121" y="4424289"/>
                  </a:lnTo>
                  <a:lnTo>
                    <a:pt x="4752973" y="4396076"/>
                  </a:lnTo>
                  <a:lnTo>
                    <a:pt x="4752973" y="42572"/>
                  </a:lnTo>
                  <a:lnTo>
                    <a:pt x="4724786" y="10491"/>
                  </a:lnTo>
                  <a:lnTo>
                    <a:pt x="4719926" y="9524"/>
                  </a:lnTo>
                  <a:lnTo>
                    <a:pt x="4743232" y="9524"/>
                  </a:lnTo>
                  <a:lnTo>
                    <a:pt x="4762499" y="47624"/>
                  </a:lnTo>
                  <a:lnTo>
                    <a:pt x="4762499" y="4391024"/>
                  </a:lnTo>
                  <a:lnTo>
                    <a:pt x="4761627" y="4400527"/>
                  </a:lnTo>
                  <a:lnTo>
                    <a:pt x="4759012" y="4409307"/>
                  </a:lnTo>
                  <a:lnTo>
                    <a:pt x="4754653" y="4417365"/>
                  </a:lnTo>
                  <a:lnTo>
                    <a:pt x="4748550" y="4424700"/>
                  </a:lnTo>
                  <a:lnTo>
                    <a:pt x="4743233" y="4429123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524" y="1764521"/>
              <a:ext cx="214312" cy="15952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524" y="2590799"/>
              <a:ext cx="150018" cy="1714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3524" y="3439715"/>
              <a:ext cx="171449" cy="15001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3524" y="4277915"/>
              <a:ext cx="214312" cy="15001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5" i="0">
                <a:latin typeface="Garamond"/>
                <a:cs typeface="Garamond"/>
              </a:rPr>
              <a:t>How</a:t>
            </a:r>
            <a:r>
              <a:rPr dirty="0" spc="-335" i="0">
                <a:latin typeface="Garamond"/>
                <a:cs typeface="Garamond"/>
              </a:rPr>
              <a:t> </a:t>
            </a:r>
            <a:r>
              <a:rPr dirty="0" spc="-560" i="0">
                <a:latin typeface="Garamond"/>
                <a:cs typeface="Garamond"/>
              </a:rPr>
              <a:t>to</a:t>
            </a:r>
            <a:r>
              <a:rPr dirty="0" spc="-330" i="0">
                <a:latin typeface="Garamond"/>
                <a:cs typeface="Garamond"/>
              </a:rPr>
              <a:t> </a:t>
            </a:r>
            <a:r>
              <a:rPr dirty="0" spc="-95" i="0">
                <a:latin typeface="Garamond"/>
                <a:cs typeface="Garamond"/>
              </a:rPr>
              <a:t>Reach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747043" y="1617412"/>
            <a:ext cx="2253615" cy="319278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690"/>
              </a:spcBef>
            </a:pP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By</a:t>
            </a:r>
            <a:r>
              <a:rPr dirty="0" sz="1500" spc="-3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20" b="0">
                <a:solidFill>
                  <a:srgbClr val="4A5E4A"/>
                </a:solidFill>
                <a:latin typeface="Montserrat Medium"/>
                <a:cs typeface="Montserrat Medium"/>
              </a:rPr>
              <a:t>Air:</a:t>
            </a:r>
            <a:endParaRPr sz="1500">
              <a:latin typeface="Montserrat Medium"/>
              <a:cs typeface="Montserrat Medium"/>
            </a:endParaRPr>
          </a:p>
          <a:p>
            <a:pPr marL="52705">
              <a:lnSpc>
                <a:spcPct val="100000"/>
              </a:lnSpc>
              <a:spcBef>
                <a:spcPts val="700"/>
              </a:spcBef>
            </a:pPr>
            <a:r>
              <a:rPr dirty="0" sz="1500" spc="-15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50">
                <a:solidFill>
                  <a:srgbClr val="333333"/>
                </a:solidFill>
                <a:latin typeface="Gill Sans MT"/>
                <a:cs typeface="Gill Sans MT"/>
              </a:rPr>
              <a:t>Nearest</a:t>
            </a:r>
            <a:r>
              <a:rPr dirty="0" sz="1700" spc="-6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Airport</a:t>
            </a:r>
            <a:r>
              <a:rPr dirty="0" sz="1500" spc="-95">
                <a:solidFill>
                  <a:srgbClr val="333333"/>
                </a:solidFill>
                <a:latin typeface="Garamond"/>
                <a:cs typeface="Garamond"/>
              </a:rPr>
              <a:t>,</a:t>
            </a:r>
            <a:r>
              <a:rPr dirty="0" sz="1500" spc="4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Distance</a:t>
            </a:r>
            <a:r>
              <a:rPr dirty="0" sz="1500" spc="-1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5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</a:pP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By</a:t>
            </a:r>
            <a:r>
              <a:rPr dirty="0" sz="1500" spc="-3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Train:</a:t>
            </a:r>
            <a:endParaRPr sz="1500">
              <a:latin typeface="Montserrat Medium"/>
              <a:cs typeface="Montserrat Medium"/>
            </a:endParaRPr>
          </a:p>
          <a:p>
            <a:pPr marL="52705">
              <a:lnSpc>
                <a:spcPct val="100000"/>
              </a:lnSpc>
              <a:spcBef>
                <a:spcPts val="700"/>
              </a:spcBef>
            </a:pPr>
            <a:r>
              <a:rPr dirty="0" sz="1500" spc="-15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50">
                <a:solidFill>
                  <a:srgbClr val="333333"/>
                </a:solidFill>
                <a:latin typeface="Gill Sans MT"/>
                <a:cs typeface="Gill Sans MT"/>
              </a:rPr>
              <a:t>Nearest</a:t>
            </a:r>
            <a:r>
              <a:rPr dirty="0" sz="1700" spc="-6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75">
                <a:solidFill>
                  <a:srgbClr val="333333"/>
                </a:solidFill>
                <a:latin typeface="Gill Sans MT"/>
                <a:cs typeface="Gill Sans MT"/>
              </a:rPr>
              <a:t>Station</a:t>
            </a:r>
            <a:r>
              <a:rPr dirty="0" sz="1500" spc="-75">
                <a:solidFill>
                  <a:srgbClr val="333333"/>
                </a:solidFill>
                <a:latin typeface="Garamond"/>
                <a:cs typeface="Garamond"/>
              </a:rPr>
              <a:t>,</a:t>
            </a:r>
            <a:r>
              <a:rPr dirty="0" sz="1500" spc="4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Details</a:t>
            </a:r>
            <a:r>
              <a:rPr dirty="0" sz="1500" spc="-1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500">
              <a:latin typeface="Garamond"/>
              <a:cs typeface="Garamond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By</a:t>
            </a:r>
            <a:r>
              <a:rPr dirty="0" sz="1500" spc="-3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Road:</a:t>
            </a:r>
            <a:endParaRPr sz="1500">
              <a:latin typeface="Montserrat Medium"/>
              <a:cs typeface="Montserrat Medium"/>
            </a:endParaRPr>
          </a:p>
          <a:p>
            <a:pPr marL="52705">
              <a:lnSpc>
                <a:spcPct val="100000"/>
              </a:lnSpc>
              <a:spcBef>
                <a:spcPts val="700"/>
              </a:spcBef>
            </a:pPr>
            <a:r>
              <a:rPr dirty="0" sz="1500" spc="-75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75">
                <a:solidFill>
                  <a:srgbClr val="333333"/>
                </a:solidFill>
                <a:latin typeface="Gill Sans MT"/>
                <a:cs typeface="Gill Sans MT"/>
              </a:rPr>
              <a:t>Driving</a:t>
            </a:r>
            <a:r>
              <a:rPr dirty="0" sz="1700" spc="-6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directions</a:t>
            </a:r>
            <a:r>
              <a:rPr dirty="0" sz="1700" spc="-6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summary</a:t>
            </a: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500">
              <a:latin typeface="Garamond"/>
              <a:cs typeface="Garamond"/>
            </a:endParaRPr>
          </a:p>
          <a:p>
            <a:pPr marL="76835">
              <a:lnSpc>
                <a:spcPct val="100000"/>
              </a:lnSpc>
            </a:pPr>
            <a:r>
              <a:rPr dirty="0" sz="1500" spc="-90" b="0">
                <a:solidFill>
                  <a:srgbClr val="4A5E4A"/>
                </a:solidFill>
                <a:latin typeface="Montserrat Medium"/>
                <a:cs typeface="Montserrat Medium"/>
              </a:rPr>
              <a:t>Resort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 Transfers:</a:t>
            </a:r>
            <a:endParaRPr sz="1500">
              <a:latin typeface="Montserrat Medium"/>
              <a:cs typeface="Montserrat Medium"/>
            </a:endParaRPr>
          </a:p>
          <a:p>
            <a:pPr marL="52705">
              <a:lnSpc>
                <a:spcPct val="100000"/>
              </a:lnSpc>
              <a:spcBef>
                <a:spcPts val="700"/>
              </a:spcBef>
            </a:pPr>
            <a:r>
              <a:rPr dirty="0" sz="1500" spc="-5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50">
                <a:solidFill>
                  <a:srgbClr val="333333"/>
                </a:solidFill>
                <a:latin typeface="Gill Sans MT"/>
                <a:cs typeface="Gill Sans MT"/>
              </a:rPr>
              <a:t>Pick</a:t>
            </a:r>
            <a:r>
              <a:rPr dirty="0" sz="1500" spc="-50">
                <a:solidFill>
                  <a:srgbClr val="333333"/>
                </a:solidFill>
                <a:latin typeface="Garamond"/>
                <a:cs typeface="Garamond"/>
              </a:rPr>
              <a:t>-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up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details</a:t>
            </a:r>
            <a:r>
              <a:rPr dirty="0" sz="1700" spc="-6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>
                <a:solidFill>
                  <a:srgbClr val="333333"/>
                </a:solidFill>
                <a:latin typeface="Gill Sans MT"/>
                <a:cs typeface="Gill Sans MT"/>
              </a:rPr>
              <a:t>if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20">
                <a:solidFill>
                  <a:srgbClr val="333333"/>
                </a:solidFill>
                <a:latin typeface="Gill Sans MT"/>
                <a:cs typeface="Gill Sans MT"/>
              </a:rPr>
              <a:t>any</a:t>
            </a:r>
            <a:r>
              <a:rPr dirty="0" sz="1500" spc="-2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10299" y="1390649"/>
            <a:ext cx="4762500" cy="4438650"/>
            <a:chOff x="6210299" y="1390649"/>
            <a:chExt cx="4762500" cy="4438650"/>
          </a:xfrm>
        </p:grpSpPr>
        <p:sp>
          <p:nvSpPr>
            <p:cNvPr id="12" name="object 12" descr=""/>
            <p:cNvSpPr/>
            <p:nvPr/>
          </p:nvSpPr>
          <p:spPr>
            <a:xfrm>
              <a:off x="6210299" y="1390649"/>
              <a:ext cx="4762500" cy="4438650"/>
            </a:xfrm>
            <a:custGeom>
              <a:avLst/>
              <a:gdLst/>
              <a:ahLst/>
              <a:cxnLst/>
              <a:rect l="l" t="t" r="r" b="b"/>
              <a:pathLst>
                <a:path w="4762500" h="4438650">
                  <a:moveTo>
                    <a:pt x="4714874" y="4438649"/>
                  </a:moveTo>
                  <a:lnTo>
                    <a:pt x="47624" y="4438649"/>
                  </a:lnTo>
                  <a:lnTo>
                    <a:pt x="38122" y="4437777"/>
                  </a:lnTo>
                  <a:lnTo>
                    <a:pt x="3486" y="4409307"/>
                  </a:lnTo>
                  <a:lnTo>
                    <a:pt x="0" y="43910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54652" y="21284"/>
                  </a:lnTo>
                  <a:lnTo>
                    <a:pt x="4762499" y="47624"/>
                  </a:lnTo>
                  <a:lnTo>
                    <a:pt x="4762499" y="4391024"/>
                  </a:lnTo>
                  <a:lnTo>
                    <a:pt x="4741214" y="4430803"/>
                  </a:lnTo>
                  <a:lnTo>
                    <a:pt x="4714874" y="44386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10299" y="1390649"/>
              <a:ext cx="4762500" cy="4438650"/>
            </a:xfrm>
            <a:custGeom>
              <a:avLst/>
              <a:gdLst/>
              <a:ahLst/>
              <a:cxnLst/>
              <a:rect l="l" t="t" r="r" b="b"/>
              <a:pathLst>
                <a:path w="4762500" h="4438650">
                  <a:moveTo>
                    <a:pt x="4714874" y="4438649"/>
                  </a:moveTo>
                  <a:lnTo>
                    <a:pt x="47624" y="4438649"/>
                  </a:lnTo>
                  <a:lnTo>
                    <a:pt x="38122" y="4437777"/>
                  </a:lnTo>
                  <a:lnTo>
                    <a:pt x="3486" y="4409307"/>
                  </a:lnTo>
                  <a:lnTo>
                    <a:pt x="0" y="43910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24377" y="871"/>
                  </a:lnTo>
                  <a:lnTo>
                    <a:pt x="4733156" y="3487"/>
                  </a:lnTo>
                  <a:lnTo>
                    <a:pt x="4741214" y="7846"/>
                  </a:lnTo>
                  <a:lnTo>
                    <a:pt x="4743232" y="9524"/>
                  </a:lnTo>
                  <a:lnTo>
                    <a:pt x="42571" y="9524"/>
                  </a:lnTo>
                  <a:lnTo>
                    <a:pt x="37711" y="10491"/>
                  </a:lnTo>
                  <a:lnTo>
                    <a:pt x="10490" y="37712"/>
                  </a:lnTo>
                  <a:lnTo>
                    <a:pt x="9524" y="42572"/>
                  </a:lnTo>
                  <a:lnTo>
                    <a:pt x="9524" y="4396076"/>
                  </a:lnTo>
                  <a:lnTo>
                    <a:pt x="37711" y="4428157"/>
                  </a:lnTo>
                  <a:lnTo>
                    <a:pt x="42571" y="4429123"/>
                  </a:lnTo>
                  <a:lnTo>
                    <a:pt x="4743233" y="4429123"/>
                  </a:lnTo>
                  <a:lnTo>
                    <a:pt x="4741214" y="4430803"/>
                  </a:lnTo>
                  <a:lnTo>
                    <a:pt x="4733156" y="4435162"/>
                  </a:lnTo>
                  <a:lnTo>
                    <a:pt x="4724377" y="4437777"/>
                  </a:lnTo>
                  <a:lnTo>
                    <a:pt x="4714874" y="4438649"/>
                  </a:lnTo>
                  <a:close/>
                </a:path>
                <a:path w="4762500" h="4438650">
                  <a:moveTo>
                    <a:pt x="4743233" y="4429123"/>
                  </a:moveTo>
                  <a:lnTo>
                    <a:pt x="4719926" y="4429123"/>
                  </a:lnTo>
                  <a:lnTo>
                    <a:pt x="4724785" y="4428157"/>
                  </a:lnTo>
                  <a:lnTo>
                    <a:pt x="4734120" y="4424289"/>
                  </a:lnTo>
                  <a:lnTo>
                    <a:pt x="4752973" y="4396076"/>
                  </a:lnTo>
                  <a:lnTo>
                    <a:pt x="4752973" y="42572"/>
                  </a:lnTo>
                  <a:lnTo>
                    <a:pt x="4724785" y="10491"/>
                  </a:lnTo>
                  <a:lnTo>
                    <a:pt x="4719926" y="9524"/>
                  </a:lnTo>
                  <a:lnTo>
                    <a:pt x="4743232" y="9524"/>
                  </a:lnTo>
                  <a:lnTo>
                    <a:pt x="4748550" y="13948"/>
                  </a:lnTo>
                  <a:lnTo>
                    <a:pt x="4754652" y="21284"/>
                  </a:lnTo>
                  <a:lnTo>
                    <a:pt x="4759012" y="29342"/>
                  </a:lnTo>
                  <a:lnTo>
                    <a:pt x="4761505" y="37712"/>
                  </a:lnTo>
                  <a:lnTo>
                    <a:pt x="4761627" y="38122"/>
                  </a:lnTo>
                  <a:lnTo>
                    <a:pt x="4762499" y="47624"/>
                  </a:lnTo>
                  <a:lnTo>
                    <a:pt x="4762499" y="4391024"/>
                  </a:lnTo>
                  <a:lnTo>
                    <a:pt x="4761627" y="4400527"/>
                  </a:lnTo>
                  <a:lnTo>
                    <a:pt x="4759012" y="4409307"/>
                  </a:lnTo>
                  <a:lnTo>
                    <a:pt x="4754652" y="4417365"/>
                  </a:lnTo>
                  <a:lnTo>
                    <a:pt x="4748550" y="4424700"/>
                  </a:lnTo>
                  <a:lnTo>
                    <a:pt x="4743233" y="4429123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4624" y="2162174"/>
              <a:ext cx="4133850" cy="2095500"/>
            </a:xfrm>
            <a:custGeom>
              <a:avLst/>
              <a:gdLst/>
              <a:ahLst/>
              <a:cxnLst/>
              <a:rect l="l" t="t" r="r" b="b"/>
              <a:pathLst>
                <a:path w="4133850" h="2095500">
                  <a:moveTo>
                    <a:pt x="4057649" y="2095499"/>
                  </a:moveTo>
                  <a:lnTo>
                    <a:pt x="76199" y="2095499"/>
                  </a:lnTo>
                  <a:lnTo>
                    <a:pt x="68693" y="2095137"/>
                  </a:lnTo>
                  <a:lnTo>
                    <a:pt x="27882" y="2078232"/>
                  </a:lnTo>
                  <a:lnTo>
                    <a:pt x="3261" y="2041385"/>
                  </a:lnTo>
                  <a:lnTo>
                    <a:pt x="0" y="20192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057649" y="0"/>
                  </a:lnTo>
                  <a:lnTo>
                    <a:pt x="4099990" y="12829"/>
                  </a:lnTo>
                  <a:lnTo>
                    <a:pt x="4128047" y="47039"/>
                  </a:lnTo>
                  <a:lnTo>
                    <a:pt x="4133849" y="76199"/>
                  </a:lnTo>
                  <a:lnTo>
                    <a:pt x="4133849" y="2019299"/>
                  </a:lnTo>
                  <a:lnTo>
                    <a:pt x="4121018" y="2061641"/>
                  </a:lnTo>
                  <a:lnTo>
                    <a:pt x="4086809" y="2089699"/>
                  </a:lnTo>
                  <a:lnTo>
                    <a:pt x="4057649" y="2095499"/>
                  </a:lnTo>
                  <a:close/>
                </a:path>
              </a:pathLst>
            </a:custGeom>
            <a:solidFill>
              <a:srgbClr val="8BA789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24612" y="2162174"/>
              <a:ext cx="4133850" cy="2095500"/>
            </a:xfrm>
            <a:custGeom>
              <a:avLst/>
              <a:gdLst/>
              <a:ahLst/>
              <a:cxnLst/>
              <a:rect l="l" t="t" r="r" b="b"/>
              <a:pathLst>
                <a:path w="4133850" h="2095500">
                  <a:moveTo>
                    <a:pt x="9525" y="1982381"/>
                  </a:moveTo>
                  <a:lnTo>
                    <a:pt x="0" y="1982381"/>
                  </a:lnTo>
                  <a:lnTo>
                    <a:pt x="0" y="2010956"/>
                  </a:lnTo>
                  <a:lnTo>
                    <a:pt x="9525" y="2010956"/>
                  </a:lnTo>
                  <a:lnTo>
                    <a:pt x="9525" y="1982381"/>
                  </a:lnTo>
                  <a:close/>
                </a:path>
                <a:path w="4133850" h="2095500">
                  <a:moveTo>
                    <a:pt x="9525" y="1934832"/>
                  </a:moveTo>
                  <a:lnTo>
                    <a:pt x="0" y="1934832"/>
                  </a:lnTo>
                  <a:lnTo>
                    <a:pt x="0" y="1963407"/>
                  </a:lnTo>
                  <a:lnTo>
                    <a:pt x="9525" y="1963407"/>
                  </a:lnTo>
                  <a:lnTo>
                    <a:pt x="9525" y="1934832"/>
                  </a:lnTo>
                  <a:close/>
                </a:path>
                <a:path w="4133850" h="2095500">
                  <a:moveTo>
                    <a:pt x="9525" y="1887283"/>
                  </a:moveTo>
                  <a:lnTo>
                    <a:pt x="0" y="1887283"/>
                  </a:lnTo>
                  <a:lnTo>
                    <a:pt x="0" y="1915858"/>
                  </a:lnTo>
                  <a:lnTo>
                    <a:pt x="9525" y="1915858"/>
                  </a:lnTo>
                  <a:lnTo>
                    <a:pt x="9525" y="1887283"/>
                  </a:lnTo>
                  <a:close/>
                </a:path>
                <a:path w="4133850" h="2095500">
                  <a:moveTo>
                    <a:pt x="9525" y="1839734"/>
                  </a:moveTo>
                  <a:lnTo>
                    <a:pt x="0" y="1839734"/>
                  </a:lnTo>
                  <a:lnTo>
                    <a:pt x="0" y="1868309"/>
                  </a:lnTo>
                  <a:lnTo>
                    <a:pt x="9525" y="1868309"/>
                  </a:lnTo>
                  <a:lnTo>
                    <a:pt x="9525" y="1839734"/>
                  </a:lnTo>
                  <a:close/>
                </a:path>
                <a:path w="4133850" h="2095500">
                  <a:moveTo>
                    <a:pt x="9525" y="1792185"/>
                  </a:moveTo>
                  <a:lnTo>
                    <a:pt x="0" y="1792185"/>
                  </a:lnTo>
                  <a:lnTo>
                    <a:pt x="0" y="1820760"/>
                  </a:lnTo>
                  <a:lnTo>
                    <a:pt x="9525" y="1820760"/>
                  </a:lnTo>
                  <a:lnTo>
                    <a:pt x="9525" y="1792185"/>
                  </a:lnTo>
                  <a:close/>
                </a:path>
                <a:path w="4133850" h="2095500">
                  <a:moveTo>
                    <a:pt x="9525" y="1744624"/>
                  </a:moveTo>
                  <a:lnTo>
                    <a:pt x="0" y="1744624"/>
                  </a:lnTo>
                  <a:lnTo>
                    <a:pt x="0" y="1773199"/>
                  </a:lnTo>
                  <a:lnTo>
                    <a:pt x="9525" y="1773199"/>
                  </a:lnTo>
                  <a:lnTo>
                    <a:pt x="9525" y="1744624"/>
                  </a:lnTo>
                  <a:close/>
                </a:path>
                <a:path w="4133850" h="2095500">
                  <a:moveTo>
                    <a:pt x="9525" y="1697075"/>
                  </a:moveTo>
                  <a:lnTo>
                    <a:pt x="0" y="1697075"/>
                  </a:lnTo>
                  <a:lnTo>
                    <a:pt x="0" y="1725650"/>
                  </a:lnTo>
                  <a:lnTo>
                    <a:pt x="9525" y="1725650"/>
                  </a:lnTo>
                  <a:lnTo>
                    <a:pt x="9525" y="1697075"/>
                  </a:lnTo>
                  <a:close/>
                </a:path>
                <a:path w="4133850" h="2095500">
                  <a:moveTo>
                    <a:pt x="9525" y="1649526"/>
                  </a:moveTo>
                  <a:lnTo>
                    <a:pt x="0" y="1649526"/>
                  </a:lnTo>
                  <a:lnTo>
                    <a:pt x="0" y="1678101"/>
                  </a:lnTo>
                  <a:lnTo>
                    <a:pt x="9525" y="1678101"/>
                  </a:lnTo>
                  <a:lnTo>
                    <a:pt x="9525" y="1649526"/>
                  </a:lnTo>
                  <a:close/>
                </a:path>
                <a:path w="4133850" h="2095500">
                  <a:moveTo>
                    <a:pt x="9525" y="1601978"/>
                  </a:moveTo>
                  <a:lnTo>
                    <a:pt x="0" y="1601978"/>
                  </a:lnTo>
                  <a:lnTo>
                    <a:pt x="0" y="1630553"/>
                  </a:lnTo>
                  <a:lnTo>
                    <a:pt x="9525" y="1630553"/>
                  </a:lnTo>
                  <a:lnTo>
                    <a:pt x="9525" y="1601978"/>
                  </a:lnTo>
                  <a:close/>
                </a:path>
                <a:path w="4133850" h="2095500">
                  <a:moveTo>
                    <a:pt x="9525" y="1554429"/>
                  </a:moveTo>
                  <a:lnTo>
                    <a:pt x="0" y="1554429"/>
                  </a:lnTo>
                  <a:lnTo>
                    <a:pt x="0" y="1583004"/>
                  </a:lnTo>
                  <a:lnTo>
                    <a:pt x="9525" y="1583004"/>
                  </a:lnTo>
                  <a:lnTo>
                    <a:pt x="9525" y="1554429"/>
                  </a:lnTo>
                  <a:close/>
                </a:path>
                <a:path w="4133850" h="2095500">
                  <a:moveTo>
                    <a:pt x="9525" y="1506867"/>
                  </a:moveTo>
                  <a:lnTo>
                    <a:pt x="0" y="1506867"/>
                  </a:lnTo>
                  <a:lnTo>
                    <a:pt x="0" y="1535442"/>
                  </a:lnTo>
                  <a:lnTo>
                    <a:pt x="9525" y="1535442"/>
                  </a:lnTo>
                  <a:lnTo>
                    <a:pt x="9525" y="1506867"/>
                  </a:lnTo>
                  <a:close/>
                </a:path>
                <a:path w="4133850" h="2095500">
                  <a:moveTo>
                    <a:pt x="9525" y="1459318"/>
                  </a:moveTo>
                  <a:lnTo>
                    <a:pt x="0" y="1459318"/>
                  </a:lnTo>
                  <a:lnTo>
                    <a:pt x="0" y="1487893"/>
                  </a:lnTo>
                  <a:lnTo>
                    <a:pt x="9525" y="1487893"/>
                  </a:lnTo>
                  <a:lnTo>
                    <a:pt x="9525" y="1459318"/>
                  </a:lnTo>
                  <a:close/>
                </a:path>
                <a:path w="4133850" h="2095500">
                  <a:moveTo>
                    <a:pt x="9525" y="1411770"/>
                  </a:moveTo>
                  <a:lnTo>
                    <a:pt x="0" y="1411770"/>
                  </a:lnTo>
                  <a:lnTo>
                    <a:pt x="0" y="1440345"/>
                  </a:lnTo>
                  <a:lnTo>
                    <a:pt x="9525" y="1440345"/>
                  </a:lnTo>
                  <a:lnTo>
                    <a:pt x="9525" y="1411770"/>
                  </a:lnTo>
                  <a:close/>
                </a:path>
                <a:path w="4133850" h="2095500">
                  <a:moveTo>
                    <a:pt x="9525" y="1364221"/>
                  </a:moveTo>
                  <a:lnTo>
                    <a:pt x="0" y="1364221"/>
                  </a:lnTo>
                  <a:lnTo>
                    <a:pt x="0" y="1392796"/>
                  </a:lnTo>
                  <a:lnTo>
                    <a:pt x="9525" y="1392796"/>
                  </a:lnTo>
                  <a:lnTo>
                    <a:pt x="9525" y="1364221"/>
                  </a:lnTo>
                  <a:close/>
                </a:path>
                <a:path w="4133850" h="2095500">
                  <a:moveTo>
                    <a:pt x="9525" y="1316672"/>
                  </a:moveTo>
                  <a:lnTo>
                    <a:pt x="0" y="1316672"/>
                  </a:lnTo>
                  <a:lnTo>
                    <a:pt x="0" y="1345247"/>
                  </a:lnTo>
                  <a:lnTo>
                    <a:pt x="9525" y="1345247"/>
                  </a:lnTo>
                  <a:lnTo>
                    <a:pt x="9525" y="1316672"/>
                  </a:lnTo>
                  <a:close/>
                </a:path>
                <a:path w="4133850" h="2095500">
                  <a:moveTo>
                    <a:pt x="9525" y="1269111"/>
                  </a:moveTo>
                  <a:lnTo>
                    <a:pt x="0" y="1269111"/>
                  </a:lnTo>
                  <a:lnTo>
                    <a:pt x="0" y="1297686"/>
                  </a:lnTo>
                  <a:lnTo>
                    <a:pt x="9525" y="1297686"/>
                  </a:lnTo>
                  <a:lnTo>
                    <a:pt x="9525" y="1269111"/>
                  </a:lnTo>
                  <a:close/>
                </a:path>
                <a:path w="4133850" h="2095500">
                  <a:moveTo>
                    <a:pt x="9525" y="1221562"/>
                  </a:moveTo>
                  <a:lnTo>
                    <a:pt x="0" y="1221562"/>
                  </a:lnTo>
                  <a:lnTo>
                    <a:pt x="0" y="1250137"/>
                  </a:lnTo>
                  <a:lnTo>
                    <a:pt x="9525" y="1250137"/>
                  </a:lnTo>
                  <a:lnTo>
                    <a:pt x="9525" y="1221562"/>
                  </a:lnTo>
                  <a:close/>
                </a:path>
                <a:path w="4133850" h="2095500">
                  <a:moveTo>
                    <a:pt x="9525" y="1174013"/>
                  </a:moveTo>
                  <a:lnTo>
                    <a:pt x="0" y="1174013"/>
                  </a:lnTo>
                  <a:lnTo>
                    <a:pt x="0" y="1202588"/>
                  </a:lnTo>
                  <a:lnTo>
                    <a:pt x="9525" y="1202588"/>
                  </a:lnTo>
                  <a:lnTo>
                    <a:pt x="9525" y="1174013"/>
                  </a:lnTo>
                  <a:close/>
                </a:path>
                <a:path w="4133850" h="2095500">
                  <a:moveTo>
                    <a:pt x="9525" y="1126464"/>
                  </a:moveTo>
                  <a:lnTo>
                    <a:pt x="0" y="1126464"/>
                  </a:lnTo>
                  <a:lnTo>
                    <a:pt x="0" y="1155039"/>
                  </a:lnTo>
                  <a:lnTo>
                    <a:pt x="9525" y="1155039"/>
                  </a:lnTo>
                  <a:lnTo>
                    <a:pt x="9525" y="1126464"/>
                  </a:lnTo>
                  <a:close/>
                </a:path>
                <a:path w="4133850" h="2095500">
                  <a:moveTo>
                    <a:pt x="9525" y="1078915"/>
                  </a:moveTo>
                  <a:lnTo>
                    <a:pt x="0" y="1078915"/>
                  </a:lnTo>
                  <a:lnTo>
                    <a:pt x="0" y="1107490"/>
                  </a:lnTo>
                  <a:lnTo>
                    <a:pt x="9525" y="1107490"/>
                  </a:lnTo>
                  <a:lnTo>
                    <a:pt x="9525" y="1078915"/>
                  </a:lnTo>
                  <a:close/>
                </a:path>
                <a:path w="4133850" h="2095500">
                  <a:moveTo>
                    <a:pt x="9525" y="1031354"/>
                  </a:moveTo>
                  <a:lnTo>
                    <a:pt x="0" y="1031354"/>
                  </a:lnTo>
                  <a:lnTo>
                    <a:pt x="0" y="1059929"/>
                  </a:lnTo>
                  <a:lnTo>
                    <a:pt x="9525" y="1059929"/>
                  </a:lnTo>
                  <a:lnTo>
                    <a:pt x="9525" y="1031354"/>
                  </a:lnTo>
                  <a:close/>
                </a:path>
                <a:path w="4133850" h="2095500">
                  <a:moveTo>
                    <a:pt x="9525" y="983805"/>
                  </a:moveTo>
                  <a:lnTo>
                    <a:pt x="0" y="983805"/>
                  </a:lnTo>
                  <a:lnTo>
                    <a:pt x="0" y="1012380"/>
                  </a:lnTo>
                  <a:lnTo>
                    <a:pt x="9525" y="1012380"/>
                  </a:lnTo>
                  <a:lnTo>
                    <a:pt x="9525" y="983805"/>
                  </a:lnTo>
                  <a:close/>
                </a:path>
                <a:path w="4133850" h="2095500">
                  <a:moveTo>
                    <a:pt x="9525" y="936256"/>
                  </a:moveTo>
                  <a:lnTo>
                    <a:pt x="0" y="936256"/>
                  </a:lnTo>
                  <a:lnTo>
                    <a:pt x="0" y="964831"/>
                  </a:lnTo>
                  <a:lnTo>
                    <a:pt x="9525" y="964831"/>
                  </a:lnTo>
                  <a:lnTo>
                    <a:pt x="9525" y="936256"/>
                  </a:lnTo>
                  <a:close/>
                </a:path>
                <a:path w="4133850" h="2095500">
                  <a:moveTo>
                    <a:pt x="9525" y="888707"/>
                  </a:moveTo>
                  <a:lnTo>
                    <a:pt x="0" y="888707"/>
                  </a:lnTo>
                  <a:lnTo>
                    <a:pt x="0" y="917282"/>
                  </a:lnTo>
                  <a:lnTo>
                    <a:pt x="9525" y="917282"/>
                  </a:lnTo>
                  <a:lnTo>
                    <a:pt x="9525" y="888707"/>
                  </a:lnTo>
                  <a:close/>
                </a:path>
                <a:path w="4133850" h="2095500">
                  <a:moveTo>
                    <a:pt x="9525" y="841146"/>
                  </a:moveTo>
                  <a:lnTo>
                    <a:pt x="0" y="841146"/>
                  </a:lnTo>
                  <a:lnTo>
                    <a:pt x="0" y="869721"/>
                  </a:lnTo>
                  <a:lnTo>
                    <a:pt x="9525" y="869721"/>
                  </a:lnTo>
                  <a:lnTo>
                    <a:pt x="9525" y="841146"/>
                  </a:lnTo>
                  <a:close/>
                </a:path>
                <a:path w="4133850" h="2095500">
                  <a:moveTo>
                    <a:pt x="9525" y="793597"/>
                  </a:moveTo>
                  <a:lnTo>
                    <a:pt x="0" y="793597"/>
                  </a:lnTo>
                  <a:lnTo>
                    <a:pt x="0" y="822172"/>
                  </a:lnTo>
                  <a:lnTo>
                    <a:pt x="9525" y="822172"/>
                  </a:lnTo>
                  <a:lnTo>
                    <a:pt x="9525" y="793597"/>
                  </a:lnTo>
                  <a:close/>
                </a:path>
                <a:path w="4133850" h="2095500">
                  <a:moveTo>
                    <a:pt x="9525" y="746048"/>
                  </a:moveTo>
                  <a:lnTo>
                    <a:pt x="0" y="746048"/>
                  </a:lnTo>
                  <a:lnTo>
                    <a:pt x="0" y="774623"/>
                  </a:lnTo>
                  <a:lnTo>
                    <a:pt x="9525" y="774623"/>
                  </a:lnTo>
                  <a:lnTo>
                    <a:pt x="9525" y="746048"/>
                  </a:lnTo>
                  <a:close/>
                </a:path>
                <a:path w="4133850" h="2095500">
                  <a:moveTo>
                    <a:pt x="9525" y="698500"/>
                  </a:moveTo>
                  <a:lnTo>
                    <a:pt x="0" y="698500"/>
                  </a:lnTo>
                  <a:lnTo>
                    <a:pt x="0" y="727075"/>
                  </a:lnTo>
                  <a:lnTo>
                    <a:pt x="9525" y="727075"/>
                  </a:lnTo>
                  <a:lnTo>
                    <a:pt x="9525" y="698500"/>
                  </a:lnTo>
                  <a:close/>
                </a:path>
                <a:path w="4133850" h="2095500">
                  <a:moveTo>
                    <a:pt x="9525" y="650951"/>
                  </a:moveTo>
                  <a:lnTo>
                    <a:pt x="0" y="650951"/>
                  </a:lnTo>
                  <a:lnTo>
                    <a:pt x="0" y="679526"/>
                  </a:lnTo>
                  <a:lnTo>
                    <a:pt x="9525" y="679526"/>
                  </a:lnTo>
                  <a:lnTo>
                    <a:pt x="9525" y="650951"/>
                  </a:lnTo>
                  <a:close/>
                </a:path>
                <a:path w="4133850" h="2095500">
                  <a:moveTo>
                    <a:pt x="9525" y="603389"/>
                  </a:moveTo>
                  <a:lnTo>
                    <a:pt x="0" y="603389"/>
                  </a:lnTo>
                  <a:lnTo>
                    <a:pt x="0" y="631964"/>
                  </a:lnTo>
                  <a:lnTo>
                    <a:pt x="9525" y="631964"/>
                  </a:lnTo>
                  <a:lnTo>
                    <a:pt x="9525" y="603389"/>
                  </a:lnTo>
                  <a:close/>
                </a:path>
                <a:path w="4133850" h="2095500">
                  <a:moveTo>
                    <a:pt x="9525" y="555840"/>
                  </a:moveTo>
                  <a:lnTo>
                    <a:pt x="0" y="555840"/>
                  </a:lnTo>
                  <a:lnTo>
                    <a:pt x="0" y="584415"/>
                  </a:lnTo>
                  <a:lnTo>
                    <a:pt x="9525" y="584415"/>
                  </a:lnTo>
                  <a:lnTo>
                    <a:pt x="9525" y="555840"/>
                  </a:lnTo>
                  <a:close/>
                </a:path>
                <a:path w="4133850" h="2095500">
                  <a:moveTo>
                    <a:pt x="9525" y="508292"/>
                  </a:moveTo>
                  <a:lnTo>
                    <a:pt x="0" y="508292"/>
                  </a:lnTo>
                  <a:lnTo>
                    <a:pt x="0" y="536867"/>
                  </a:lnTo>
                  <a:lnTo>
                    <a:pt x="9525" y="536867"/>
                  </a:lnTo>
                  <a:lnTo>
                    <a:pt x="9525" y="508292"/>
                  </a:lnTo>
                  <a:close/>
                </a:path>
                <a:path w="4133850" h="2095500">
                  <a:moveTo>
                    <a:pt x="9525" y="460743"/>
                  </a:moveTo>
                  <a:lnTo>
                    <a:pt x="0" y="460743"/>
                  </a:lnTo>
                  <a:lnTo>
                    <a:pt x="0" y="489318"/>
                  </a:lnTo>
                  <a:lnTo>
                    <a:pt x="9525" y="489318"/>
                  </a:lnTo>
                  <a:lnTo>
                    <a:pt x="9525" y="460743"/>
                  </a:lnTo>
                  <a:close/>
                </a:path>
                <a:path w="4133850" h="2095500">
                  <a:moveTo>
                    <a:pt x="9525" y="413194"/>
                  </a:moveTo>
                  <a:lnTo>
                    <a:pt x="0" y="413194"/>
                  </a:lnTo>
                  <a:lnTo>
                    <a:pt x="0" y="441769"/>
                  </a:lnTo>
                  <a:lnTo>
                    <a:pt x="9525" y="441769"/>
                  </a:lnTo>
                  <a:lnTo>
                    <a:pt x="9525" y="413194"/>
                  </a:lnTo>
                  <a:close/>
                </a:path>
                <a:path w="4133850" h="2095500">
                  <a:moveTo>
                    <a:pt x="9525" y="365633"/>
                  </a:moveTo>
                  <a:lnTo>
                    <a:pt x="0" y="365633"/>
                  </a:lnTo>
                  <a:lnTo>
                    <a:pt x="0" y="394208"/>
                  </a:lnTo>
                  <a:lnTo>
                    <a:pt x="9525" y="394208"/>
                  </a:lnTo>
                  <a:lnTo>
                    <a:pt x="9525" y="365633"/>
                  </a:lnTo>
                  <a:close/>
                </a:path>
                <a:path w="4133850" h="2095500">
                  <a:moveTo>
                    <a:pt x="9525" y="318084"/>
                  </a:moveTo>
                  <a:lnTo>
                    <a:pt x="0" y="318084"/>
                  </a:lnTo>
                  <a:lnTo>
                    <a:pt x="0" y="346659"/>
                  </a:lnTo>
                  <a:lnTo>
                    <a:pt x="9525" y="346659"/>
                  </a:lnTo>
                  <a:lnTo>
                    <a:pt x="9525" y="318084"/>
                  </a:lnTo>
                  <a:close/>
                </a:path>
                <a:path w="4133850" h="2095500">
                  <a:moveTo>
                    <a:pt x="9525" y="270535"/>
                  </a:moveTo>
                  <a:lnTo>
                    <a:pt x="0" y="270535"/>
                  </a:lnTo>
                  <a:lnTo>
                    <a:pt x="0" y="299110"/>
                  </a:lnTo>
                  <a:lnTo>
                    <a:pt x="9525" y="299110"/>
                  </a:lnTo>
                  <a:lnTo>
                    <a:pt x="9525" y="270535"/>
                  </a:lnTo>
                  <a:close/>
                </a:path>
                <a:path w="4133850" h="2095500">
                  <a:moveTo>
                    <a:pt x="9525" y="222986"/>
                  </a:moveTo>
                  <a:lnTo>
                    <a:pt x="0" y="222986"/>
                  </a:lnTo>
                  <a:lnTo>
                    <a:pt x="0" y="251561"/>
                  </a:lnTo>
                  <a:lnTo>
                    <a:pt x="9525" y="251561"/>
                  </a:lnTo>
                  <a:lnTo>
                    <a:pt x="9525" y="222986"/>
                  </a:lnTo>
                  <a:close/>
                </a:path>
                <a:path w="4133850" h="2095500">
                  <a:moveTo>
                    <a:pt x="9525" y="175437"/>
                  </a:moveTo>
                  <a:lnTo>
                    <a:pt x="0" y="175437"/>
                  </a:lnTo>
                  <a:lnTo>
                    <a:pt x="0" y="204012"/>
                  </a:lnTo>
                  <a:lnTo>
                    <a:pt x="9525" y="204012"/>
                  </a:lnTo>
                  <a:lnTo>
                    <a:pt x="9525" y="175437"/>
                  </a:lnTo>
                  <a:close/>
                </a:path>
                <a:path w="4133850" h="2095500">
                  <a:moveTo>
                    <a:pt x="9525" y="127876"/>
                  </a:moveTo>
                  <a:lnTo>
                    <a:pt x="0" y="127876"/>
                  </a:lnTo>
                  <a:lnTo>
                    <a:pt x="0" y="156451"/>
                  </a:lnTo>
                  <a:lnTo>
                    <a:pt x="9525" y="156451"/>
                  </a:lnTo>
                  <a:lnTo>
                    <a:pt x="9525" y="127876"/>
                  </a:lnTo>
                  <a:close/>
                </a:path>
                <a:path w="4133850" h="2095500">
                  <a:moveTo>
                    <a:pt x="9525" y="80327"/>
                  </a:moveTo>
                  <a:lnTo>
                    <a:pt x="0" y="80327"/>
                  </a:lnTo>
                  <a:lnTo>
                    <a:pt x="0" y="108902"/>
                  </a:lnTo>
                  <a:lnTo>
                    <a:pt x="9525" y="108902"/>
                  </a:lnTo>
                  <a:lnTo>
                    <a:pt x="9525" y="80327"/>
                  </a:lnTo>
                  <a:close/>
                </a:path>
                <a:path w="4133850" h="2095500">
                  <a:moveTo>
                    <a:pt x="18249" y="2052154"/>
                  </a:moveTo>
                  <a:lnTo>
                    <a:pt x="10198" y="2028278"/>
                  </a:lnTo>
                  <a:lnTo>
                    <a:pt x="774" y="2029561"/>
                  </a:lnTo>
                  <a:lnTo>
                    <a:pt x="9969" y="2056853"/>
                  </a:lnTo>
                  <a:lnTo>
                    <a:pt x="18249" y="2052154"/>
                  </a:lnTo>
                  <a:close/>
                </a:path>
                <a:path w="4133850" h="2095500">
                  <a:moveTo>
                    <a:pt x="20154" y="40170"/>
                  </a:moveTo>
                  <a:lnTo>
                    <a:pt x="12141" y="35026"/>
                  </a:lnTo>
                  <a:lnTo>
                    <a:pt x="9055" y="40170"/>
                  </a:lnTo>
                  <a:lnTo>
                    <a:pt x="5803" y="47040"/>
                  </a:lnTo>
                  <a:lnTo>
                    <a:pt x="3263" y="54114"/>
                  </a:lnTo>
                  <a:lnTo>
                    <a:pt x="1460" y="61341"/>
                  </a:lnTo>
                  <a:lnTo>
                    <a:pt x="1397" y="61772"/>
                  </a:lnTo>
                  <a:lnTo>
                    <a:pt x="10744" y="63576"/>
                  </a:lnTo>
                  <a:lnTo>
                    <a:pt x="10795" y="63195"/>
                  </a:lnTo>
                  <a:lnTo>
                    <a:pt x="12382" y="56883"/>
                  </a:lnTo>
                  <a:lnTo>
                    <a:pt x="14605" y="50685"/>
                  </a:lnTo>
                  <a:lnTo>
                    <a:pt x="17411" y="44742"/>
                  </a:lnTo>
                  <a:lnTo>
                    <a:pt x="20154" y="40170"/>
                  </a:lnTo>
                  <a:close/>
                </a:path>
                <a:path w="4133850" h="2095500">
                  <a:moveTo>
                    <a:pt x="48831" y="2080031"/>
                  </a:moveTo>
                  <a:lnTo>
                    <a:pt x="28295" y="2065604"/>
                  </a:lnTo>
                  <a:lnTo>
                    <a:pt x="21450" y="2072220"/>
                  </a:lnTo>
                  <a:lnTo>
                    <a:pt x="44919" y="2088705"/>
                  </a:lnTo>
                  <a:lnTo>
                    <a:pt x="48831" y="2080031"/>
                  </a:lnTo>
                  <a:close/>
                </a:path>
                <a:path w="4133850" h="2095500">
                  <a:moveTo>
                    <a:pt x="52209" y="14058"/>
                  </a:moveTo>
                  <a:lnTo>
                    <a:pt x="48780" y="5181"/>
                  </a:lnTo>
                  <a:lnTo>
                    <a:pt x="47040" y="5803"/>
                  </a:lnTo>
                  <a:lnTo>
                    <a:pt x="40246" y="9017"/>
                  </a:lnTo>
                  <a:lnTo>
                    <a:pt x="33858" y="12839"/>
                  </a:lnTo>
                  <a:lnTo>
                    <a:pt x="27889" y="17272"/>
                  </a:lnTo>
                  <a:lnTo>
                    <a:pt x="24549" y="20307"/>
                  </a:lnTo>
                  <a:lnTo>
                    <a:pt x="31000" y="27292"/>
                  </a:lnTo>
                  <a:lnTo>
                    <a:pt x="33934" y="24638"/>
                  </a:lnTo>
                  <a:lnTo>
                    <a:pt x="39154" y="20751"/>
                  </a:lnTo>
                  <a:lnTo>
                    <a:pt x="44742" y="17411"/>
                  </a:lnTo>
                  <a:lnTo>
                    <a:pt x="50685" y="14605"/>
                  </a:lnTo>
                  <a:lnTo>
                    <a:pt x="52209" y="14058"/>
                  </a:lnTo>
                  <a:close/>
                </a:path>
                <a:path w="4133850" h="2095500">
                  <a:moveTo>
                    <a:pt x="91592" y="2085975"/>
                  </a:moveTo>
                  <a:lnTo>
                    <a:pt x="76200" y="2085975"/>
                  </a:lnTo>
                  <a:lnTo>
                    <a:pt x="69634" y="2085670"/>
                  </a:lnTo>
                  <a:lnTo>
                    <a:pt x="65024" y="2084984"/>
                  </a:lnTo>
                  <a:lnTo>
                    <a:pt x="64909" y="2085670"/>
                  </a:lnTo>
                  <a:lnTo>
                    <a:pt x="64858" y="2085975"/>
                  </a:lnTo>
                  <a:lnTo>
                    <a:pt x="63423" y="2094369"/>
                  </a:lnTo>
                  <a:lnTo>
                    <a:pt x="68694" y="2095144"/>
                  </a:lnTo>
                  <a:lnTo>
                    <a:pt x="76200" y="2095500"/>
                  </a:lnTo>
                  <a:lnTo>
                    <a:pt x="91592" y="2095500"/>
                  </a:lnTo>
                  <a:lnTo>
                    <a:pt x="91592" y="2085975"/>
                  </a:lnTo>
                  <a:close/>
                </a:path>
                <a:path w="4133850" h="2095500">
                  <a:moveTo>
                    <a:pt x="104775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67576" y="533"/>
                  </a:lnTo>
                  <a:lnTo>
                    <a:pt x="68656" y="9994"/>
                  </a:lnTo>
                  <a:lnTo>
                    <a:pt x="69634" y="9842"/>
                  </a:lnTo>
                  <a:lnTo>
                    <a:pt x="76200" y="9525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  <a:path w="4133850" h="2095500">
                  <a:moveTo>
                    <a:pt x="139141" y="2085975"/>
                  </a:moveTo>
                  <a:lnTo>
                    <a:pt x="110566" y="2085975"/>
                  </a:lnTo>
                  <a:lnTo>
                    <a:pt x="110566" y="2095500"/>
                  </a:lnTo>
                  <a:lnTo>
                    <a:pt x="139141" y="2095500"/>
                  </a:lnTo>
                  <a:lnTo>
                    <a:pt x="139141" y="2085975"/>
                  </a:lnTo>
                  <a:close/>
                </a:path>
                <a:path w="4133850" h="2095500">
                  <a:moveTo>
                    <a:pt x="152336" y="0"/>
                  </a:moveTo>
                  <a:lnTo>
                    <a:pt x="123761" y="0"/>
                  </a:lnTo>
                  <a:lnTo>
                    <a:pt x="123761" y="9525"/>
                  </a:lnTo>
                  <a:lnTo>
                    <a:pt x="152336" y="9525"/>
                  </a:lnTo>
                  <a:lnTo>
                    <a:pt x="152336" y="0"/>
                  </a:lnTo>
                  <a:close/>
                </a:path>
                <a:path w="4133850" h="2095500">
                  <a:moveTo>
                    <a:pt x="186702" y="2085975"/>
                  </a:moveTo>
                  <a:lnTo>
                    <a:pt x="158127" y="2085975"/>
                  </a:lnTo>
                  <a:lnTo>
                    <a:pt x="158127" y="2095500"/>
                  </a:lnTo>
                  <a:lnTo>
                    <a:pt x="186702" y="2095500"/>
                  </a:lnTo>
                  <a:lnTo>
                    <a:pt x="186702" y="2085975"/>
                  </a:lnTo>
                  <a:close/>
                </a:path>
                <a:path w="4133850" h="2095500">
                  <a:moveTo>
                    <a:pt x="199885" y="0"/>
                  </a:moveTo>
                  <a:lnTo>
                    <a:pt x="171310" y="0"/>
                  </a:lnTo>
                  <a:lnTo>
                    <a:pt x="171310" y="9525"/>
                  </a:lnTo>
                  <a:lnTo>
                    <a:pt x="199885" y="9525"/>
                  </a:lnTo>
                  <a:lnTo>
                    <a:pt x="199885" y="0"/>
                  </a:lnTo>
                  <a:close/>
                </a:path>
                <a:path w="4133850" h="2095500">
                  <a:moveTo>
                    <a:pt x="234251" y="2085975"/>
                  </a:moveTo>
                  <a:lnTo>
                    <a:pt x="205676" y="2085975"/>
                  </a:lnTo>
                  <a:lnTo>
                    <a:pt x="205676" y="2095500"/>
                  </a:lnTo>
                  <a:lnTo>
                    <a:pt x="234251" y="2095500"/>
                  </a:lnTo>
                  <a:lnTo>
                    <a:pt x="234251" y="2085975"/>
                  </a:lnTo>
                  <a:close/>
                </a:path>
                <a:path w="4133850" h="2095500">
                  <a:moveTo>
                    <a:pt x="247434" y="0"/>
                  </a:moveTo>
                  <a:lnTo>
                    <a:pt x="218859" y="0"/>
                  </a:lnTo>
                  <a:lnTo>
                    <a:pt x="218859" y="9525"/>
                  </a:lnTo>
                  <a:lnTo>
                    <a:pt x="247434" y="9525"/>
                  </a:lnTo>
                  <a:lnTo>
                    <a:pt x="247434" y="0"/>
                  </a:lnTo>
                  <a:close/>
                </a:path>
                <a:path w="4133850" h="2095500">
                  <a:moveTo>
                    <a:pt x="281800" y="2085975"/>
                  </a:moveTo>
                  <a:lnTo>
                    <a:pt x="253225" y="2085975"/>
                  </a:lnTo>
                  <a:lnTo>
                    <a:pt x="253225" y="2095500"/>
                  </a:lnTo>
                  <a:lnTo>
                    <a:pt x="281800" y="2095500"/>
                  </a:lnTo>
                  <a:lnTo>
                    <a:pt x="281800" y="2085975"/>
                  </a:lnTo>
                  <a:close/>
                </a:path>
                <a:path w="4133850" h="2095500">
                  <a:moveTo>
                    <a:pt x="294982" y="0"/>
                  </a:moveTo>
                  <a:lnTo>
                    <a:pt x="266407" y="0"/>
                  </a:lnTo>
                  <a:lnTo>
                    <a:pt x="266407" y="9525"/>
                  </a:lnTo>
                  <a:lnTo>
                    <a:pt x="294982" y="9525"/>
                  </a:lnTo>
                  <a:lnTo>
                    <a:pt x="294982" y="0"/>
                  </a:lnTo>
                  <a:close/>
                </a:path>
                <a:path w="4133850" h="2095500">
                  <a:moveTo>
                    <a:pt x="329349" y="2085975"/>
                  </a:moveTo>
                  <a:lnTo>
                    <a:pt x="300774" y="2085975"/>
                  </a:lnTo>
                  <a:lnTo>
                    <a:pt x="300774" y="2095500"/>
                  </a:lnTo>
                  <a:lnTo>
                    <a:pt x="329349" y="2095500"/>
                  </a:lnTo>
                  <a:lnTo>
                    <a:pt x="329349" y="2085975"/>
                  </a:lnTo>
                  <a:close/>
                </a:path>
                <a:path w="4133850" h="2095500">
                  <a:moveTo>
                    <a:pt x="342531" y="0"/>
                  </a:moveTo>
                  <a:lnTo>
                    <a:pt x="313956" y="0"/>
                  </a:lnTo>
                  <a:lnTo>
                    <a:pt x="313956" y="9525"/>
                  </a:lnTo>
                  <a:lnTo>
                    <a:pt x="342531" y="9525"/>
                  </a:lnTo>
                  <a:lnTo>
                    <a:pt x="342531" y="0"/>
                  </a:lnTo>
                  <a:close/>
                </a:path>
                <a:path w="4133850" h="2095500">
                  <a:moveTo>
                    <a:pt x="376897" y="2085975"/>
                  </a:moveTo>
                  <a:lnTo>
                    <a:pt x="348322" y="2085975"/>
                  </a:lnTo>
                  <a:lnTo>
                    <a:pt x="348322" y="2095500"/>
                  </a:lnTo>
                  <a:lnTo>
                    <a:pt x="376897" y="2095500"/>
                  </a:lnTo>
                  <a:lnTo>
                    <a:pt x="376897" y="2085975"/>
                  </a:lnTo>
                  <a:close/>
                </a:path>
                <a:path w="4133850" h="2095500">
                  <a:moveTo>
                    <a:pt x="390093" y="0"/>
                  </a:moveTo>
                  <a:lnTo>
                    <a:pt x="361518" y="0"/>
                  </a:lnTo>
                  <a:lnTo>
                    <a:pt x="361518" y="9525"/>
                  </a:lnTo>
                  <a:lnTo>
                    <a:pt x="390093" y="9525"/>
                  </a:lnTo>
                  <a:lnTo>
                    <a:pt x="390093" y="0"/>
                  </a:lnTo>
                  <a:close/>
                </a:path>
                <a:path w="4133850" h="2095500">
                  <a:moveTo>
                    <a:pt x="424459" y="2085975"/>
                  </a:moveTo>
                  <a:lnTo>
                    <a:pt x="395884" y="2085975"/>
                  </a:lnTo>
                  <a:lnTo>
                    <a:pt x="395884" y="2095500"/>
                  </a:lnTo>
                  <a:lnTo>
                    <a:pt x="424459" y="2095500"/>
                  </a:lnTo>
                  <a:lnTo>
                    <a:pt x="424459" y="2085975"/>
                  </a:lnTo>
                  <a:close/>
                </a:path>
                <a:path w="4133850" h="2095500">
                  <a:moveTo>
                    <a:pt x="437642" y="0"/>
                  </a:moveTo>
                  <a:lnTo>
                    <a:pt x="409067" y="0"/>
                  </a:lnTo>
                  <a:lnTo>
                    <a:pt x="409067" y="9525"/>
                  </a:lnTo>
                  <a:lnTo>
                    <a:pt x="437642" y="9525"/>
                  </a:lnTo>
                  <a:lnTo>
                    <a:pt x="437642" y="0"/>
                  </a:lnTo>
                  <a:close/>
                </a:path>
                <a:path w="4133850" h="2095500">
                  <a:moveTo>
                    <a:pt x="472008" y="2085975"/>
                  </a:moveTo>
                  <a:lnTo>
                    <a:pt x="443433" y="2085975"/>
                  </a:lnTo>
                  <a:lnTo>
                    <a:pt x="443433" y="2095500"/>
                  </a:lnTo>
                  <a:lnTo>
                    <a:pt x="472008" y="2095500"/>
                  </a:lnTo>
                  <a:lnTo>
                    <a:pt x="472008" y="2085975"/>
                  </a:lnTo>
                  <a:close/>
                </a:path>
                <a:path w="4133850" h="2095500">
                  <a:moveTo>
                    <a:pt x="485190" y="0"/>
                  </a:moveTo>
                  <a:lnTo>
                    <a:pt x="456615" y="0"/>
                  </a:lnTo>
                  <a:lnTo>
                    <a:pt x="456615" y="9525"/>
                  </a:lnTo>
                  <a:lnTo>
                    <a:pt x="485190" y="9525"/>
                  </a:lnTo>
                  <a:lnTo>
                    <a:pt x="485190" y="0"/>
                  </a:lnTo>
                  <a:close/>
                </a:path>
                <a:path w="4133850" h="2095500">
                  <a:moveTo>
                    <a:pt x="519557" y="2085975"/>
                  </a:moveTo>
                  <a:lnTo>
                    <a:pt x="490982" y="2085975"/>
                  </a:lnTo>
                  <a:lnTo>
                    <a:pt x="490982" y="2095500"/>
                  </a:lnTo>
                  <a:lnTo>
                    <a:pt x="519557" y="2095500"/>
                  </a:lnTo>
                  <a:lnTo>
                    <a:pt x="519557" y="2085975"/>
                  </a:lnTo>
                  <a:close/>
                </a:path>
                <a:path w="4133850" h="2095500">
                  <a:moveTo>
                    <a:pt x="532739" y="0"/>
                  </a:moveTo>
                  <a:lnTo>
                    <a:pt x="504164" y="0"/>
                  </a:lnTo>
                  <a:lnTo>
                    <a:pt x="504164" y="9525"/>
                  </a:lnTo>
                  <a:lnTo>
                    <a:pt x="532739" y="9525"/>
                  </a:lnTo>
                  <a:lnTo>
                    <a:pt x="532739" y="0"/>
                  </a:lnTo>
                  <a:close/>
                </a:path>
                <a:path w="4133850" h="2095500">
                  <a:moveTo>
                    <a:pt x="567105" y="2085975"/>
                  </a:moveTo>
                  <a:lnTo>
                    <a:pt x="538530" y="2085975"/>
                  </a:lnTo>
                  <a:lnTo>
                    <a:pt x="538530" y="2095500"/>
                  </a:lnTo>
                  <a:lnTo>
                    <a:pt x="567105" y="2095500"/>
                  </a:lnTo>
                  <a:lnTo>
                    <a:pt x="567105" y="2085975"/>
                  </a:lnTo>
                  <a:close/>
                </a:path>
                <a:path w="4133850" h="2095500">
                  <a:moveTo>
                    <a:pt x="580301" y="0"/>
                  </a:moveTo>
                  <a:lnTo>
                    <a:pt x="551726" y="0"/>
                  </a:lnTo>
                  <a:lnTo>
                    <a:pt x="551726" y="9525"/>
                  </a:lnTo>
                  <a:lnTo>
                    <a:pt x="580301" y="9525"/>
                  </a:lnTo>
                  <a:lnTo>
                    <a:pt x="580301" y="0"/>
                  </a:lnTo>
                  <a:close/>
                </a:path>
                <a:path w="4133850" h="2095500">
                  <a:moveTo>
                    <a:pt x="614654" y="2085975"/>
                  </a:moveTo>
                  <a:lnTo>
                    <a:pt x="586079" y="2085975"/>
                  </a:lnTo>
                  <a:lnTo>
                    <a:pt x="586079" y="2095500"/>
                  </a:lnTo>
                  <a:lnTo>
                    <a:pt x="614654" y="2095500"/>
                  </a:lnTo>
                  <a:lnTo>
                    <a:pt x="614654" y="2085975"/>
                  </a:lnTo>
                  <a:close/>
                </a:path>
                <a:path w="4133850" h="2095500">
                  <a:moveTo>
                    <a:pt x="627849" y="0"/>
                  </a:moveTo>
                  <a:lnTo>
                    <a:pt x="599274" y="0"/>
                  </a:lnTo>
                  <a:lnTo>
                    <a:pt x="599274" y="9525"/>
                  </a:lnTo>
                  <a:lnTo>
                    <a:pt x="627849" y="9525"/>
                  </a:lnTo>
                  <a:lnTo>
                    <a:pt x="627849" y="0"/>
                  </a:lnTo>
                  <a:close/>
                </a:path>
                <a:path w="4133850" h="2095500">
                  <a:moveTo>
                    <a:pt x="662216" y="2085975"/>
                  </a:moveTo>
                  <a:lnTo>
                    <a:pt x="633641" y="2085975"/>
                  </a:lnTo>
                  <a:lnTo>
                    <a:pt x="633641" y="2095500"/>
                  </a:lnTo>
                  <a:lnTo>
                    <a:pt x="662216" y="2095500"/>
                  </a:lnTo>
                  <a:lnTo>
                    <a:pt x="662216" y="2085975"/>
                  </a:lnTo>
                  <a:close/>
                </a:path>
                <a:path w="4133850" h="2095500">
                  <a:moveTo>
                    <a:pt x="675398" y="0"/>
                  </a:moveTo>
                  <a:lnTo>
                    <a:pt x="646823" y="0"/>
                  </a:lnTo>
                  <a:lnTo>
                    <a:pt x="646823" y="9525"/>
                  </a:lnTo>
                  <a:lnTo>
                    <a:pt x="675398" y="9525"/>
                  </a:lnTo>
                  <a:lnTo>
                    <a:pt x="675398" y="0"/>
                  </a:lnTo>
                  <a:close/>
                </a:path>
                <a:path w="4133850" h="2095500">
                  <a:moveTo>
                    <a:pt x="709764" y="2085975"/>
                  </a:moveTo>
                  <a:lnTo>
                    <a:pt x="681189" y="2085975"/>
                  </a:lnTo>
                  <a:lnTo>
                    <a:pt x="681189" y="2095500"/>
                  </a:lnTo>
                  <a:lnTo>
                    <a:pt x="709764" y="2095500"/>
                  </a:lnTo>
                  <a:lnTo>
                    <a:pt x="709764" y="2085975"/>
                  </a:lnTo>
                  <a:close/>
                </a:path>
                <a:path w="4133850" h="2095500">
                  <a:moveTo>
                    <a:pt x="722947" y="0"/>
                  </a:moveTo>
                  <a:lnTo>
                    <a:pt x="694372" y="0"/>
                  </a:lnTo>
                  <a:lnTo>
                    <a:pt x="694372" y="9525"/>
                  </a:lnTo>
                  <a:lnTo>
                    <a:pt x="722947" y="9525"/>
                  </a:lnTo>
                  <a:lnTo>
                    <a:pt x="722947" y="0"/>
                  </a:lnTo>
                  <a:close/>
                </a:path>
                <a:path w="4133850" h="2095500">
                  <a:moveTo>
                    <a:pt x="757313" y="2085975"/>
                  </a:moveTo>
                  <a:lnTo>
                    <a:pt x="728738" y="2085975"/>
                  </a:lnTo>
                  <a:lnTo>
                    <a:pt x="728738" y="2095500"/>
                  </a:lnTo>
                  <a:lnTo>
                    <a:pt x="757313" y="2095500"/>
                  </a:lnTo>
                  <a:lnTo>
                    <a:pt x="757313" y="2085975"/>
                  </a:lnTo>
                  <a:close/>
                </a:path>
                <a:path w="4133850" h="2095500">
                  <a:moveTo>
                    <a:pt x="770496" y="0"/>
                  </a:moveTo>
                  <a:lnTo>
                    <a:pt x="741921" y="0"/>
                  </a:lnTo>
                  <a:lnTo>
                    <a:pt x="741921" y="9525"/>
                  </a:lnTo>
                  <a:lnTo>
                    <a:pt x="770496" y="9525"/>
                  </a:lnTo>
                  <a:lnTo>
                    <a:pt x="770496" y="0"/>
                  </a:lnTo>
                  <a:close/>
                </a:path>
                <a:path w="4133850" h="2095500">
                  <a:moveTo>
                    <a:pt x="804862" y="2085975"/>
                  </a:moveTo>
                  <a:lnTo>
                    <a:pt x="776287" y="2085975"/>
                  </a:lnTo>
                  <a:lnTo>
                    <a:pt x="776287" y="2095500"/>
                  </a:lnTo>
                  <a:lnTo>
                    <a:pt x="804862" y="2095500"/>
                  </a:lnTo>
                  <a:lnTo>
                    <a:pt x="804862" y="2085975"/>
                  </a:lnTo>
                  <a:close/>
                </a:path>
                <a:path w="4133850" h="2095500">
                  <a:moveTo>
                    <a:pt x="818057" y="0"/>
                  </a:moveTo>
                  <a:lnTo>
                    <a:pt x="789482" y="0"/>
                  </a:lnTo>
                  <a:lnTo>
                    <a:pt x="789482" y="9525"/>
                  </a:lnTo>
                  <a:lnTo>
                    <a:pt x="818057" y="9525"/>
                  </a:lnTo>
                  <a:lnTo>
                    <a:pt x="818057" y="0"/>
                  </a:lnTo>
                  <a:close/>
                </a:path>
                <a:path w="4133850" h="2095500">
                  <a:moveTo>
                    <a:pt x="852411" y="2085975"/>
                  </a:moveTo>
                  <a:lnTo>
                    <a:pt x="823836" y="2085975"/>
                  </a:lnTo>
                  <a:lnTo>
                    <a:pt x="823836" y="2095500"/>
                  </a:lnTo>
                  <a:lnTo>
                    <a:pt x="852411" y="2095500"/>
                  </a:lnTo>
                  <a:lnTo>
                    <a:pt x="852411" y="2085975"/>
                  </a:lnTo>
                  <a:close/>
                </a:path>
                <a:path w="4133850" h="2095500">
                  <a:moveTo>
                    <a:pt x="865606" y="0"/>
                  </a:moveTo>
                  <a:lnTo>
                    <a:pt x="837031" y="0"/>
                  </a:lnTo>
                  <a:lnTo>
                    <a:pt x="837031" y="9525"/>
                  </a:lnTo>
                  <a:lnTo>
                    <a:pt x="865606" y="9525"/>
                  </a:lnTo>
                  <a:lnTo>
                    <a:pt x="865606" y="0"/>
                  </a:lnTo>
                  <a:close/>
                </a:path>
                <a:path w="4133850" h="2095500">
                  <a:moveTo>
                    <a:pt x="899972" y="2085975"/>
                  </a:moveTo>
                  <a:lnTo>
                    <a:pt x="871397" y="2085975"/>
                  </a:lnTo>
                  <a:lnTo>
                    <a:pt x="871397" y="2095500"/>
                  </a:lnTo>
                  <a:lnTo>
                    <a:pt x="899972" y="2095500"/>
                  </a:lnTo>
                  <a:lnTo>
                    <a:pt x="899972" y="2085975"/>
                  </a:lnTo>
                  <a:close/>
                </a:path>
                <a:path w="4133850" h="2095500">
                  <a:moveTo>
                    <a:pt x="913155" y="0"/>
                  </a:moveTo>
                  <a:lnTo>
                    <a:pt x="884580" y="0"/>
                  </a:lnTo>
                  <a:lnTo>
                    <a:pt x="884580" y="9525"/>
                  </a:lnTo>
                  <a:lnTo>
                    <a:pt x="913155" y="9525"/>
                  </a:lnTo>
                  <a:lnTo>
                    <a:pt x="913155" y="0"/>
                  </a:lnTo>
                  <a:close/>
                </a:path>
                <a:path w="4133850" h="2095500">
                  <a:moveTo>
                    <a:pt x="947521" y="2085975"/>
                  </a:moveTo>
                  <a:lnTo>
                    <a:pt x="918946" y="2085975"/>
                  </a:lnTo>
                  <a:lnTo>
                    <a:pt x="918946" y="2095500"/>
                  </a:lnTo>
                  <a:lnTo>
                    <a:pt x="947521" y="2095500"/>
                  </a:lnTo>
                  <a:lnTo>
                    <a:pt x="947521" y="2085975"/>
                  </a:lnTo>
                  <a:close/>
                </a:path>
                <a:path w="4133850" h="2095500">
                  <a:moveTo>
                    <a:pt x="960704" y="0"/>
                  </a:moveTo>
                  <a:lnTo>
                    <a:pt x="932129" y="0"/>
                  </a:lnTo>
                  <a:lnTo>
                    <a:pt x="932129" y="9525"/>
                  </a:lnTo>
                  <a:lnTo>
                    <a:pt x="960704" y="9525"/>
                  </a:lnTo>
                  <a:lnTo>
                    <a:pt x="960704" y="0"/>
                  </a:lnTo>
                  <a:close/>
                </a:path>
                <a:path w="4133850" h="2095500">
                  <a:moveTo>
                    <a:pt x="995070" y="2085975"/>
                  </a:moveTo>
                  <a:lnTo>
                    <a:pt x="966495" y="2085975"/>
                  </a:lnTo>
                  <a:lnTo>
                    <a:pt x="966495" y="2095500"/>
                  </a:lnTo>
                  <a:lnTo>
                    <a:pt x="995070" y="2095500"/>
                  </a:lnTo>
                  <a:lnTo>
                    <a:pt x="995070" y="2085975"/>
                  </a:lnTo>
                  <a:close/>
                </a:path>
                <a:path w="4133850" h="2095500">
                  <a:moveTo>
                    <a:pt x="1008253" y="0"/>
                  </a:moveTo>
                  <a:lnTo>
                    <a:pt x="979678" y="0"/>
                  </a:lnTo>
                  <a:lnTo>
                    <a:pt x="979678" y="9525"/>
                  </a:lnTo>
                  <a:lnTo>
                    <a:pt x="1008253" y="9525"/>
                  </a:lnTo>
                  <a:lnTo>
                    <a:pt x="1008253" y="0"/>
                  </a:lnTo>
                  <a:close/>
                </a:path>
                <a:path w="4133850" h="2095500">
                  <a:moveTo>
                    <a:pt x="1042619" y="2085975"/>
                  </a:moveTo>
                  <a:lnTo>
                    <a:pt x="1014044" y="2085975"/>
                  </a:lnTo>
                  <a:lnTo>
                    <a:pt x="1014044" y="2095500"/>
                  </a:lnTo>
                  <a:lnTo>
                    <a:pt x="1042619" y="2095500"/>
                  </a:lnTo>
                  <a:lnTo>
                    <a:pt x="1042619" y="2085975"/>
                  </a:lnTo>
                  <a:close/>
                </a:path>
                <a:path w="4133850" h="2095500">
                  <a:moveTo>
                    <a:pt x="1055814" y="0"/>
                  </a:moveTo>
                  <a:lnTo>
                    <a:pt x="1027239" y="0"/>
                  </a:lnTo>
                  <a:lnTo>
                    <a:pt x="1027239" y="9525"/>
                  </a:lnTo>
                  <a:lnTo>
                    <a:pt x="1055814" y="9525"/>
                  </a:lnTo>
                  <a:lnTo>
                    <a:pt x="1055814" y="0"/>
                  </a:lnTo>
                  <a:close/>
                </a:path>
                <a:path w="4133850" h="2095500">
                  <a:moveTo>
                    <a:pt x="1090168" y="2085975"/>
                  </a:moveTo>
                  <a:lnTo>
                    <a:pt x="1061593" y="2085975"/>
                  </a:lnTo>
                  <a:lnTo>
                    <a:pt x="1061593" y="2095500"/>
                  </a:lnTo>
                  <a:lnTo>
                    <a:pt x="1090168" y="2095500"/>
                  </a:lnTo>
                  <a:lnTo>
                    <a:pt x="1090168" y="2085975"/>
                  </a:lnTo>
                  <a:close/>
                </a:path>
                <a:path w="4133850" h="2095500">
                  <a:moveTo>
                    <a:pt x="1103363" y="0"/>
                  </a:moveTo>
                  <a:lnTo>
                    <a:pt x="1074788" y="0"/>
                  </a:lnTo>
                  <a:lnTo>
                    <a:pt x="1074788" y="9525"/>
                  </a:lnTo>
                  <a:lnTo>
                    <a:pt x="1103363" y="9525"/>
                  </a:lnTo>
                  <a:lnTo>
                    <a:pt x="1103363" y="0"/>
                  </a:lnTo>
                  <a:close/>
                </a:path>
                <a:path w="4133850" h="2095500">
                  <a:moveTo>
                    <a:pt x="1137729" y="2085975"/>
                  </a:moveTo>
                  <a:lnTo>
                    <a:pt x="1109154" y="2085975"/>
                  </a:lnTo>
                  <a:lnTo>
                    <a:pt x="1109154" y="2095500"/>
                  </a:lnTo>
                  <a:lnTo>
                    <a:pt x="1137729" y="2095500"/>
                  </a:lnTo>
                  <a:lnTo>
                    <a:pt x="1137729" y="2085975"/>
                  </a:lnTo>
                  <a:close/>
                </a:path>
                <a:path w="4133850" h="2095500">
                  <a:moveTo>
                    <a:pt x="1150912" y="0"/>
                  </a:moveTo>
                  <a:lnTo>
                    <a:pt x="1122337" y="0"/>
                  </a:lnTo>
                  <a:lnTo>
                    <a:pt x="1122337" y="9525"/>
                  </a:lnTo>
                  <a:lnTo>
                    <a:pt x="1150912" y="9525"/>
                  </a:lnTo>
                  <a:lnTo>
                    <a:pt x="1150912" y="0"/>
                  </a:lnTo>
                  <a:close/>
                </a:path>
                <a:path w="4133850" h="2095500">
                  <a:moveTo>
                    <a:pt x="1185278" y="2085975"/>
                  </a:moveTo>
                  <a:lnTo>
                    <a:pt x="1156703" y="2085975"/>
                  </a:lnTo>
                  <a:lnTo>
                    <a:pt x="1156703" y="2095500"/>
                  </a:lnTo>
                  <a:lnTo>
                    <a:pt x="1185278" y="2095500"/>
                  </a:lnTo>
                  <a:lnTo>
                    <a:pt x="1185278" y="2085975"/>
                  </a:lnTo>
                  <a:close/>
                </a:path>
                <a:path w="4133850" h="2095500">
                  <a:moveTo>
                    <a:pt x="1198460" y="0"/>
                  </a:moveTo>
                  <a:lnTo>
                    <a:pt x="1169885" y="0"/>
                  </a:lnTo>
                  <a:lnTo>
                    <a:pt x="1169885" y="9525"/>
                  </a:lnTo>
                  <a:lnTo>
                    <a:pt x="1198460" y="9525"/>
                  </a:lnTo>
                  <a:lnTo>
                    <a:pt x="1198460" y="0"/>
                  </a:lnTo>
                  <a:close/>
                </a:path>
                <a:path w="4133850" h="2095500">
                  <a:moveTo>
                    <a:pt x="1232827" y="2085975"/>
                  </a:moveTo>
                  <a:lnTo>
                    <a:pt x="1204252" y="2085975"/>
                  </a:lnTo>
                  <a:lnTo>
                    <a:pt x="1204252" y="2095500"/>
                  </a:lnTo>
                  <a:lnTo>
                    <a:pt x="1232827" y="2095500"/>
                  </a:lnTo>
                  <a:lnTo>
                    <a:pt x="1232827" y="2085975"/>
                  </a:lnTo>
                  <a:close/>
                </a:path>
                <a:path w="4133850" h="2095500">
                  <a:moveTo>
                    <a:pt x="1246009" y="0"/>
                  </a:moveTo>
                  <a:lnTo>
                    <a:pt x="1217434" y="0"/>
                  </a:lnTo>
                  <a:lnTo>
                    <a:pt x="1217434" y="9525"/>
                  </a:lnTo>
                  <a:lnTo>
                    <a:pt x="1246009" y="9525"/>
                  </a:lnTo>
                  <a:lnTo>
                    <a:pt x="1246009" y="0"/>
                  </a:lnTo>
                  <a:close/>
                </a:path>
                <a:path w="4133850" h="2095500">
                  <a:moveTo>
                    <a:pt x="1280375" y="2085975"/>
                  </a:moveTo>
                  <a:lnTo>
                    <a:pt x="1251800" y="2085975"/>
                  </a:lnTo>
                  <a:lnTo>
                    <a:pt x="1251800" y="2095500"/>
                  </a:lnTo>
                  <a:lnTo>
                    <a:pt x="1280375" y="2095500"/>
                  </a:lnTo>
                  <a:lnTo>
                    <a:pt x="1280375" y="2085975"/>
                  </a:lnTo>
                  <a:close/>
                </a:path>
                <a:path w="4133850" h="2095500">
                  <a:moveTo>
                    <a:pt x="1293571" y="0"/>
                  </a:moveTo>
                  <a:lnTo>
                    <a:pt x="1264996" y="0"/>
                  </a:lnTo>
                  <a:lnTo>
                    <a:pt x="1264996" y="9525"/>
                  </a:lnTo>
                  <a:lnTo>
                    <a:pt x="1293571" y="9525"/>
                  </a:lnTo>
                  <a:lnTo>
                    <a:pt x="1293571" y="0"/>
                  </a:lnTo>
                  <a:close/>
                </a:path>
                <a:path w="4133850" h="2095500">
                  <a:moveTo>
                    <a:pt x="1327924" y="2085975"/>
                  </a:moveTo>
                  <a:lnTo>
                    <a:pt x="1299362" y="2085975"/>
                  </a:lnTo>
                  <a:lnTo>
                    <a:pt x="1299362" y="2095500"/>
                  </a:lnTo>
                  <a:lnTo>
                    <a:pt x="1327924" y="2095500"/>
                  </a:lnTo>
                  <a:lnTo>
                    <a:pt x="1327924" y="2085975"/>
                  </a:lnTo>
                  <a:close/>
                </a:path>
                <a:path w="4133850" h="2095500">
                  <a:moveTo>
                    <a:pt x="1341120" y="0"/>
                  </a:moveTo>
                  <a:lnTo>
                    <a:pt x="1312545" y="0"/>
                  </a:lnTo>
                  <a:lnTo>
                    <a:pt x="1312545" y="9525"/>
                  </a:lnTo>
                  <a:lnTo>
                    <a:pt x="1341120" y="9525"/>
                  </a:lnTo>
                  <a:lnTo>
                    <a:pt x="1341120" y="0"/>
                  </a:lnTo>
                  <a:close/>
                </a:path>
                <a:path w="4133850" h="2095500">
                  <a:moveTo>
                    <a:pt x="1375486" y="2085975"/>
                  </a:moveTo>
                  <a:lnTo>
                    <a:pt x="1346911" y="2085975"/>
                  </a:lnTo>
                  <a:lnTo>
                    <a:pt x="1346911" y="2095500"/>
                  </a:lnTo>
                  <a:lnTo>
                    <a:pt x="1375486" y="2095500"/>
                  </a:lnTo>
                  <a:lnTo>
                    <a:pt x="1375486" y="2085975"/>
                  </a:lnTo>
                  <a:close/>
                </a:path>
                <a:path w="4133850" h="2095500">
                  <a:moveTo>
                    <a:pt x="1388668" y="0"/>
                  </a:moveTo>
                  <a:lnTo>
                    <a:pt x="1360093" y="0"/>
                  </a:lnTo>
                  <a:lnTo>
                    <a:pt x="1360093" y="9525"/>
                  </a:lnTo>
                  <a:lnTo>
                    <a:pt x="1388668" y="9525"/>
                  </a:lnTo>
                  <a:lnTo>
                    <a:pt x="1388668" y="0"/>
                  </a:lnTo>
                  <a:close/>
                </a:path>
                <a:path w="4133850" h="2095500">
                  <a:moveTo>
                    <a:pt x="1423035" y="2085975"/>
                  </a:moveTo>
                  <a:lnTo>
                    <a:pt x="1394460" y="2085975"/>
                  </a:lnTo>
                  <a:lnTo>
                    <a:pt x="1394460" y="2095500"/>
                  </a:lnTo>
                  <a:lnTo>
                    <a:pt x="1423035" y="2095500"/>
                  </a:lnTo>
                  <a:lnTo>
                    <a:pt x="1423035" y="2085975"/>
                  </a:lnTo>
                  <a:close/>
                </a:path>
                <a:path w="4133850" h="2095500">
                  <a:moveTo>
                    <a:pt x="1436217" y="0"/>
                  </a:moveTo>
                  <a:lnTo>
                    <a:pt x="1407642" y="0"/>
                  </a:lnTo>
                  <a:lnTo>
                    <a:pt x="1407642" y="9525"/>
                  </a:lnTo>
                  <a:lnTo>
                    <a:pt x="1436217" y="9525"/>
                  </a:lnTo>
                  <a:lnTo>
                    <a:pt x="1436217" y="0"/>
                  </a:lnTo>
                  <a:close/>
                </a:path>
                <a:path w="4133850" h="2095500">
                  <a:moveTo>
                    <a:pt x="1470583" y="2085975"/>
                  </a:moveTo>
                  <a:lnTo>
                    <a:pt x="1442008" y="2085975"/>
                  </a:lnTo>
                  <a:lnTo>
                    <a:pt x="1442008" y="2095500"/>
                  </a:lnTo>
                  <a:lnTo>
                    <a:pt x="1470583" y="2095500"/>
                  </a:lnTo>
                  <a:lnTo>
                    <a:pt x="1470583" y="2085975"/>
                  </a:lnTo>
                  <a:close/>
                </a:path>
                <a:path w="4133850" h="2095500">
                  <a:moveTo>
                    <a:pt x="1483766" y="0"/>
                  </a:moveTo>
                  <a:lnTo>
                    <a:pt x="1455191" y="0"/>
                  </a:lnTo>
                  <a:lnTo>
                    <a:pt x="1455191" y="9525"/>
                  </a:lnTo>
                  <a:lnTo>
                    <a:pt x="1483766" y="9525"/>
                  </a:lnTo>
                  <a:lnTo>
                    <a:pt x="1483766" y="0"/>
                  </a:lnTo>
                  <a:close/>
                </a:path>
                <a:path w="4133850" h="2095500">
                  <a:moveTo>
                    <a:pt x="1518132" y="2085975"/>
                  </a:moveTo>
                  <a:lnTo>
                    <a:pt x="1489557" y="2085975"/>
                  </a:lnTo>
                  <a:lnTo>
                    <a:pt x="1489557" y="2095500"/>
                  </a:lnTo>
                  <a:lnTo>
                    <a:pt x="1518132" y="2095500"/>
                  </a:lnTo>
                  <a:lnTo>
                    <a:pt x="1518132" y="2085975"/>
                  </a:lnTo>
                  <a:close/>
                </a:path>
                <a:path w="4133850" h="2095500">
                  <a:moveTo>
                    <a:pt x="1531327" y="0"/>
                  </a:moveTo>
                  <a:lnTo>
                    <a:pt x="1502752" y="0"/>
                  </a:lnTo>
                  <a:lnTo>
                    <a:pt x="1502752" y="9525"/>
                  </a:lnTo>
                  <a:lnTo>
                    <a:pt x="1531327" y="9525"/>
                  </a:lnTo>
                  <a:lnTo>
                    <a:pt x="1531327" y="0"/>
                  </a:lnTo>
                  <a:close/>
                </a:path>
                <a:path w="4133850" h="2095500">
                  <a:moveTo>
                    <a:pt x="1565694" y="2085975"/>
                  </a:moveTo>
                  <a:lnTo>
                    <a:pt x="1537119" y="2085975"/>
                  </a:lnTo>
                  <a:lnTo>
                    <a:pt x="1537119" y="2095500"/>
                  </a:lnTo>
                  <a:lnTo>
                    <a:pt x="1565694" y="2095500"/>
                  </a:lnTo>
                  <a:lnTo>
                    <a:pt x="1565694" y="2085975"/>
                  </a:lnTo>
                  <a:close/>
                </a:path>
                <a:path w="4133850" h="2095500">
                  <a:moveTo>
                    <a:pt x="1578876" y="0"/>
                  </a:moveTo>
                  <a:lnTo>
                    <a:pt x="1550301" y="0"/>
                  </a:lnTo>
                  <a:lnTo>
                    <a:pt x="1550301" y="9525"/>
                  </a:lnTo>
                  <a:lnTo>
                    <a:pt x="1578876" y="9525"/>
                  </a:lnTo>
                  <a:lnTo>
                    <a:pt x="1578876" y="0"/>
                  </a:lnTo>
                  <a:close/>
                </a:path>
                <a:path w="4133850" h="2095500">
                  <a:moveTo>
                    <a:pt x="1613242" y="2085975"/>
                  </a:moveTo>
                  <a:lnTo>
                    <a:pt x="1584667" y="2085975"/>
                  </a:lnTo>
                  <a:lnTo>
                    <a:pt x="1584667" y="2095500"/>
                  </a:lnTo>
                  <a:lnTo>
                    <a:pt x="1613242" y="2095500"/>
                  </a:lnTo>
                  <a:lnTo>
                    <a:pt x="1613242" y="2085975"/>
                  </a:lnTo>
                  <a:close/>
                </a:path>
                <a:path w="4133850" h="2095500">
                  <a:moveTo>
                    <a:pt x="1626425" y="0"/>
                  </a:moveTo>
                  <a:lnTo>
                    <a:pt x="1597850" y="0"/>
                  </a:lnTo>
                  <a:lnTo>
                    <a:pt x="1597850" y="9525"/>
                  </a:lnTo>
                  <a:lnTo>
                    <a:pt x="1626425" y="9525"/>
                  </a:lnTo>
                  <a:lnTo>
                    <a:pt x="1626425" y="0"/>
                  </a:lnTo>
                  <a:close/>
                </a:path>
                <a:path w="4133850" h="2095500">
                  <a:moveTo>
                    <a:pt x="1660791" y="2085975"/>
                  </a:moveTo>
                  <a:lnTo>
                    <a:pt x="1632216" y="2085975"/>
                  </a:lnTo>
                  <a:lnTo>
                    <a:pt x="1632216" y="2095500"/>
                  </a:lnTo>
                  <a:lnTo>
                    <a:pt x="1660791" y="2095500"/>
                  </a:lnTo>
                  <a:lnTo>
                    <a:pt x="1660791" y="2085975"/>
                  </a:lnTo>
                  <a:close/>
                </a:path>
                <a:path w="4133850" h="2095500">
                  <a:moveTo>
                    <a:pt x="1673974" y="0"/>
                  </a:moveTo>
                  <a:lnTo>
                    <a:pt x="1645399" y="0"/>
                  </a:lnTo>
                  <a:lnTo>
                    <a:pt x="1645399" y="9525"/>
                  </a:lnTo>
                  <a:lnTo>
                    <a:pt x="1673974" y="9525"/>
                  </a:lnTo>
                  <a:lnTo>
                    <a:pt x="1673974" y="0"/>
                  </a:lnTo>
                  <a:close/>
                </a:path>
                <a:path w="4133850" h="2095500">
                  <a:moveTo>
                    <a:pt x="1708340" y="2085975"/>
                  </a:moveTo>
                  <a:lnTo>
                    <a:pt x="1679765" y="2085975"/>
                  </a:lnTo>
                  <a:lnTo>
                    <a:pt x="1679765" y="2095500"/>
                  </a:lnTo>
                  <a:lnTo>
                    <a:pt x="1708340" y="2095500"/>
                  </a:lnTo>
                  <a:lnTo>
                    <a:pt x="1708340" y="2085975"/>
                  </a:lnTo>
                  <a:close/>
                </a:path>
                <a:path w="4133850" h="2095500">
                  <a:moveTo>
                    <a:pt x="1721535" y="0"/>
                  </a:moveTo>
                  <a:lnTo>
                    <a:pt x="1692960" y="0"/>
                  </a:lnTo>
                  <a:lnTo>
                    <a:pt x="1692960" y="9525"/>
                  </a:lnTo>
                  <a:lnTo>
                    <a:pt x="1721535" y="9525"/>
                  </a:lnTo>
                  <a:lnTo>
                    <a:pt x="1721535" y="0"/>
                  </a:lnTo>
                  <a:close/>
                </a:path>
                <a:path w="4133850" h="2095500">
                  <a:moveTo>
                    <a:pt x="1755889" y="2085975"/>
                  </a:moveTo>
                  <a:lnTo>
                    <a:pt x="1727314" y="2085975"/>
                  </a:lnTo>
                  <a:lnTo>
                    <a:pt x="1727314" y="2095500"/>
                  </a:lnTo>
                  <a:lnTo>
                    <a:pt x="1755889" y="2095500"/>
                  </a:lnTo>
                  <a:lnTo>
                    <a:pt x="1755889" y="2085975"/>
                  </a:lnTo>
                  <a:close/>
                </a:path>
                <a:path w="4133850" h="2095500">
                  <a:moveTo>
                    <a:pt x="1769084" y="0"/>
                  </a:moveTo>
                  <a:lnTo>
                    <a:pt x="1740509" y="0"/>
                  </a:lnTo>
                  <a:lnTo>
                    <a:pt x="1740509" y="9525"/>
                  </a:lnTo>
                  <a:lnTo>
                    <a:pt x="1769084" y="9525"/>
                  </a:lnTo>
                  <a:lnTo>
                    <a:pt x="1769084" y="0"/>
                  </a:lnTo>
                  <a:close/>
                </a:path>
                <a:path w="4133850" h="2095500">
                  <a:moveTo>
                    <a:pt x="1803450" y="2085975"/>
                  </a:moveTo>
                  <a:lnTo>
                    <a:pt x="1774875" y="2085975"/>
                  </a:lnTo>
                  <a:lnTo>
                    <a:pt x="1774875" y="2095500"/>
                  </a:lnTo>
                  <a:lnTo>
                    <a:pt x="1803450" y="2095500"/>
                  </a:lnTo>
                  <a:lnTo>
                    <a:pt x="1803450" y="2085975"/>
                  </a:lnTo>
                  <a:close/>
                </a:path>
                <a:path w="4133850" h="2095500">
                  <a:moveTo>
                    <a:pt x="1816633" y="0"/>
                  </a:moveTo>
                  <a:lnTo>
                    <a:pt x="1788058" y="0"/>
                  </a:lnTo>
                  <a:lnTo>
                    <a:pt x="1788058" y="9525"/>
                  </a:lnTo>
                  <a:lnTo>
                    <a:pt x="1816633" y="9525"/>
                  </a:lnTo>
                  <a:lnTo>
                    <a:pt x="1816633" y="0"/>
                  </a:lnTo>
                  <a:close/>
                </a:path>
                <a:path w="4133850" h="2095500">
                  <a:moveTo>
                    <a:pt x="1850999" y="2085975"/>
                  </a:moveTo>
                  <a:lnTo>
                    <a:pt x="1822424" y="2085975"/>
                  </a:lnTo>
                  <a:lnTo>
                    <a:pt x="1822424" y="2095500"/>
                  </a:lnTo>
                  <a:lnTo>
                    <a:pt x="1850999" y="2095500"/>
                  </a:lnTo>
                  <a:lnTo>
                    <a:pt x="1850999" y="2085975"/>
                  </a:lnTo>
                  <a:close/>
                </a:path>
                <a:path w="4133850" h="2095500">
                  <a:moveTo>
                    <a:pt x="1864182" y="0"/>
                  </a:moveTo>
                  <a:lnTo>
                    <a:pt x="1835607" y="0"/>
                  </a:lnTo>
                  <a:lnTo>
                    <a:pt x="1835607" y="9525"/>
                  </a:lnTo>
                  <a:lnTo>
                    <a:pt x="1864182" y="9525"/>
                  </a:lnTo>
                  <a:lnTo>
                    <a:pt x="1864182" y="0"/>
                  </a:lnTo>
                  <a:close/>
                </a:path>
                <a:path w="4133850" h="2095500">
                  <a:moveTo>
                    <a:pt x="1898548" y="2085975"/>
                  </a:moveTo>
                  <a:lnTo>
                    <a:pt x="1869973" y="2085975"/>
                  </a:lnTo>
                  <a:lnTo>
                    <a:pt x="1869973" y="2095500"/>
                  </a:lnTo>
                  <a:lnTo>
                    <a:pt x="1898548" y="2095500"/>
                  </a:lnTo>
                  <a:lnTo>
                    <a:pt x="1898548" y="2085975"/>
                  </a:lnTo>
                  <a:close/>
                </a:path>
                <a:path w="4133850" h="2095500">
                  <a:moveTo>
                    <a:pt x="1911731" y="0"/>
                  </a:moveTo>
                  <a:lnTo>
                    <a:pt x="1883156" y="0"/>
                  </a:lnTo>
                  <a:lnTo>
                    <a:pt x="1883156" y="9525"/>
                  </a:lnTo>
                  <a:lnTo>
                    <a:pt x="1911731" y="9525"/>
                  </a:lnTo>
                  <a:lnTo>
                    <a:pt x="1911731" y="0"/>
                  </a:lnTo>
                  <a:close/>
                </a:path>
                <a:path w="4133850" h="2095500">
                  <a:moveTo>
                    <a:pt x="1946097" y="2085975"/>
                  </a:moveTo>
                  <a:lnTo>
                    <a:pt x="1917522" y="2085975"/>
                  </a:lnTo>
                  <a:lnTo>
                    <a:pt x="1917522" y="2095500"/>
                  </a:lnTo>
                  <a:lnTo>
                    <a:pt x="1946097" y="2095500"/>
                  </a:lnTo>
                  <a:lnTo>
                    <a:pt x="1946097" y="2085975"/>
                  </a:lnTo>
                  <a:close/>
                </a:path>
                <a:path w="4133850" h="2095500">
                  <a:moveTo>
                    <a:pt x="1959292" y="0"/>
                  </a:moveTo>
                  <a:lnTo>
                    <a:pt x="1930717" y="0"/>
                  </a:lnTo>
                  <a:lnTo>
                    <a:pt x="1930717" y="9525"/>
                  </a:lnTo>
                  <a:lnTo>
                    <a:pt x="1959292" y="9525"/>
                  </a:lnTo>
                  <a:lnTo>
                    <a:pt x="1959292" y="0"/>
                  </a:lnTo>
                  <a:close/>
                </a:path>
                <a:path w="4133850" h="2095500">
                  <a:moveTo>
                    <a:pt x="1993646" y="2085975"/>
                  </a:moveTo>
                  <a:lnTo>
                    <a:pt x="1965071" y="2085975"/>
                  </a:lnTo>
                  <a:lnTo>
                    <a:pt x="1965071" y="2095500"/>
                  </a:lnTo>
                  <a:lnTo>
                    <a:pt x="1993646" y="2095500"/>
                  </a:lnTo>
                  <a:lnTo>
                    <a:pt x="1993646" y="2085975"/>
                  </a:lnTo>
                  <a:close/>
                </a:path>
                <a:path w="4133850" h="2095500">
                  <a:moveTo>
                    <a:pt x="2006841" y="0"/>
                  </a:moveTo>
                  <a:lnTo>
                    <a:pt x="1978266" y="0"/>
                  </a:lnTo>
                  <a:lnTo>
                    <a:pt x="1978266" y="9525"/>
                  </a:lnTo>
                  <a:lnTo>
                    <a:pt x="2006841" y="9525"/>
                  </a:lnTo>
                  <a:lnTo>
                    <a:pt x="2006841" y="0"/>
                  </a:lnTo>
                  <a:close/>
                </a:path>
                <a:path w="4133850" h="2095500">
                  <a:moveTo>
                    <a:pt x="2041207" y="2085975"/>
                  </a:moveTo>
                  <a:lnTo>
                    <a:pt x="2012632" y="2085975"/>
                  </a:lnTo>
                  <a:lnTo>
                    <a:pt x="2012632" y="2095500"/>
                  </a:lnTo>
                  <a:lnTo>
                    <a:pt x="2041207" y="2095500"/>
                  </a:lnTo>
                  <a:lnTo>
                    <a:pt x="2041207" y="2085975"/>
                  </a:lnTo>
                  <a:close/>
                </a:path>
                <a:path w="4133850" h="2095500">
                  <a:moveTo>
                    <a:pt x="2054390" y="0"/>
                  </a:moveTo>
                  <a:lnTo>
                    <a:pt x="2025815" y="0"/>
                  </a:lnTo>
                  <a:lnTo>
                    <a:pt x="2025815" y="9525"/>
                  </a:lnTo>
                  <a:lnTo>
                    <a:pt x="2054390" y="9525"/>
                  </a:lnTo>
                  <a:lnTo>
                    <a:pt x="2054390" y="0"/>
                  </a:lnTo>
                  <a:close/>
                </a:path>
                <a:path w="4133850" h="2095500">
                  <a:moveTo>
                    <a:pt x="2088756" y="2085975"/>
                  </a:moveTo>
                  <a:lnTo>
                    <a:pt x="2060181" y="2085975"/>
                  </a:lnTo>
                  <a:lnTo>
                    <a:pt x="2060181" y="2095500"/>
                  </a:lnTo>
                  <a:lnTo>
                    <a:pt x="2088756" y="2095500"/>
                  </a:lnTo>
                  <a:lnTo>
                    <a:pt x="2088756" y="2085975"/>
                  </a:lnTo>
                  <a:close/>
                </a:path>
                <a:path w="4133850" h="2095500">
                  <a:moveTo>
                    <a:pt x="2101938" y="0"/>
                  </a:moveTo>
                  <a:lnTo>
                    <a:pt x="2073363" y="0"/>
                  </a:lnTo>
                  <a:lnTo>
                    <a:pt x="2073363" y="9525"/>
                  </a:lnTo>
                  <a:lnTo>
                    <a:pt x="2101938" y="9525"/>
                  </a:lnTo>
                  <a:lnTo>
                    <a:pt x="2101938" y="0"/>
                  </a:lnTo>
                  <a:close/>
                </a:path>
                <a:path w="4133850" h="2095500">
                  <a:moveTo>
                    <a:pt x="2136305" y="2085975"/>
                  </a:moveTo>
                  <a:lnTo>
                    <a:pt x="2107730" y="2085975"/>
                  </a:lnTo>
                  <a:lnTo>
                    <a:pt x="2107730" y="2095500"/>
                  </a:lnTo>
                  <a:lnTo>
                    <a:pt x="2136305" y="2095500"/>
                  </a:lnTo>
                  <a:lnTo>
                    <a:pt x="2136305" y="2085975"/>
                  </a:lnTo>
                  <a:close/>
                </a:path>
                <a:path w="4133850" h="2095500">
                  <a:moveTo>
                    <a:pt x="2149487" y="0"/>
                  </a:moveTo>
                  <a:lnTo>
                    <a:pt x="2120912" y="0"/>
                  </a:lnTo>
                  <a:lnTo>
                    <a:pt x="2120912" y="9525"/>
                  </a:lnTo>
                  <a:lnTo>
                    <a:pt x="2149487" y="9525"/>
                  </a:lnTo>
                  <a:lnTo>
                    <a:pt x="2149487" y="0"/>
                  </a:lnTo>
                  <a:close/>
                </a:path>
                <a:path w="4133850" h="2095500">
                  <a:moveTo>
                    <a:pt x="2183854" y="2085975"/>
                  </a:moveTo>
                  <a:lnTo>
                    <a:pt x="2155279" y="2085975"/>
                  </a:lnTo>
                  <a:lnTo>
                    <a:pt x="2155279" y="2095500"/>
                  </a:lnTo>
                  <a:lnTo>
                    <a:pt x="2183854" y="2095500"/>
                  </a:lnTo>
                  <a:lnTo>
                    <a:pt x="2183854" y="2085975"/>
                  </a:lnTo>
                  <a:close/>
                </a:path>
                <a:path w="4133850" h="2095500">
                  <a:moveTo>
                    <a:pt x="2197049" y="0"/>
                  </a:moveTo>
                  <a:lnTo>
                    <a:pt x="2168474" y="0"/>
                  </a:lnTo>
                  <a:lnTo>
                    <a:pt x="2168474" y="9525"/>
                  </a:lnTo>
                  <a:lnTo>
                    <a:pt x="2197049" y="9525"/>
                  </a:lnTo>
                  <a:lnTo>
                    <a:pt x="2197049" y="0"/>
                  </a:lnTo>
                  <a:close/>
                </a:path>
                <a:path w="4133850" h="2095500">
                  <a:moveTo>
                    <a:pt x="2231402" y="2085975"/>
                  </a:moveTo>
                  <a:lnTo>
                    <a:pt x="2202827" y="2085975"/>
                  </a:lnTo>
                  <a:lnTo>
                    <a:pt x="2202827" y="2095500"/>
                  </a:lnTo>
                  <a:lnTo>
                    <a:pt x="2231402" y="2095500"/>
                  </a:lnTo>
                  <a:lnTo>
                    <a:pt x="2231402" y="2085975"/>
                  </a:lnTo>
                  <a:close/>
                </a:path>
                <a:path w="4133850" h="2095500">
                  <a:moveTo>
                    <a:pt x="2244598" y="0"/>
                  </a:moveTo>
                  <a:lnTo>
                    <a:pt x="2216023" y="0"/>
                  </a:lnTo>
                  <a:lnTo>
                    <a:pt x="2216023" y="9525"/>
                  </a:lnTo>
                  <a:lnTo>
                    <a:pt x="2244598" y="9525"/>
                  </a:lnTo>
                  <a:lnTo>
                    <a:pt x="2244598" y="0"/>
                  </a:lnTo>
                  <a:close/>
                </a:path>
                <a:path w="4133850" h="2095500">
                  <a:moveTo>
                    <a:pt x="2278964" y="2085975"/>
                  </a:moveTo>
                  <a:lnTo>
                    <a:pt x="2250389" y="2085975"/>
                  </a:lnTo>
                  <a:lnTo>
                    <a:pt x="2250389" y="2095500"/>
                  </a:lnTo>
                  <a:lnTo>
                    <a:pt x="2278964" y="2095500"/>
                  </a:lnTo>
                  <a:lnTo>
                    <a:pt x="2278964" y="2085975"/>
                  </a:lnTo>
                  <a:close/>
                </a:path>
                <a:path w="4133850" h="2095500">
                  <a:moveTo>
                    <a:pt x="2292146" y="0"/>
                  </a:moveTo>
                  <a:lnTo>
                    <a:pt x="2263571" y="0"/>
                  </a:lnTo>
                  <a:lnTo>
                    <a:pt x="2263571" y="9525"/>
                  </a:lnTo>
                  <a:lnTo>
                    <a:pt x="2292146" y="9525"/>
                  </a:lnTo>
                  <a:lnTo>
                    <a:pt x="2292146" y="0"/>
                  </a:lnTo>
                  <a:close/>
                </a:path>
                <a:path w="4133850" h="2095500">
                  <a:moveTo>
                    <a:pt x="2326513" y="2085975"/>
                  </a:moveTo>
                  <a:lnTo>
                    <a:pt x="2297938" y="2085975"/>
                  </a:lnTo>
                  <a:lnTo>
                    <a:pt x="2297938" y="2095500"/>
                  </a:lnTo>
                  <a:lnTo>
                    <a:pt x="2326513" y="2095500"/>
                  </a:lnTo>
                  <a:lnTo>
                    <a:pt x="2326513" y="2085975"/>
                  </a:lnTo>
                  <a:close/>
                </a:path>
                <a:path w="4133850" h="2095500">
                  <a:moveTo>
                    <a:pt x="2339695" y="0"/>
                  </a:moveTo>
                  <a:lnTo>
                    <a:pt x="2311120" y="0"/>
                  </a:lnTo>
                  <a:lnTo>
                    <a:pt x="2311120" y="9525"/>
                  </a:lnTo>
                  <a:lnTo>
                    <a:pt x="2339695" y="9525"/>
                  </a:lnTo>
                  <a:lnTo>
                    <a:pt x="2339695" y="0"/>
                  </a:lnTo>
                  <a:close/>
                </a:path>
                <a:path w="4133850" h="2095500">
                  <a:moveTo>
                    <a:pt x="2374061" y="2085975"/>
                  </a:moveTo>
                  <a:lnTo>
                    <a:pt x="2345486" y="2085975"/>
                  </a:lnTo>
                  <a:lnTo>
                    <a:pt x="2345486" y="2095500"/>
                  </a:lnTo>
                  <a:lnTo>
                    <a:pt x="2374061" y="2095500"/>
                  </a:lnTo>
                  <a:lnTo>
                    <a:pt x="2374061" y="2085975"/>
                  </a:lnTo>
                  <a:close/>
                </a:path>
                <a:path w="4133850" h="2095500">
                  <a:moveTo>
                    <a:pt x="2387244" y="0"/>
                  </a:moveTo>
                  <a:lnTo>
                    <a:pt x="2358669" y="0"/>
                  </a:lnTo>
                  <a:lnTo>
                    <a:pt x="2358669" y="9525"/>
                  </a:lnTo>
                  <a:lnTo>
                    <a:pt x="2387244" y="9525"/>
                  </a:lnTo>
                  <a:lnTo>
                    <a:pt x="2387244" y="0"/>
                  </a:lnTo>
                  <a:close/>
                </a:path>
                <a:path w="4133850" h="2095500">
                  <a:moveTo>
                    <a:pt x="2421610" y="2085975"/>
                  </a:moveTo>
                  <a:lnTo>
                    <a:pt x="2393035" y="2085975"/>
                  </a:lnTo>
                  <a:lnTo>
                    <a:pt x="2393035" y="2095500"/>
                  </a:lnTo>
                  <a:lnTo>
                    <a:pt x="2421610" y="2095500"/>
                  </a:lnTo>
                  <a:lnTo>
                    <a:pt x="2421610" y="2085975"/>
                  </a:lnTo>
                  <a:close/>
                </a:path>
                <a:path w="4133850" h="2095500">
                  <a:moveTo>
                    <a:pt x="2434806" y="0"/>
                  </a:moveTo>
                  <a:lnTo>
                    <a:pt x="2406231" y="0"/>
                  </a:lnTo>
                  <a:lnTo>
                    <a:pt x="2406231" y="9525"/>
                  </a:lnTo>
                  <a:lnTo>
                    <a:pt x="2434806" y="9525"/>
                  </a:lnTo>
                  <a:lnTo>
                    <a:pt x="2434806" y="0"/>
                  </a:lnTo>
                  <a:close/>
                </a:path>
                <a:path w="4133850" h="2095500">
                  <a:moveTo>
                    <a:pt x="2469159" y="2085975"/>
                  </a:moveTo>
                  <a:lnTo>
                    <a:pt x="2440584" y="2085975"/>
                  </a:lnTo>
                  <a:lnTo>
                    <a:pt x="2440584" y="2095500"/>
                  </a:lnTo>
                  <a:lnTo>
                    <a:pt x="2469159" y="2095500"/>
                  </a:lnTo>
                  <a:lnTo>
                    <a:pt x="2469159" y="2085975"/>
                  </a:lnTo>
                  <a:close/>
                </a:path>
                <a:path w="4133850" h="2095500">
                  <a:moveTo>
                    <a:pt x="2482354" y="0"/>
                  </a:moveTo>
                  <a:lnTo>
                    <a:pt x="2453779" y="0"/>
                  </a:lnTo>
                  <a:lnTo>
                    <a:pt x="2453779" y="9525"/>
                  </a:lnTo>
                  <a:lnTo>
                    <a:pt x="2482354" y="9525"/>
                  </a:lnTo>
                  <a:lnTo>
                    <a:pt x="2482354" y="0"/>
                  </a:lnTo>
                  <a:close/>
                </a:path>
                <a:path w="4133850" h="2095500">
                  <a:moveTo>
                    <a:pt x="2516721" y="2085975"/>
                  </a:moveTo>
                  <a:lnTo>
                    <a:pt x="2488146" y="2085975"/>
                  </a:lnTo>
                  <a:lnTo>
                    <a:pt x="2488146" y="2095500"/>
                  </a:lnTo>
                  <a:lnTo>
                    <a:pt x="2516721" y="2095500"/>
                  </a:lnTo>
                  <a:lnTo>
                    <a:pt x="2516721" y="2085975"/>
                  </a:lnTo>
                  <a:close/>
                </a:path>
                <a:path w="4133850" h="2095500">
                  <a:moveTo>
                    <a:pt x="2529903" y="0"/>
                  </a:moveTo>
                  <a:lnTo>
                    <a:pt x="2501328" y="0"/>
                  </a:lnTo>
                  <a:lnTo>
                    <a:pt x="2501328" y="9525"/>
                  </a:lnTo>
                  <a:lnTo>
                    <a:pt x="2529903" y="9525"/>
                  </a:lnTo>
                  <a:lnTo>
                    <a:pt x="2529903" y="0"/>
                  </a:lnTo>
                  <a:close/>
                </a:path>
                <a:path w="4133850" h="2095500">
                  <a:moveTo>
                    <a:pt x="2564269" y="2085975"/>
                  </a:moveTo>
                  <a:lnTo>
                    <a:pt x="2535694" y="2085975"/>
                  </a:lnTo>
                  <a:lnTo>
                    <a:pt x="2535694" y="2095500"/>
                  </a:lnTo>
                  <a:lnTo>
                    <a:pt x="2564269" y="2095500"/>
                  </a:lnTo>
                  <a:lnTo>
                    <a:pt x="2564269" y="2085975"/>
                  </a:lnTo>
                  <a:close/>
                </a:path>
                <a:path w="4133850" h="2095500">
                  <a:moveTo>
                    <a:pt x="2577452" y="0"/>
                  </a:moveTo>
                  <a:lnTo>
                    <a:pt x="2548877" y="0"/>
                  </a:lnTo>
                  <a:lnTo>
                    <a:pt x="2548877" y="9525"/>
                  </a:lnTo>
                  <a:lnTo>
                    <a:pt x="2577452" y="9525"/>
                  </a:lnTo>
                  <a:lnTo>
                    <a:pt x="2577452" y="0"/>
                  </a:lnTo>
                  <a:close/>
                </a:path>
                <a:path w="4133850" h="2095500">
                  <a:moveTo>
                    <a:pt x="2611818" y="2085975"/>
                  </a:moveTo>
                  <a:lnTo>
                    <a:pt x="2583243" y="2085975"/>
                  </a:lnTo>
                  <a:lnTo>
                    <a:pt x="2583243" y="2095500"/>
                  </a:lnTo>
                  <a:lnTo>
                    <a:pt x="2611818" y="2095500"/>
                  </a:lnTo>
                  <a:lnTo>
                    <a:pt x="2611818" y="2085975"/>
                  </a:lnTo>
                  <a:close/>
                </a:path>
                <a:path w="4133850" h="2095500">
                  <a:moveTo>
                    <a:pt x="2625001" y="0"/>
                  </a:moveTo>
                  <a:lnTo>
                    <a:pt x="2596426" y="0"/>
                  </a:lnTo>
                  <a:lnTo>
                    <a:pt x="2596426" y="9525"/>
                  </a:lnTo>
                  <a:lnTo>
                    <a:pt x="2625001" y="9525"/>
                  </a:lnTo>
                  <a:lnTo>
                    <a:pt x="2625001" y="0"/>
                  </a:lnTo>
                  <a:close/>
                </a:path>
                <a:path w="4133850" h="2095500">
                  <a:moveTo>
                    <a:pt x="2659367" y="2085975"/>
                  </a:moveTo>
                  <a:lnTo>
                    <a:pt x="2630792" y="2085975"/>
                  </a:lnTo>
                  <a:lnTo>
                    <a:pt x="2630792" y="2095500"/>
                  </a:lnTo>
                  <a:lnTo>
                    <a:pt x="2659367" y="2095500"/>
                  </a:lnTo>
                  <a:lnTo>
                    <a:pt x="2659367" y="2085975"/>
                  </a:lnTo>
                  <a:close/>
                </a:path>
                <a:path w="4133850" h="2095500">
                  <a:moveTo>
                    <a:pt x="2672562" y="0"/>
                  </a:moveTo>
                  <a:lnTo>
                    <a:pt x="2643987" y="0"/>
                  </a:lnTo>
                  <a:lnTo>
                    <a:pt x="2643987" y="9525"/>
                  </a:lnTo>
                  <a:lnTo>
                    <a:pt x="2672562" y="9525"/>
                  </a:lnTo>
                  <a:lnTo>
                    <a:pt x="2672562" y="0"/>
                  </a:lnTo>
                  <a:close/>
                </a:path>
                <a:path w="4133850" h="2095500">
                  <a:moveTo>
                    <a:pt x="2706928" y="2085975"/>
                  </a:moveTo>
                  <a:lnTo>
                    <a:pt x="2678353" y="2085975"/>
                  </a:lnTo>
                  <a:lnTo>
                    <a:pt x="2678353" y="2095500"/>
                  </a:lnTo>
                  <a:lnTo>
                    <a:pt x="2706928" y="2095500"/>
                  </a:lnTo>
                  <a:lnTo>
                    <a:pt x="2706928" y="2085975"/>
                  </a:lnTo>
                  <a:close/>
                </a:path>
                <a:path w="4133850" h="2095500">
                  <a:moveTo>
                    <a:pt x="2720111" y="0"/>
                  </a:moveTo>
                  <a:lnTo>
                    <a:pt x="2691536" y="0"/>
                  </a:lnTo>
                  <a:lnTo>
                    <a:pt x="2691536" y="9525"/>
                  </a:lnTo>
                  <a:lnTo>
                    <a:pt x="2720111" y="9525"/>
                  </a:lnTo>
                  <a:lnTo>
                    <a:pt x="2720111" y="0"/>
                  </a:lnTo>
                  <a:close/>
                </a:path>
                <a:path w="4133850" h="2095500">
                  <a:moveTo>
                    <a:pt x="2754477" y="2085975"/>
                  </a:moveTo>
                  <a:lnTo>
                    <a:pt x="2725902" y="2085975"/>
                  </a:lnTo>
                  <a:lnTo>
                    <a:pt x="2725902" y="2095500"/>
                  </a:lnTo>
                  <a:lnTo>
                    <a:pt x="2754477" y="2095500"/>
                  </a:lnTo>
                  <a:lnTo>
                    <a:pt x="2754477" y="2085975"/>
                  </a:lnTo>
                  <a:close/>
                </a:path>
                <a:path w="4133850" h="2095500">
                  <a:moveTo>
                    <a:pt x="2767660" y="0"/>
                  </a:moveTo>
                  <a:lnTo>
                    <a:pt x="2739085" y="0"/>
                  </a:lnTo>
                  <a:lnTo>
                    <a:pt x="2739085" y="9525"/>
                  </a:lnTo>
                  <a:lnTo>
                    <a:pt x="2767660" y="9525"/>
                  </a:lnTo>
                  <a:lnTo>
                    <a:pt x="2767660" y="0"/>
                  </a:lnTo>
                  <a:close/>
                </a:path>
                <a:path w="4133850" h="2095500">
                  <a:moveTo>
                    <a:pt x="2802026" y="2085975"/>
                  </a:moveTo>
                  <a:lnTo>
                    <a:pt x="2773451" y="2085975"/>
                  </a:lnTo>
                  <a:lnTo>
                    <a:pt x="2773451" y="2095500"/>
                  </a:lnTo>
                  <a:lnTo>
                    <a:pt x="2802026" y="2095500"/>
                  </a:lnTo>
                  <a:lnTo>
                    <a:pt x="2802026" y="2085975"/>
                  </a:lnTo>
                  <a:close/>
                </a:path>
                <a:path w="4133850" h="2095500">
                  <a:moveTo>
                    <a:pt x="2815209" y="0"/>
                  </a:moveTo>
                  <a:lnTo>
                    <a:pt x="2786634" y="0"/>
                  </a:lnTo>
                  <a:lnTo>
                    <a:pt x="2786634" y="9525"/>
                  </a:lnTo>
                  <a:lnTo>
                    <a:pt x="2815209" y="9525"/>
                  </a:lnTo>
                  <a:lnTo>
                    <a:pt x="2815209" y="0"/>
                  </a:lnTo>
                  <a:close/>
                </a:path>
                <a:path w="4133850" h="2095500">
                  <a:moveTo>
                    <a:pt x="2849575" y="2085975"/>
                  </a:moveTo>
                  <a:lnTo>
                    <a:pt x="2821000" y="2085975"/>
                  </a:lnTo>
                  <a:lnTo>
                    <a:pt x="2821000" y="2095500"/>
                  </a:lnTo>
                  <a:lnTo>
                    <a:pt x="2849575" y="2095500"/>
                  </a:lnTo>
                  <a:lnTo>
                    <a:pt x="2849575" y="2085975"/>
                  </a:lnTo>
                  <a:close/>
                </a:path>
                <a:path w="4133850" h="2095500">
                  <a:moveTo>
                    <a:pt x="2862770" y="0"/>
                  </a:moveTo>
                  <a:lnTo>
                    <a:pt x="2834195" y="0"/>
                  </a:lnTo>
                  <a:lnTo>
                    <a:pt x="2834195" y="9525"/>
                  </a:lnTo>
                  <a:lnTo>
                    <a:pt x="2862770" y="9525"/>
                  </a:lnTo>
                  <a:lnTo>
                    <a:pt x="2862770" y="0"/>
                  </a:lnTo>
                  <a:close/>
                </a:path>
                <a:path w="4133850" h="2095500">
                  <a:moveTo>
                    <a:pt x="2897124" y="2085975"/>
                  </a:moveTo>
                  <a:lnTo>
                    <a:pt x="2868549" y="2085975"/>
                  </a:lnTo>
                  <a:lnTo>
                    <a:pt x="2868549" y="2095500"/>
                  </a:lnTo>
                  <a:lnTo>
                    <a:pt x="2897124" y="2095500"/>
                  </a:lnTo>
                  <a:lnTo>
                    <a:pt x="2897124" y="2085975"/>
                  </a:lnTo>
                  <a:close/>
                </a:path>
                <a:path w="4133850" h="2095500">
                  <a:moveTo>
                    <a:pt x="2910319" y="0"/>
                  </a:moveTo>
                  <a:lnTo>
                    <a:pt x="2881744" y="0"/>
                  </a:lnTo>
                  <a:lnTo>
                    <a:pt x="2881744" y="9525"/>
                  </a:lnTo>
                  <a:lnTo>
                    <a:pt x="2910319" y="9525"/>
                  </a:lnTo>
                  <a:lnTo>
                    <a:pt x="2910319" y="0"/>
                  </a:lnTo>
                  <a:close/>
                </a:path>
                <a:path w="4133850" h="2095500">
                  <a:moveTo>
                    <a:pt x="2944685" y="2085975"/>
                  </a:moveTo>
                  <a:lnTo>
                    <a:pt x="2916110" y="2085975"/>
                  </a:lnTo>
                  <a:lnTo>
                    <a:pt x="2916110" y="2095500"/>
                  </a:lnTo>
                  <a:lnTo>
                    <a:pt x="2944685" y="2095500"/>
                  </a:lnTo>
                  <a:lnTo>
                    <a:pt x="2944685" y="2085975"/>
                  </a:lnTo>
                  <a:close/>
                </a:path>
                <a:path w="4133850" h="2095500">
                  <a:moveTo>
                    <a:pt x="2957868" y="0"/>
                  </a:moveTo>
                  <a:lnTo>
                    <a:pt x="2929293" y="0"/>
                  </a:lnTo>
                  <a:lnTo>
                    <a:pt x="2929293" y="9525"/>
                  </a:lnTo>
                  <a:lnTo>
                    <a:pt x="2957868" y="9525"/>
                  </a:lnTo>
                  <a:lnTo>
                    <a:pt x="2957868" y="0"/>
                  </a:lnTo>
                  <a:close/>
                </a:path>
                <a:path w="4133850" h="2095500">
                  <a:moveTo>
                    <a:pt x="2992234" y="2085975"/>
                  </a:moveTo>
                  <a:lnTo>
                    <a:pt x="2963659" y="2085975"/>
                  </a:lnTo>
                  <a:lnTo>
                    <a:pt x="2963659" y="2095500"/>
                  </a:lnTo>
                  <a:lnTo>
                    <a:pt x="2992234" y="2095500"/>
                  </a:lnTo>
                  <a:lnTo>
                    <a:pt x="2992234" y="2085975"/>
                  </a:lnTo>
                  <a:close/>
                </a:path>
                <a:path w="4133850" h="2095500">
                  <a:moveTo>
                    <a:pt x="3005417" y="0"/>
                  </a:moveTo>
                  <a:lnTo>
                    <a:pt x="2976842" y="0"/>
                  </a:lnTo>
                  <a:lnTo>
                    <a:pt x="2976842" y="9525"/>
                  </a:lnTo>
                  <a:lnTo>
                    <a:pt x="3005417" y="9525"/>
                  </a:lnTo>
                  <a:lnTo>
                    <a:pt x="3005417" y="0"/>
                  </a:lnTo>
                  <a:close/>
                </a:path>
                <a:path w="4133850" h="2095500">
                  <a:moveTo>
                    <a:pt x="3039783" y="2085975"/>
                  </a:moveTo>
                  <a:lnTo>
                    <a:pt x="3011208" y="2085975"/>
                  </a:lnTo>
                  <a:lnTo>
                    <a:pt x="3011208" y="2095500"/>
                  </a:lnTo>
                  <a:lnTo>
                    <a:pt x="3039783" y="2095500"/>
                  </a:lnTo>
                  <a:lnTo>
                    <a:pt x="3039783" y="2085975"/>
                  </a:lnTo>
                  <a:close/>
                </a:path>
                <a:path w="4133850" h="2095500">
                  <a:moveTo>
                    <a:pt x="3052965" y="0"/>
                  </a:moveTo>
                  <a:lnTo>
                    <a:pt x="3024390" y="0"/>
                  </a:lnTo>
                  <a:lnTo>
                    <a:pt x="3024390" y="9525"/>
                  </a:lnTo>
                  <a:lnTo>
                    <a:pt x="3052965" y="9525"/>
                  </a:lnTo>
                  <a:lnTo>
                    <a:pt x="3052965" y="0"/>
                  </a:lnTo>
                  <a:close/>
                </a:path>
                <a:path w="4133850" h="2095500">
                  <a:moveTo>
                    <a:pt x="3087332" y="2085975"/>
                  </a:moveTo>
                  <a:lnTo>
                    <a:pt x="3058757" y="2085975"/>
                  </a:lnTo>
                  <a:lnTo>
                    <a:pt x="3058757" y="2095500"/>
                  </a:lnTo>
                  <a:lnTo>
                    <a:pt x="3087332" y="2095500"/>
                  </a:lnTo>
                  <a:lnTo>
                    <a:pt x="3087332" y="2085975"/>
                  </a:lnTo>
                  <a:close/>
                </a:path>
                <a:path w="4133850" h="2095500">
                  <a:moveTo>
                    <a:pt x="3100527" y="0"/>
                  </a:moveTo>
                  <a:lnTo>
                    <a:pt x="3071952" y="0"/>
                  </a:lnTo>
                  <a:lnTo>
                    <a:pt x="3071952" y="9525"/>
                  </a:lnTo>
                  <a:lnTo>
                    <a:pt x="3100527" y="9525"/>
                  </a:lnTo>
                  <a:lnTo>
                    <a:pt x="3100527" y="0"/>
                  </a:lnTo>
                  <a:close/>
                </a:path>
                <a:path w="4133850" h="2095500">
                  <a:moveTo>
                    <a:pt x="3134880" y="2085975"/>
                  </a:moveTo>
                  <a:lnTo>
                    <a:pt x="3106305" y="2085975"/>
                  </a:lnTo>
                  <a:lnTo>
                    <a:pt x="3106305" y="2095500"/>
                  </a:lnTo>
                  <a:lnTo>
                    <a:pt x="3134880" y="2095500"/>
                  </a:lnTo>
                  <a:lnTo>
                    <a:pt x="3134880" y="2085975"/>
                  </a:lnTo>
                  <a:close/>
                </a:path>
                <a:path w="4133850" h="2095500">
                  <a:moveTo>
                    <a:pt x="3148076" y="0"/>
                  </a:moveTo>
                  <a:lnTo>
                    <a:pt x="3119501" y="0"/>
                  </a:lnTo>
                  <a:lnTo>
                    <a:pt x="3119501" y="9525"/>
                  </a:lnTo>
                  <a:lnTo>
                    <a:pt x="3148076" y="9525"/>
                  </a:lnTo>
                  <a:lnTo>
                    <a:pt x="3148076" y="0"/>
                  </a:lnTo>
                  <a:close/>
                </a:path>
                <a:path w="4133850" h="2095500">
                  <a:moveTo>
                    <a:pt x="3182442" y="2085975"/>
                  </a:moveTo>
                  <a:lnTo>
                    <a:pt x="3153867" y="2085975"/>
                  </a:lnTo>
                  <a:lnTo>
                    <a:pt x="3153867" y="2095500"/>
                  </a:lnTo>
                  <a:lnTo>
                    <a:pt x="3182442" y="2095500"/>
                  </a:lnTo>
                  <a:lnTo>
                    <a:pt x="3182442" y="2085975"/>
                  </a:lnTo>
                  <a:close/>
                </a:path>
                <a:path w="4133850" h="2095500">
                  <a:moveTo>
                    <a:pt x="3195624" y="0"/>
                  </a:moveTo>
                  <a:lnTo>
                    <a:pt x="3167049" y="0"/>
                  </a:lnTo>
                  <a:lnTo>
                    <a:pt x="3167049" y="9525"/>
                  </a:lnTo>
                  <a:lnTo>
                    <a:pt x="3195624" y="9525"/>
                  </a:lnTo>
                  <a:lnTo>
                    <a:pt x="3195624" y="0"/>
                  </a:lnTo>
                  <a:close/>
                </a:path>
                <a:path w="4133850" h="2095500">
                  <a:moveTo>
                    <a:pt x="3229991" y="2085975"/>
                  </a:moveTo>
                  <a:lnTo>
                    <a:pt x="3201416" y="2085975"/>
                  </a:lnTo>
                  <a:lnTo>
                    <a:pt x="3201416" y="2095500"/>
                  </a:lnTo>
                  <a:lnTo>
                    <a:pt x="3229991" y="2095500"/>
                  </a:lnTo>
                  <a:lnTo>
                    <a:pt x="3229991" y="2085975"/>
                  </a:lnTo>
                  <a:close/>
                </a:path>
                <a:path w="4133850" h="2095500">
                  <a:moveTo>
                    <a:pt x="3243173" y="0"/>
                  </a:moveTo>
                  <a:lnTo>
                    <a:pt x="3214598" y="0"/>
                  </a:lnTo>
                  <a:lnTo>
                    <a:pt x="3214598" y="9525"/>
                  </a:lnTo>
                  <a:lnTo>
                    <a:pt x="3243173" y="9525"/>
                  </a:lnTo>
                  <a:lnTo>
                    <a:pt x="3243173" y="0"/>
                  </a:lnTo>
                  <a:close/>
                </a:path>
                <a:path w="4133850" h="2095500">
                  <a:moveTo>
                    <a:pt x="3277539" y="2085975"/>
                  </a:moveTo>
                  <a:lnTo>
                    <a:pt x="3248964" y="2085975"/>
                  </a:lnTo>
                  <a:lnTo>
                    <a:pt x="3248964" y="2095500"/>
                  </a:lnTo>
                  <a:lnTo>
                    <a:pt x="3277539" y="2095500"/>
                  </a:lnTo>
                  <a:lnTo>
                    <a:pt x="3277539" y="2085975"/>
                  </a:lnTo>
                  <a:close/>
                </a:path>
                <a:path w="4133850" h="2095500">
                  <a:moveTo>
                    <a:pt x="3290722" y="0"/>
                  </a:moveTo>
                  <a:lnTo>
                    <a:pt x="3262147" y="0"/>
                  </a:lnTo>
                  <a:lnTo>
                    <a:pt x="3262147" y="9525"/>
                  </a:lnTo>
                  <a:lnTo>
                    <a:pt x="3290722" y="9525"/>
                  </a:lnTo>
                  <a:lnTo>
                    <a:pt x="3290722" y="0"/>
                  </a:lnTo>
                  <a:close/>
                </a:path>
                <a:path w="4133850" h="2095500">
                  <a:moveTo>
                    <a:pt x="3325088" y="2085975"/>
                  </a:moveTo>
                  <a:lnTo>
                    <a:pt x="3296513" y="2085975"/>
                  </a:lnTo>
                  <a:lnTo>
                    <a:pt x="3296513" y="2095500"/>
                  </a:lnTo>
                  <a:lnTo>
                    <a:pt x="3325088" y="2095500"/>
                  </a:lnTo>
                  <a:lnTo>
                    <a:pt x="3325088" y="2085975"/>
                  </a:lnTo>
                  <a:close/>
                </a:path>
                <a:path w="4133850" h="2095500">
                  <a:moveTo>
                    <a:pt x="3338284" y="0"/>
                  </a:moveTo>
                  <a:lnTo>
                    <a:pt x="3309709" y="0"/>
                  </a:lnTo>
                  <a:lnTo>
                    <a:pt x="3309709" y="9525"/>
                  </a:lnTo>
                  <a:lnTo>
                    <a:pt x="3338284" y="9525"/>
                  </a:lnTo>
                  <a:lnTo>
                    <a:pt x="3338284" y="0"/>
                  </a:lnTo>
                  <a:close/>
                </a:path>
                <a:path w="4133850" h="2095500">
                  <a:moveTo>
                    <a:pt x="3372637" y="2085975"/>
                  </a:moveTo>
                  <a:lnTo>
                    <a:pt x="3344062" y="2085975"/>
                  </a:lnTo>
                  <a:lnTo>
                    <a:pt x="3344062" y="2095500"/>
                  </a:lnTo>
                  <a:lnTo>
                    <a:pt x="3372637" y="2095500"/>
                  </a:lnTo>
                  <a:lnTo>
                    <a:pt x="3372637" y="2085975"/>
                  </a:lnTo>
                  <a:close/>
                </a:path>
                <a:path w="4133850" h="2095500">
                  <a:moveTo>
                    <a:pt x="3385832" y="0"/>
                  </a:moveTo>
                  <a:lnTo>
                    <a:pt x="3357257" y="0"/>
                  </a:lnTo>
                  <a:lnTo>
                    <a:pt x="3357257" y="9525"/>
                  </a:lnTo>
                  <a:lnTo>
                    <a:pt x="3385832" y="9525"/>
                  </a:lnTo>
                  <a:lnTo>
                    <a:pt x="3385832" y="0"/>
                  </a:lnTo>
                  <a:close/>
                </a:path>
                <a:path w="4133850" h="2095500">
                  <a:moveTo>
                    <a:pt x="3420199" y="2085975"/>
                  </a:moveTo>
                  <a:lnTo>
                    <a:pt x="3391624" y="2085975"/>
                  </a:lnTo>
                  <a:lnTo>
                    <a:pt x="3391624" y="2095500"/>
                  </a:lnTo>
                  <a:lnTo>
                    <a:pt x="3420199" y="2095500"/>
                  </a:lnTo>
                  <a:lnTo>
                    <a:pt x="3420199" y="2085975"/>
                  </a:lnTo>
                  <a:close/>
                </a:path>
                <a:path w="4133850" h="2095500">
                  <a:moveTo>
                    <a:pt x="3433381" y="0"/>
                  </a:moveTo>
                  <a:lnTo>
                    <a:pt x="3404806" y="0"/>
                  </a:lnTo>
                  <a:lnTo>
                    <a:pt x="3404806" y="9525"/>
                  </a:lnTo>
                  <a:lnTo>
                    <a:pt x="3433381" y="9525"/>
                  </a:lnTo>
                  <a:lnTo>
                    <a:pt x="3433381" y="0"/>
                  </a:lnTo>
                  <a:close/>
                </a:path>
                <a:path w="4133850" h="2095500">
                  <a:moveTo>
                    <a:pt x="3467747" y="2085975"/>
                  </a:moveTo>
                  <a:lnTo>
                    <a:pt x="3439172" y="2085975"/>
                  </a:lnTo>
                  <a:lnTo>
                    <a:pt x="3439172" y="2095500"/>
                  </a:lnTo>
                  <a:lnTo>
                    <a:pt x="3467747" y="2095500"/>
                  </a:lnTo>
                  <a:lnTo>
                    <a:pt x="3467747" y="2085975"/>
                  </a:lnTo>
                  <a:close/>
                </a:path>
                <a:path w="4133850" h="2095500">
                  <a:moveTo>
                    <a:pt x="3480930" y="0"/>
                  </a:moveTo>
                  <a:lnTo>
                    <a:pt x="3452355" y="0"/>
                  </a:lnTo>
                  <a:lnTo>
                    <a:pt x="3452355" y="9525"/>
                  </a:lnTo>
                  <a:lnTo>
                    <a:pt x="3480930" y="9525"/>
                  </a:lnTo>
                  <a:lnTo>
                    <a:pt x="3480930" y="0"/>
                  </a:lnTo>
                  <a:close/>
                </a:path>
                <a:path w="4133850" h="2095500">
                  <a:moveTo>
                    <a:pt x="3515296" y="2085975"/>
                  </a:moveTo>
                  <a:lnTo>
                    <a:pt x="3486721" y="2085975"/>
                  </a:lnTo>
                  <a:lnTo>
                    <a:pt x="3486721" y="2095500"/>
                  </a:lnTo>
                  <a:lnTo>
                    <a:pt x="3515296" y="2095500"/>
                  </a:lnTo>
                  <a:lnTo>
                    <a:pt x="3515296" y="2085975"/>
                  </a:lnTo>
                  <a:close/>
                </a:path>
                <a:path w="4133850" h="2095500">
                  <a:moveTo>
                    <a:pt x="3528479" y="0"/>
                  </a:moveTo>
                  <a:lnTo>
                    <a:pt x="3499904" y="0"/>
                  </a:lnTo>
                  <a:lnTo>
                    <a:pt x="3499904" y="9525"/>
                  </a:lnTo>
                  <a:lnTo>
                    <a:pt x="3528479" y="9525"/>
                  </a:lnTo>
                  <a:lnTo>
                    <a:pt x="3528479" y="0"/>
                  </a:lnTo>
                  <a:close/>
                </a:path>
                <a:path w="4133850" h="2095500">
                  <a:moveTo>
                    <a:pt x="3562845" y="2085975"/>
                  </a:moveTo>
                  <a:lnTo>
                    <a:pt x="3534270" y="2085975"/>
                  </a:lnTo>
                  <a:lnTo>
                    <a:pt x="3534270" y="2095500"/>
                  </a:lnTo>
                  <a:lnTo>
                    <a:pt x="3562845" y="2095500"/>
                  </a:lnTo>
                  <a:lnTo>
                    <a:pt x="3562845" y="2085975"/>
                  </a:lnTo>
                  <a:close/>
                </a:path>
                <a:path w="4133850" h="2095500">
                  <a:moveTo>
                    <a:pt x="3576040" y="0"/>
                  </a:moveTo>
                  <a:lnTo>
                    <a:pt x="3547465" y="0"/>
                  </a:lnTo>
                  <a:lnTo>
                    <a:pt x="3547465" y="9525"/>
                  </a:lnTo>
                  <a:lnTo>
                    <a:pt x="3576040" y="9525"/>
                  </a:lnTo>
                  <a:lnTo>
                    <a:pt x="3576040" y="0"/>
                  </a:lnTo>
                  <a:close/>
                </a:path>
                <a:path w="4133850" h="2095500">
                  <a:moveTo>
                    <a:pt x="3610394" y="2085975"/>
                  </a:moveTo>
                  <a:lnTo>
                    <a:pt x="3581819" y="2085975"/>
                  </a:lnTo>
                  <a:lnTo>
                    <a:pt x="3581819" y="2095500"/>
                  </a:lnTo>
                  <a:lnTo>
                    <a:pt x="3610394" y="2095500"/>
                  </a:lnTo>
                  <a:lnTo>
                    <a:pt x="3610394" y="2085975"/>
                  </a:lnTo>
                  <a:close/>
                </a:path>
                <a:path w="4133850" h="2095500">
                  <a:moveTo>
                    <a:pt x="3623589" y="0"/>
                  </a:moveTo>
                  <a:lnTo>
                    <a:pt x="3595014" y="0"/>
                  </a:lnTo>
                  <a:lnTo>
                    <a:pt x="3595014" y="9525"/>
                  </a:lnTo>
                  <a:lnTo>
                    <a:pt x="3623589" y="9525"/>
                  </a:lnTo>
                  <a:lnTo>
                    <a:pt x="3623589" y="0"/>
                  </a:lnTo>
                  <a:close/>
                </a:path>
                <a:path w="4133850" h="2095500">
                  <a:moveTo>
                    <a:pt x="3657955" y="2085975"/>
                  </a:moveTo>
                  <a:lnTo>
                    <a:pt x="3629380" y="2085975"/>
                  </a:lnTo>
                  <a:lnTo>
                    <a:pt x="3629380" y="2095500"/>
                  </a:lnTo>
                  <a:lnTo>
                    <a:pt x="3657955" y="2095500"/>
                  </a:lnTo>
                  <a:lnTo>
                    <a:pt x="3657955" y="2085975"/>
                  </a:lnTo>
                  <a:close/>
                </a:path>
                <a:path w="4133850" h="2095500">
                  <a:moveTo>
                    <a:pt x="3671138" y="0"/>
                  </a:moveTo>
                  <a:lnTo>
                    <a:pt x="3642563" y="0"/>
                  </a:lnTo>
                  <a:lnTo>
                    <a:pt x="3642563" y="9525"/>
                  </a:lnTo>
                  <a:lnTo>
                    <a:pt x="3671138" y="9525"/>
                  </a:lnTo>
                  <a:lnTo>
                    <a:pt x="3671138" y="0"/>
                  </a:lnTo>
                  <a:close/>
                </a:path>
                <a:path w="4133850" h="2095500">
                  <a:moveTo>
                    <a:pt x="3705504" y="2085975"/>
                  </a:moveTo>
                  <a:lnTo>
                    <a:pt x="3676929" y="2085975"/>
                  </a:lnTo>
                  <a:lnTo>
                    <a:pt x="3676929" y="2095500"/>
                  </a:lnTo>
                  <a:lnTo>
                    <a:pt x="3705504" y="2095500"/>
                  </a:lnTo>
                  <a:lnTo>
                    <a:pt x="3705504" y="2085975"/>
                  </a:lnTo>
                  <a:close/>
                </a:path>
                <a:path w="4133850" h="2095500">
                  <a:moveTo>
                    <a:pt x="3718687" y="0"/>
                  </a:moveTo>
                  <a:lnTo>
                    <a:pt x="3690112" y="0"/>
                  </a:lnTo>
                  <a:lnTo>
                    <a:pt x="3690112" y="9525"/>
                  </a:lnTo>
                  <a:lnTo>
                    <a:pt x="3718687" y="9525"/>
                  </a:lnTo>
                  <a:lnTo>
                    <a:pt x="3718687" y="0"/>
                  </a:lnTo>
                  <a:close/>
                </a:path>
                <a:path w="4133850" h="2095500">
                  <a:moveTo>
                    <a:pt x="3753053" y="2085975"/>
                  </a:moveTo>
                  <a:lnTo>
                    <a:pt x="3724478" y="2085975"/>
                  </a:lnTo>
                  <a:lnTo>
                    <a:pt x="3724478" y="2095500"/>
                  </a:lnTo>
                  <a:lnTo>
                    <a:pt x="3753053" y="2095500"/>
                  </a:lnTo>
                  <a:lnTo>
                    <a:pt x="3753053" y="2085975"/>
                  </a:lnTo>
                  <a:close/>
                </a:path>
                <a:path w="4133850" h="2095500">
                  <a:moveTo>
                    <a:pt x="3766235" y="0"/>
                  </a:moveTo>
                  <a:lnTo>
                    <a:pt x="3737660" y="0"/>
                  </a:lnTo>
                  <a:lnTo>
                    <a:pt x="3737660" y="9525"/>
                  </a:lnTo>
                  <a:lnTo>
                    <a:pt x="3766235" y="9525"/>
                  </a:lnTo>
                  <a:lnTo>
                    <a:pt x="3766235" y="0"/>
                  </a:lnTo>
                  <a:close/>
                </a:path>
                <a:path w="4133850" h="2095500">
                  <a:moveTo>
                    <a:pt x="3800602" y="2085975"/>
                  </a:moveTo>
                  <a:lnTo>
                    <a:pt x="3772027" y="2085975"/>
                  </a:lnTo>
                  <a:lnTo>
                    <a:pt x="3772027" y="2095500"/>
                  </a:lnTo>
                  <a:lnTo>
                    <a:pt x="3800602" y="2095500"/>
                  </a:lnTo>
                  <a:lnTo>
                    <a:pt x="3800602" y="2085975"/>
                  </a:lnTo>
                  <a:close/>
                </a:path>
                <a:path w="4133850" h="2095500">
                  <a:moveTo>
                    <a:pt x="3813797" y="0"/>
                  </a:moveTo>
                  <a:lnTo>
                    <a:pt x="3785222" y="0"/>
                  </a:lnTo>
                  <a:lnTo>
                    <a:pt x="3785222" y="9525"/>
                  </a:lnTo>
                  <a:lnTo>
                    <a:pt x="3813797" y="9525"/>
                  </a:lnTo>
                  <a:lnTo>
                    <a:pt x="3813797" y="0"/>
                  </a:lnTo>
                  <a:close/>
                </a:path>
                <a:path w="4133850" h="2095500">
                  <a:moveTo>
                    <a:pt x="3848163" y="2085975"/>
                  </a:moveTo>
                  <a:lnTo>
                    <a:pt x="3819588" y="2085975"/>
                  </a:lnTo>
                  <a:lnTo>
                    <a:pt x="3819588" y="2095500"/>
                  </a:lnTo>
                  <a:lnTo>
                    <a:pt x="3848163" y="2095500"/>
                  </a:lnTo>
                  <a:lnTo>
                    <a:pt x="3848163" y="2085975"/>
                  </a:lnTo>
                  <a:close/>
                </a:path>
                <a:path w="4133850" h="2095500">
                  <a:moveTo>
                    <a:pt x="3861346" y="0"/>
                  </a:moveTo>
                  <a:lnTo>
                    <a:pt x="3832771" y="0"/>
                  </a:lnTo>
                  <a:lnTo>
                    <a:pt x="3832771" y="9525"/>
                  </a:lnTo>
                  <a:lnTo>
                    <a:pt x="3861346" y="9525"/>
                  </a:lnTo>
                  <a:lnTo>
                    <a:pt x="3861346" y="0"/>
                  </a:lnTo>
                  <a:close/>
                </a:path>
                <a:path w="4133850" h="2095500">
                  <a:moveTo>
                    <a:pt x="3895712" y="2085975"/>
                  </a:moveTo>
                  <a:lnTo>
                    <a:pt x="3867137" y="2085975"/>
                  </a:lnTo>
                  <a:lnTo>
                    <a:pt x="3867137" y="2095500"/>
                  </a:lnTo>
                  <a:lnTo>
                    <a:pt x="3895712" y="2095500"/>
                  </a:lnTo>
                  <a:lnTo>
                    <a:pt x="3895712" y="2085975"/>
                  </a:lnTo>
                  <a:close/>
                </a:path>
                <a:path w="4133850" h="2095500">
                  <a:moveTo>
                    <a:pt x="3908895" y="0"/>
                  </a:moveTo>
                  <a:lnTo>
                    <a:pt x="3880320" y="0"/>
                  </a:lnTo>
                  <a:lnTo>
                    <a:pt x="3880320" y="9525"/>
                  </a:lnTo>
                  <a:lnTo>
                    <a:pt x="3908895" y="9525"/>
                  </a:lnTo>
                  <a:lnTo>
                    <a:pt x="3908895" y="0"/>
                  </a:lnTo>
                  <a:close/>
                </a:path>
                <a:path w="4133850" h="2095500">
                  <a:moveTo>
                    <a:pt x="3943261" y="2085975"/>
                  </a:moveTo>
                  <a:lnTo>
                    <a:pt x="3914686" y="2085975"/>
                  </a:lnTo>
                  <a:lnTo>
                    <a:pt x="3914686" y="2095500"/>
                  </a:lnTo>
                  <a:lnTo>
                    <a:pt x="3943261" y="2095500"/>
                  </a:lnTo>
                  <a:lnTo>
                    <a:pt x="3943261" y="2085975"/>
                  </a:lnTo>
                  <a:close/>
                </a:path>
                <a:path w="4133850" h="2095500">
                  <a:moveTo>
                    <a:pt x="3956443" y="0"/>
                  </a:moveTo>
                  <a:lnTo>
                    <a:pt x="3927868" y="0"/>
                  </a:lnTo>
                  <a:lnTo>
                    <a:pt x="3927868" y="9525"/>
                  </a:lnTo>
                  <a:lnTo>
                    <a:pt x="3956443" y="9525"/>
                  </a:lnTo>
                  <a:lnTo>
                    <a:pt x="3956443" y="0"/>
                  </a:lnTo>
                  <a:close/>
                </a:path>
                <a:path w="4133850" h="2095500">
                  <a:moveTo>
                    <a:pt x="3990810" y="2085975"/>
                  </a:moveTo>
                  <a:lnTo>
                    <a:pt x="3962235" y="2085975"/>
                  </a:lnTo>
                  <a:lnTo>
                    <a:pt x="3962235" y="2095500"/>
                  </a:lnTo>
                  <a:lnTo>
                    <a:pt x="3990810" y="2095500"/>
                  </a:lnTo>
                  <a:lnTo>
                    <a:pt x="3990810" y="2085975"/>
                  </a:lnTo>
                  <a:close/>
                </a:path>
                <a:path w="4133850" h="2095500">
                  <a:moveTo>
                    <a:pt x="4004005" y="0"/>
                  </a:moveTo>
                  <a:lnTo>
                    <a:pt x="3975430" y="0"/>
                  </a:lnTo>
                  <a:lnTo>
                    <a:pt x="3975430" y="9525"/>
                  </a:lnTo>
                  <a:lnTo>
                    <a:pt x="4004005" y="9525"/>
                  </a:lnTo>
                  <a:lnTo>
                    <a:pt x="4004005" y="0"/>
                  </a:lnTo>
                  <a:close/>
                </a:path>
                <a:path w="4133850" h="2095500">
                  <a:moveTo>
                    <a:pt x="4038358" y="2085975"/>
                  </a:moveTo>
                  <a:lnTo>
                    <a:pt x="4009783" y="2085975"/>
                  </a:lnTo>
                  <a:lnTo>
                    <a:pt x="4009783" y="2095500"/>
                  </a:lnTo>
                  <a:lnTo>
                    <a:pt x="4038358" y="2095500"/>
                  </a:lnTo>
                  <a:lnTo>
                    <a:pt x="4038358" y="2085975"/>
                  </a:lnTo>
                  <a:close/>
                </a:path>
                <a:path w="4133850" h="2095500">
                  <a:moveTo>
                    <a:pt x="4051554" y="0"/>
                  </a:moveTo>
                  <a:lnTo>
                    <a:pt x="4022979" y="0"/>
                  </a:lnTo>
                  <a:lnTo>
                    <a:pt x="4022979" y="9525"/>
                  </a:lnTo>
                  <a:lnTo>
                    <a:pt x="4051554" y="9525"/>
                  </a:lnTo>
                  <a:lnTo>
                    <a:pt x="4051554" y="0"/>
                  </a:lnTo>
                  <a:close/>
                </a:path>
                <a:path w="4133850" h="2095500">
                  <a:moveTo>
                    <a:pt x="4085386" y="2090216"/>
                  </a:moveTo>
                  <a:lnTo>
                    <a:pt x="4081932" y="2081352"/>
                  </a:lnTo>
                  <a:lnTo>
                    <a:pt x="4076979" y="2083130"/>
                  </a:lnTo>
                  <a:lnTo>
                    <a:pt x="4070667" y="2084717"/>
                  </a:lnTo>
                  <a:lnTo>
                    <a:pt x="4064228" y="2085670"/>
                  </a:lnTo>
                  <a:lnTo>
                    <a:pt x="4057650" y="2085975"/>
                  </a:lnTo>
                  <a:lnTo>
                    <a:pt x="4057345" y="2085975"/>
                  </a:lnTo>
                  <a:lnTo>
                    <a:pt x="4057345" y="2095500"/>
                  </a:lnTo>
                  <a:lnTo>
                    <a:pt x="4057650" y="2095500"/>
                  </a:lnTo>
                  <a:lnTo>
                    <a:pt x="4065155" y="2095144"/>
                  </a:lnTo>
                  <a:lnTo>
                    <a:pt x="4072521" y="2094052"/>
                  </a:lnTo>
                  <a:lnTo>
                    <a:pt x="4079735" y="2092248"/>
                  </a:lnTo>
                  <a:lnTo>
                    <a:pt x="4085386" y="2090216"/>
                  </a:lnTo>
                  <a:close/>
                </a:path>
                <a:path w="4133850" h="2095500">
                  <a:moveTo>
                    <a:pt x="4097121" y="11112"/>
                  </a:moveTo>
                  <a:lnTo>
                    <a:pt x="4070121" y="1104"/>
                  </a:lnTo>
                  <a:lnTo>
                    <a:pt x="4070058" y="1460"/>
                  </a:lnTo>
                  <a:lnTo>
                    <a:pt x="4068559" y="10490"/>
                  </a:lnTo>
                  <a:lnTo>
                    <a:pt x="4070667" y="10795"/>
                  </a:lnTo>
                  <a:lnTo>
                    <a:pt x="4076979" y="12382"/>
                  </a:lnTo>
                  <a:lnTo>
                    <a:pt x="4083177" y="14605"/>
                  </a:lnTo>
                  <a:lnTo>
                    <a:pt x="4089120" y="17411"/>
                  </a:lnTo>
                  <a:lnTo>
                    <a:pt x="4092194" y="19253"/>
                  </a:lnTo>
                  <a:lnTo>
                    <a:pt x="4097121" y="11112"/>
                  </a:lnTo>
                  <a:close/>
                </a:path>
                <a:path w="4133850" h="2095500">
                  <a:moveTo>
                    <a:pt x="4121886" y="2060219"/>
                  </a:moveTo>
                  <a:lnTo>
                    <a:pt x="4113860" y="2055101"/>
                  </a:lnTo>
                  <a:lnTo>
                    <a:pt x="4113098" y="2056358"/>
                  </a:lnTo>
                  <a:lnTo>
                    <a:pt x="4109224" y="2061578"/>
                  </a:lnTo>
                  <a:lnTo>
                    <a:pt x="4104805" y="2066455"/>
                  </a:lnTo>
                  <a:lnTo>
                    <a:pt x="4099928" y="2070874"/>
                  </a:lnTo>
                  <a:lnTo>
                    <a:pt x="4096461" y="2073452"/>
                  </a:lnTo>
                  <a:lnTo>
                    <a:pt x="4102011" y="2081187"/>
                  </a:lnTo>
                  <a:lnTo>
                    <a:pt x="4105973" y="2078240"/>
                  </a:lnTo>
                  <a:lnTo>
                    <a:pt x="4111536" y="2073186"/>
                  </a:lnTo>
                  <a:lnTo>
                    <a:pt x="4116590" y="2067623"/>
                  </a:lnTo>
                  <a:lnTo>
                    <a:pt x="4121061" y="2061578"/>
                  </a:lnTo>
                  <a:lnTo>
                    <a:pt x="4121886" y="2060219"/>
                  </a:lnTo>
                  <a:close/>
                </a:path>
                <a:path w="4133850" h="2095500">
                  <a:moveTo>
                    <a:pt x="4127995" y="46913"/>
                  </a:moveTo>
                  <a:lnTo>
                    <a:pt x="4124845" y="40246"/>
                  </a:lnTo>
                  <a:lnTo>
                    <a:pt x="4121023" y="33858"/>
                  </a:lnTo>
                  <a:lnTo>
                    <a:pt x="4116590" y="27889"/>
                  </a:lnTo>
                  <a:lnTo>
                    <a:pt x="4112196" y="23050"/>
                  </a:lnTo>
                  <a:lnTo>
                    <a:pt x="4105376" y="29692"/>
                  </a:lnTo>
                  <a:lnTo>
                    <a:pt x="4109161" y="33858"/>
                  </a:lnTo>
                  <a:lnTo>
                    <a:pt x="4113098" y="39154"/>
                  </a:lnTo>
                  <a:lnTo>
                    <a:pt x="4116451" y="44742"/>
                  </a:lnTo>
                  <a:lnTo>
                    <a:pt x="4119207" y="50571"/>
                  </a:lnTo>
                  <a:lnTo>
                    <a:pt x="4127995" y="46913"/>
                  </a:lnTo>
                  <a:close/>
                </a:path>
                <a:path w="4133850" h="2095500">
                  <a:moveTo>
                    <a:pt x="4133850" y="2014867"/>
                  </a:moveTo>
                  <a:lnTo>
                    <a:pt x="4124325" y="2014867"/>
                  </a:lnTo>
                  <a:lnTo>
                    <a:pt x="4124325" y="2019300"/>
                  </a:lnTo>
                  <a:lnTo>
                    <a:pt x="4124007" y="2025878"/>
                  </a:lnTo>
                  <a:lnTo>
                    <a:pt x="4123067" y="2032317"/>
                  </a:lnTo>
                  <a:lnTo>
                    <a:pt x="4121480" y="2038629"/>
                  </a:lnTo>
                  <a:lnTo>
                    <a:pt x="4120985" y="2040001"/>
                  </a:lnTo>
                  <a:lnTo>
                    <a:pt x="4130027" y="2042960"/>
                  </a:lnTo>
                  <a:lnTo>
                    <a:pt x="4130598" y="2041398"/>
                  </a:lnTo>
                  <a:lnTo>
                    <a:pt x="4132402" y="2034171"/>
                  </a:lnTo>
                  <a:lnTo>
                    <a:pt x="4133494" y="2026818"/>
                  </a:lnTo>
                  <a:lnTo>
                    <a:pt x="4133532" y="2025878"/>
                  </a:lnTo>
                  <a:lnTo>
                    <a:pt x="4133850" y="2019300"/>
                  </a:lnTo>
                  <a:lnTo>
                    <a:pt x="4133850" y="2014867"/>
                  </a:lnTo>
                  <a:close/>
                </a:path>
                <a:path w="4133850" h="2095500">
                  <a:moveTo>
                    <a:pt x="4133850" y="1967318"/>
                  </a:moveTo>
                  <a:lnTo>
                    <a:pt x="4124325" y="1967318"/>
                  </a:lnTo>
                  <a:lnTo>
                    <a:pt x="4124325" y="1995893"/>
                  </a:lnTo>
                  <a:lnTo>
                    <a:pt x="4133850" y="1995893"/>
                  </a:lnTo>
                  <a:lnTo>
                    <a:pt x="4133850" y="1967318"/>
                  </a:lnTo>
                  <a:close/>
                </a:path>
                <a:path w="4133850" h="2095500">
                  <a:moveTo>
                    <a:pt x="4133850" y="1919770"/>
                  </a:moveTo>
                  <a:lnTo>
                    <a:pt x="4124325" y="1919770"/>
                  </a:lnTo>
                  <a:lnTo>
                    <a:pt x="4124325" y="1948345"/>
                  </a:lnTo>
                  <a:lnTo>
                    <a:pt x="4133850" y="1948345"/>
                  </a:lnTo>
                  <a:lnTo>
                    <a:pt x="4133850" y="1919770"/>
                  </a:lnTo>
                  <a:close/>
                </a:path>
                <a:path w="4133850" h="2095500">
                  <a:moveTo>
                    <a:pt x="4133850" y="1872208"/>
                  </a:moveTo>
                  <a:lnTo>
                    <a:pt x="4124325" y="1872208"/>
                  </a:lnTo>
                  <a:lnTo>
                    <a:pt x="4124325" y="1900783"/>
                  </a:lnTo>
                  <a:lnTo>
                    <a:pt x="4133850" y="1900783"/>
                  </a:lnTo>
                  <a:lnTo>
                    <a:pt x="4133850" y="1872208"/>
                  </a:lnTo>
                  <a:close/>
                </a:path>
                <a:path w="4133850" h="2095500">
                  <a:moveTo>
                    <a:pt x="4133850" y="1824659"/>
                  </a:moveTo>
                  <a:lnTo>
                    <a:pt x="4124325" y="1824659"/>
                  </a:lnTo>
                  <a:lnTo>
                    <a:pt x="4124325" y="1853234"/>
                  </a:lnTo>
                  <a:lnTo>
                    <a:pt x="4133850" y="1853234"/>
                  </a:lnTo>
                  <a:lnTo>
                    <a:pt x="4133850" y="1824659"/>
                  </a:lnTo>
                  <a:close/>
                </a:path>
                <a:path w="4133850" h="2095500">
                  <a:moveTo>
                    <a:pt x="4133850" y="1777111"/>
                  </a:moveTo>
                  <a:lnTo>
                    <a:pt x="4124325" y="1777111"/>
                  </a:lnTo>
                  <a:lnTo>
                    <a:pt x="4124325" y="1805686"/>
                  </a:lnTo>
                  <a:lnTo>
                    <a:pt x="4133850" y="1805686"/>
                  </a:lnTo>
                  <a:lnTo>
                    <a:pt x="4133850" y="1777111"/>
                  </a:lnTo>
                  <a:close/>
                </a:path>
                <a:path w="4133850" h="2095500">
                  <a:moveTo>
                    <a:pt x="4133850" y="1729562"/>
                  </a:moveTo>
                  <a:lnTo>
                    <a:pt x="4124325" y="1729562"/>
                  </a:lnTo>
                  <a:lnTo>
                    <a:pt x="4124325" y="1758137"/>
                  </a:lnTo>
                  <a:lnTo>
                    <a:pt x="4133850" y="1758137"/>
                  </a:lnTo>
                  <a:lnTo>
                    <a:pt x="4133850" y="1729562"/>
                  </a:lnTo>
                  <a:close/>
                </a:path>
                <a:path w="4133850" h="2095500">
                  <a:moveTo>
                    <a:pt x="4133850" y="1682000"/>
                  </a:moveTo>
                  <a:lnTo>
                    <a:pt x="4124325" y="1682000"/>
                  </a:lnTo>
                  <a:lnTo>
                    <a:pt x="4124325" y="1710575"/>
                  </a:lnTo>
                  <a:lnTo>
                    <a:pt x="4133850" y="1710575"/>
                  </a:lnTo>
                  <a:lnTo>
                    <a:pt x="4133850" y="1682000"/>
                  </a:lnTo>
                  <a:close/>
                </a:path>
                <a:path w="4133850" h="2095500">
                  <a:moveTo>
                    <a:pt x="4133850" y="1634451"/>
                  </a:moveTo>
                  <a:lnTo>
                    <a:pt x="4124325" y="1634451"/>
                  </a:lnTo>
                  <a:lnTo>
                    <a:pt x="4124325" y="1663026"/>
                  </a:lnTo>
                  <a:lnTo>
                    <a:pt x="4133850" y="1663026"/>
                  </a:lnTo>
                  <a:lnTo>
                    <a:pt x="4133850" y="1634451"/>
                  </a:lnTo>
                  <a:close/>
                </a:path>
                <a:path w="4133850" h="2095500">
                  <a:moveTo>
                    <a:pt x="4133850" y="1586903"/>
                  </a:moveTo>
                  <a:lnTo>
                    <a:pt x="4124325" y="1586903"/>
                  </a:lnTo>
                  <a:lnTo>
                    <a:pt x="4124325" y="1615478"/>
                  </a:lnTo>
                  <a:lnTo>
                    <a:pt x="4133850" y="1615478"/>
                  </a:lnTo>
                  <a:lnTo>
                    <a:pt x="4133850" y="1586903"/>
                  </a:lnTo>
                  <a:close/>
                </a:path>
                <a:path w="4133850" h="2095500">
                  <a:moveTo>
                    <a:pt x="4133850" y="1539354"/>
                  </a:moveTo>
                  <a:lnTo>
                    <a:pt x="4124325" y="1539354"/>
                  </a:lnTo>
                  <a:lnTo>
                    <a:pt x="4124325" y="1567929"/>
                  </a:lnTo>
                  <a:lnTo>
                    <a:pt x="4133850" y="1567929"/>
                  </a:lnTo>
                  <a:lnTo>
                    <a:pt x="4133850" y="1539354"/>
                  </a:lnTo>
                  <a:close/>
                </a:path>
                <a:path w="4133850" h="2095500">
                  <a:moveTo>
                    <a:pt x="4133850" y="1491805"/>
                  </a:moveTo>
                  <a:lnTo>
                    <a:pt x="4124325" y="1491805"/>
                  </a:lnTo>
                  <a:lnTo>
                    <a:pt x="4124325" y="1520380"/>
                  </a:lnTo>
                  <a:lnTo>
                    <a:pt x="4133850" y="1520380"/>
                  </a:lnTo>
                  <a:lnTo>
                    <a:pt x="4133850" y="1491805"/>
                  </a:lnTo>
                  <a:close/>
                </a:path>
                <a:path w="4133850" h="2095500">
                  <a:moveTo>
                    <a:pt x="4133850" y="1444244"/>
                  </a:moveTo>
                  <a:lnTo>
                    <a:pt x="4124325" y="1444244"/>
                  </a:lnTo>
                  <a:lnTo>
                    <a:pt x="4124325" y="1472819"/>
                  </a:lnTo>
                  <a:lnTo>
                    <a:pt x="4133850" y="1472819"/>
                  </a:lnTo>
                  <a:lnTo>
                    <a:pt x="4133850" y="1444244"/>
                  </a:lnTo>
                  <a:close/>
                </a:path>
                <a:path w="4133850" h="2095500">
                  <a:moveTo>
                    <a:pt x="4133850" y="1396695"/>
                  </a:moveTo>
                  <a:lnTo>
                    <a:pt x="4124325" y="1396695"/>
                  </a:lnTo>
                  <a:lnTo>
                    <a:pt x="4124325" y="1425270"/>
                  </a:lnTo>
                  <a:lnTo>
                    <a:pt x="4133850" y="1425270"/>
                  </a:lnTo>
                  <a:lnTo>
                    <a:pt x="4133850" y="1396695"/>
                  </a:lnTo>
                  <a:close/>
                </a:path>
                <a:path w="4133850" h="2095500">
                  <a:moveTo>
                    <a:pt x="4133850" y="1349146"/>
                  </a:moveTo>
                  <a:lnTo>
                    <a:pt x="4124325" y="1349146"/>
                  </a:lnTo>
                  <a:lnTo>
                    <a:pt x="4124325" y="1377721"/>
                  </a:lnTo>
                  <a:lnTo>
                    <a:pt x="4133850" y="1377721"/>
                  </a:lnTo>
                  <a:lnTo>
                    <a:pt x="4133850" y="1349146"/>
                  </a:lnTo>
                  <a:close/>
                </a:path>
                <a:path w="4133850" h="2095500">
                  <a:moveTo>
                    <a:pt x="4133850" y="1301597"/>
                  </a:moveTo>
                  <a:lnTo>
                    <a:pt x="4124325" y="1301597"/>
                  </a:lnTo>
                  <a:lnTo>
                    <a:pt x="4124325" y="1330172"/>
                  </a:lnTo>
                  <a:lnTo>
                    <a:pt x="4133850" y="1330172"/>
                  </a:lnTo>
                  <a:lnTo>
                    <a:pt x="4133850" y="1301597"/>
                  </a:lnTo>
                  <a:close/>
                </a:path>
                <a:path w="4133850" h="2095500">
                  <a:moveTo>
                    <a:pt x="4133850" y="1254048"/>
                  </a:moveTo>
                  <a:lnTo>
                    <a:pt x="4124325" y="1254048"/>
                  </a:lnTo>
                  <a:lnTo>
                    <a:pt x="4124325" y="1282623"/>
                  </a:lnTo>
                  <a:lnTo>
                    <a:pt x="4133850" y="1282623"/>
                  </a:lnTo>
                  <a:lnTo>
                    <a:pt x="4133850" y="1254048"/>
                  </a:lnTo>
                  <a:close/>
                </a:path>
                <a:path w="4133850" h="2095500">
                  <a:moveTo>
                    <a:pt x="4133850" y="1206487"/>
                  </a:moveTo>
                  <a:lnTo>
                    <a:pt x="4124325" y="1206487"/>
                  </a:lnTo>
                  <a:lnTo>
                    <a:pt x="4124325" y="1235062"/>
                  </a:lnTo>
                  <a:lnTo>
                    <a:pt x="4133850" y="1235062"/>
                  </a:lnTo>
                  <a:lnTo>
                    <a:pt x="4133850" y="1206487"/>
                  </a:lnTo>
                  <a:close/>
                </a:path>
                <a:path w="4133850" h="2095500">
                  <a:moveTo>
                    <a:pt x="4133850" y="1158938"/>
                  </a:moveTo>
                  <a:lnTo>
                    <a:pt x="4124325" y="1158938"/>
                  </a:lnTo>
                  <a:lnTo>
                    <a:pt x="4124325" y="1187513"/>
                  </a:lnTo>
                  <a:lnTo>
                    <a:pt x="4133850" y="1187513"/>
                  </a:lnTo>
                  <a:lnTo>
                    <a:pt x="4133850" y="1158938"/>
                  </a:lnTo>
                  <a:close/>
                </a:path>
                <a:path w="4133850" h="2095500">
                  <a:moveTo>
                    <a:pt x="4133850" y="1111389"/>
                  </a:moveTo>
                  <a:lnTo>
                    <a:pt x="4124325" y="1111389"/>
                  </a:lnTo>
                  <a:lnTo>
                    <a:pt x="4124325" y="1139964"/>
                  </a:lnTo>
                  <a:lnTo>
                    <a:pt x="4133850" y="1139964"/>
                  </a:lnTo>
                  <a:lnTo>
                    <a:pt x="4133850" y="1111389"/>
                  </a:lnTo>
                  <a:close/>
                </a:path>
                <a:path w="4133850" h="2095500">
                  <a:moveTo>
                    <a:pt x="4133850" y="1063840"/>
                  </a:moveTo>
                  <a:lnTo>
                    <a:pt x="4124325" y="1063840"/>
                  </a:lnTo>
                  <a:lnTo>
                    <a:pt x="4124325" y="1092415"/>
                  </a:lnTo>
                  <a:lnTo>
                    <a:pt x="4133850" y="1092415"/>
                  </a:lnTo>
                  <a:lnTo>
                    <a:pt x="4133850" y="1063840"/>
                  </a:lnTo>
                  <a:close/>
                </a:path>
                <a:path w="4133850" h="2095500">
                  <a:moveTo>
                    <a:pt x="4133850" y="1016292"/>
                  </a:moveTo>
                  <a:lnTo>
                    <a:pt x="4124325" y="1016292"/>
                  </a:lnTo>
                  <a:lnTo>
                    <a:pt x="4124325" y="1044867"/>
                  </a:lnTo>
                  <a:lnTo>
                    <a:pt x="4133850" y="1044867"/>
                  </a:lnTo>
                  <a:lnTo>
                    <a:pt x="4133850" y="1016292"/>
                  </a:lnTo>
                  <a:close/>
                </a:path>
                <a:path w="4133850" h="2095500">
                  <a:moveTo>
                    <a:pt x="4133850" y="968730"/>
                  </a:moveTo>
                  <a:lnTo>
                    <a:pt x="4124325" y="968730"/>
                  </a:lnTo>
                  <a:lnTo>
                    <a:pt x="4124325" y="997305"/>
                  </a:lnTo>
                  <a:lnTo>
                    <a:pt x="4133850" y="997305"/>
                  </a:lnTo>
                  <a:lnTo>
                    <a:pt x="4133850" y="968730"/>
                  </a:lnTo>
                  <a:close/>
                </a:path>
                <a:path w="4133850" h="2095500">
                  <a:moveTo>
                    <a:pt x="4133850" y="921181"/>
                  </a:moveTo>
                  <a:lnTo>
                    <a:pt x="4124325" y="921181"/>
                  </a:lnTo>
                  <a:lnTo>
                    <a:pt x="4124325" y="949756"/>
                  </a:lnTo>
                  <a:lnTo>
                    <a:pt x="4133850" y="949756"/>
                  </a:lnTo>
                  <a:lnTo>
                    <a:pt x="4133850" y="921181"/>
                  </a:lnTo>
                  <a:close/>
                </a:path>
                <a:path w="4133850" h="2095500">
                  <a:moveTo>
                    <a:pt x="4133850" y="873633"/>
                  </a:moveTo>
                  <a:lnTo>
                    <a:pt x="4124325" y="873633"/>
                  </a:lnTo>
                  <a:lnTo>
                    <a:pt x="4124325" y="902208"/>
                  </a:lnTo>
                  <a:lnTo>
                    <a:pt x="4133850" y="902208"/>
                  </a:lnTo>
                  <a:lnTo>
                    <a:pt x="4133850" y="873633"/>
                  </a:lnTo>
                  <a:close/>
                </a:path>
                <a:path w="4133850" h="2095500">
                  <a:moveTo>
                    <a:pt x="4133850" y="826084"/>
                  </a:moveTo>
                  <a:lnTo>
                    <a:pt x="4124325" y="826084"/>
                  </a:lnTo>
                  <a:lnTo>
                    <a:pt x="4124325" y="854659"/>
                  </a:lnTo>
                  <a:lnTo>
                    <a:pt x="4133850" y="854659"/>
                  </a:lnTo>
                  <a:lnTo>
                    <a:pt x="4133850" y="826084"/>
                  </a:lnTo>
                  <a:close/>
                </a:path>
                <a:path w="4133850" h="2095500">
                  <a:moveTo>
                    <a:pt x="4133850" y="778535"/>
                  </a:moveTo>
                  <a:lnTo>
                    <a:pt x="4124325" y="778535"/>
                  </a:lnTo>
                  <a:lnTo>
                    <a:pt x="4124325" y="807110"/>
                  </a:lnTo>
                  <a:lnTo>
                    <a:pt x="4133850" y="807110"/>
                  </a:lnTo>
                  <a:lnTo>
                    <a:pt x="4133850" y="778535"/>
                  </a:lnTo>
                  <a:close/>
                </a:path>
                <a:path w="4133850" h="2095500">
                  <a:moveTo>
                    <a:pt x="4133850" y="730973"/>
                  </a:moveTo>
                  <a:lnTo>
                    <a:pt x="4124325" y="730973"/>
                  </a:lnTo>
                  <a:lnTo>
                    <a:pt x="4124325" y="759548"/>
                  </a:lnTo>
                  <a:lnTo>
                    <a:pt x="4133850" y="759548"/>
                  </a:lnTo>
                  <a:lnTo>
                    <a:pt x="4133850" y="730973"/>
                  </a:lnTo>
                  <a:close/>
                </a:path>
                <a:path w="4133850" h="2095500">
                  <a:moveTo>
                    <a:pt x="4133850" y="683425"/>
                  </a:moveTo>
                  <a:lnTo>
                    <a:pt x="4124325" y="683425"/>
                  </a:lnTo>
                  <a:lnTo>
                    <a:pt x="4124325" y="712000"/>
                  </a:lnTo>
                  <a:lnTo>
                    <a:pt x="4133850" y="712000"/>
                  </a:lnTo>
                  <a:lnTo>
                    <a:pt x="4133850" y="683425"/>
                  </a:lnTo>
                  <a:close/>
                </a:path>
                <a:path w="4133850" h="2095500">
                  <a:moveTo>
                    <a:pt x="4133850" y="635876"/>
                  </a:moveTo>
                  <a:lnTo>
                    <a:pt x="4124325" y="635876"/>
                  </a:lnTo>
                  <a:lnTo>
                    <a:pt x="4124325" y="664451"/>
                  </a:lnTo>
                  <a:lnTo>
                    <a:pt x="4133850" y="664451"/>
                  </a:lnTo>
                  <a:lnTo>
                    <a:pt x="4133850" y="635876"/>
                  </a:lnTo>
                  <a:close/>
                </a:path>
                <a:path w="4133850" h="2095500">
                  <a:moveTo>
                    <a:pt x="4133850" y="588327"/>
                  </a:moveTo>
                  <a:lnTo>
                    <a:pt x="4124325" y="588327"/>
                  </a:lnTo>
                  <a:lnTo>
                    <a:pt x="4124325" y="616902"/>
                  </a:lnTo>
                  <a:lnTo>
                    <a:pt x="4133850" y="616902"/>
                  </a:lnTo>
                  <a:lnTo>
                    <a:pt x="4133850" y="588327"/>
                  </a:lnTo>
                  <a:close/>
                </a:path>
                <a:path w="4133850" h="2095500">
                  <a:moveTo>
                    <a:pt x="4133850" y="540766"/>
                  </a:moveTo>
                  <a:lnTo>
                    <a:pt x="4124325" y="540766"/>
                  </a:lnTo>
                  <a:lnTo>
                    <a:pt x="4124325" y="569341"/>
                  </a:lnTo>
                  <a:lnTo>
                    <a:pt x="4133850" y="569341"/>
                  </a:lnTo>
                  <a:lnTo>
                    <a:pt x="4133850" y="540766"/>
                  </a:lnTo>
                  <a:close/>
                </a:path>
                <a:path w="4133850" h="2095500">
                  <a:moveTo>
                    <a:pt x="4133850" y="493217"/>
                  </a:moveTo>
                  <a:lnTo>
                    <a:pt x="4124325" y="493217"/>
                  </a:lnTo>
                  <a:lnTo>
                    <a:pt x="4124325" y="521792"/>
                  </a:lnTo>
                  <a:lnTo>
                    <a:pt x="4133850" y="521792"/>
                  </a:lnTo>
                  <a:lnTo>
                    <a:pt x="4133850" y="493217"/>
                  </a:lnTo>
                  <a:close/>
                </a:path>
                <a:path w="4133850" h="2095500">
                  <a:moveTo>
                    <a:pt x="4133850" y="445668"/>
                  </a:moveTo>
                  <a:lnTo>
                    <a:pt x="4124325" y="445668"/>
                  </a:lnTo>
                  <a:lnTo>
                    <a:pt x="4124325" y="474243"/>
                  </a:lnTo>
                  <a:lnTo>
                    <a:pt x="4133850" y="474243"/>
                  </a:lnTo>
                  <a:lnTo>
                    <a:pt x="4133850" y="445668"/>
                  </a:lnTo>
                  <a:close/>
                </a:path>
                <a:path w="4133850" h="2095500">
                  <a:moveTo>
                    <a:pt x="4133850" y="398119"/>
                  </a:moveTo>
                  <a:lnTo>
                    <a:pt x="4124325" y="398119"/>
                  </a:lnTo>
                  <a:lnTo>
                    <a:pt x="4124325" y="426694"/>
                  </a:lnTo>
                  <a:lnTo>
                    <a:pt x="4133850" y="426694"/>
                  </a:lnTo>
                  <a:lnTo>
                    <a:pt x="4133850" y="398119"/>
                  </a:lnTo>
                  <a:close/>
                </a:path>
                <a:path w="4133850" h="2095500">
                  <a:moveTo>
                    <a:pt x="4133850" y="350570"/>
                  </a:moveTo>
                  <a:lnTo>
                    <a:pt x="4124325" y="350570"/>
                  </a:lnTo>
                  <a:lnTo>
                    <a:pt x="4124325" y="379145"/>
                  </a:lnTo>
                  <a:lnTo>
                    <a:pt x="4133850" y="379145"/>
                  </a:lnTo>
                  <a:lnTo>
                    <a:pt x="4133850" y="350570"/>
                  </a:lnTo>
                  <a:close/>
                </a:path>
                <a:path w="4133850" h="2095500">
                  <a:moveTo>
                    <a:pt x="4133850" y="303009"/>
                  </a:moveTo>
                  <a:lnTo>
                    <a:pt x="4124325" y="303009"/>
                  </a:lnTo>
                  <a:lnTo>
                    <a:pt x="4124325" y="331584"/>
                  </a:lnTo>
                  <a:lnTo>
                    <a:pt x="4133850" y="331584"/>
                  </a:lnTo>
                  <a:lnTo>
                    <a:pt x="4133850" y="303009"/>
                  </a:lnTo>
                  <a:close/>
                </a:path>
                <a:path w="4133850" h="2095500">
                  <a:moveTo>
                    <a:pt x="4133850" y="255460"/>
                  </a:moveTo>
                  <a:lnTo>
                    <a:pt x="4124325" y="255460"/>
                  </a:lnTo>
                  <a:lnTo>
                    <a:pt x="4124325" y="284035"/>
                  </a:lnTo>
                  <a:lnTo>
                    <a:pt x="4133850" y="284035"/>
                  </a:lnTo>
                  <a:lnTo>
                    <a:pt x="4133850" y="255460"/>
                  </a:lnTo>
                  <a:close/>
                </a:path>
                <a:path w="4133850" h="2095500">
                  <a:moveTo>
                    <a:pt x="4133850" y="207911"/>
                  </a:moveTo>
                  <a:lnTo>
                    <a:pt x="4124325" y="207911"/>
                  </a:lnTo>
                  <a:lnTo>
                    <a:pt x="4124325" y="236486"/>
                  </a:lnTo>
                  <a:lnTo>
                    <a:pt x="4133850" y="236486"/>
                  </a:lnTo>
                  <a:lnTo>
                    <a:pt x="4133850" y="207911"/>
                  </a:lnTo>
                  <a:close/>
                </a:path>
                <a:path w="4133850" h="2095500">
                  <a:moveTo>
                    <a:pt x="4133850" y="160362"/>
                  </a:moveTo>
                  <a:lnTo>
                    <a:pt x="4124325" y="160362"/>
                  </a:lnTo>
                  <a:lnTo>
                    <a:pt x="4124325" y="188937"/>
                  </a:lnTo>
                  <a:lnTo>
                    <a:pt x="4133850" y="188937"/>
                  </a:lnTo>
                  <a:lnTo>
                    <a:pt x="4133850" y="160362"/>
                  </a:lnTo>
                  <a:close/>
                </a:path>
                <a:path w="4133850" h="2095500">
                  <a:moveTo>
                    <a:pt x="4133850" y="112814"/>
                  </a:moveTo>
                  <a:lnTo>
                    <a:pt x="4124325" y="112814"/>
                  </a:lnTo>
                  <a:lnTo>
                    <a:pt x="4124325" y="141389"/>
                  </a:lnTo>
                  <a:lnTo>
                    <a:pt x="4133850" y="141389"/>
                  </a:lnTo>
                  <a:lnTo>
                    <a:pt x="4133850" y="112814"/>
                  </a:lnTo>
                  <a:close/>
                </a:path>
                <a:path w="4133850" h="2095500">
                  <a:moveTo>
                    <a:pt x="4133850" y="76200"/>
                  </a:moveTo>
                  <a:lnTo>
                    <a:pt x="4133494" y="68694"/>
                  </a:lnTo>
                  <a:lnTo>
                    <a:pt x="4133037" y="65646"/>
                  </a:lnTo>
                  <a:lnTo>
                    <a:pt x="4123613" y="66967"/>
                  </a:lnTo>
                  <a:lnTo>
                    <a:pt x="4124007" y="69634"/>
                  </a:lnTo>
                  <a:lnTo>
                    <a:pt x="4124325" y="76200"/>
                  </a:lnTo>
                  <a:lnTo>
                    <a:pt x="4124325" y="93827"/>
                  </a:lnTo>
                  <a:lnTo>
                    <a:pt x="4133850" y="93827"/>
                  </a:lnTo>
                  <a:lnTo>
                    <a:pt x="4133850" y="76200"/>
                  </a:lnTo>
                  <a:close/>
                </a:path>
              </a:pathLst>
            </a:custGeom>
            <a:solidFill>
              <a:srgbClr val="8BA789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789614" y="1664778"/>
            <a:ext cx="160401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20" b="0">
                <a:solidFill>
                  <a:srgbClr val="4A5E4A"/>
                </a:solidFill>
                <a:latin typeface="Montserrat Medium"/>
                <a:cs typeface="Montserrat Medium"/>
              </a:rPr>
              <a:t>Location</a:t>
            </a:r>
            <a:r>
              <a:rPr dirty="0" sz="2000" spc="-1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2000" spc="-135" b="0">
                <a:solidFill>
                  <a:srgbClr val="4A5E4A"/>
                </a:solidFill>
                <a:latin typeface="Montserrat Medium"/>
                <a:cs typeface="Montserrat Medium"/>
              </a:rPr>
              <a:t>Map</a:t>
            </a:r>
            <a:endParaRPr sz="2000">
              <a:latin typeface="Montserrat Medium"/>
              <a:cs typeface="Montserrat Mediu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8401050" y="2705099"/>
            <a:ext cx="386080" cy="337820"/>
          </a:xfrm>
          <a:custGeom>
            <a:avLst/>
            <a:gdLst/>
            <a:ahLst/>
            <a:cxnLst/>
            <a:rect l="l" t="t" r="r" b="b"/>
            <a:pathLst>
              <a:path w="386079" h="337819">
                <a:moveTo>
                  <a:pt x="197636" y="215384"/>
                </a:moveTo>
                <a:lnTo>
                  <a:pt x="188059" y="215384"/>
                </a:lnTo>
                <a:lnTo>
                  <a:pt x="182969" y="208954"/>
                </a:lnTo>
                <a:lnTo>
                  <a:pt x="162891" y="182675"/>
                </a:lnTo>
                <a:lnTo>
                  <a:pt x="139679" y="148302"/>
                </a:lnTo>
                <a:lnTo>
                  <a:pt x="120499" y="112109"/>
                </a:lnTo>
                <a:lnTo>
                  <a:pt x="112514" y="80367"/>
                </a:lnTo>
                <a:lnTo>
                  <a:pt x="118827" y="49077"/>
                </a:lnTo>
                <a:lnTo>
                  <a:pt x="136046" y="23532"/>
                </a:lnTo>
                <a:lnTo>
                  <a:pt x="161591" y="6313"/>
                </a:lnTo>
                <a:lnTo>
                  <a:pt x="192881" y="0"/>
                </a:lnTo>
                <a:lnTo>
                  <a:pt x="224171" y="6313"/>
                </a:lnTo>
                <a:lnTo>
                  <a:pt x="249715" y="23532"/>
                </a:lnTo>
                <a:lnTo>
                  <a:pt x="266356" y="48219"/>
                </a:lnTo>
                <a:lnTo>
                  <a:pt x="189328" y="48219"/>
                </a:lnTo>
                <a:lnTo>
                  <a:pt x="185909" y="48897"/>
                </a:lnTo>
                <a:lnTo>
                  <a:pt x="166082" y="71456"/>
                </a:lnTo>
                <a:lnTo>
                  <a:pt x="166082" y="78562"/>
                </a:lnTo>
                <a:lnTo>
                  <a:pt x="189321" y="101798"/>
                </a:lnTo>
                <a:lnTo>
                  <a:pt x="267856" y="101798"/>
                </a:lnTo>
                <a:lnTo>
                  <a:pt x="265262" y="112109"/>
                </a:lnTo>
                <a:lnTo>
                  <a:pt x="246082" y="148302"/>
                </a:lnTo>
                <a:lnTo>
                  <a:pt x="222871" y="182675"/>
                </a:lnTo>
                <a:lnTo>
                  <a:pt x="202793" y="208954"/>
                </a:lnTo>
                <a:lnTo>
                  <a:pt x="197636" y="215384"/>
                </a:lnTo>
                <a:close/>
              </a:path>
              <a:path w="386079" h="337819">
                <a:moveTo>
                  <a:pt x="267856" y="101798"/>
                </a:moveTo>
                <a:lnTo>
                  <a:pt x="196440" y="101798"/>
                </a:lnTo>
                <a:lnTo>
                  <a:pt x="199852" y="101120"/>
                </a:lnTo>
                <a:lnTo>
                  <a:pt x="206418" y="98402"/>
                </a:lnTo>
                <a:lnTo>
                  <a:pt x="219679" y="78562"/>
                </a:lnTo>
                <a:lnTo>
                  <a:pt x="219679" y="71456"/>
                </a:lnTo>
                <a:lnTo>
                  <a:pt x="196434" y="48219"/>
                </a:lnTo>
                <a:lnTo>
                  <a:pt x="266356" y="48219"/>
                </a:lnTo>
                <a:lnTo>
                  <a:pt x="266814" y="48897"/>
                </a:lnTo>
                <a:lnTo>
                  <a:pt x="266935" y="49077"/>
                </a:lnTo>
                <a:lnTo>
                  <a:pt x="273248" y="80367"/>
                </a:lnTo>
                <a:lnTo>
                  <a:pt x="267856" y="101798"/>
                </a:lnTo>
                <a:close/>
              </a:path>
              <a:path w="386079" h="337819">
                <a:moveTo>
                  <a:pt x="257174" y="337743"/>
                </a:moveTo>
                <a:lnTo>
                  <a:pt x="128587" y="300975"/>
                </a:lnTo>
                <a:lnTo>
                  <a:pt x="128587" y="170780"/>
                </a:lnTo>
                <a:lnTo>
                  <a:pt x="138951" y="186042"/>
                </a:lnTo>
                <a:lnTo>
                  <a:pt x="149064" y="200055"/>
                </a:lnTo>
                <a:lnTo>
                  <a:pt x="158348" y="212323"/>
                </a:lnTo>
                <a:lnTo>
                  <a:pt x="166226" y="222349"/>
                </a:lnTo>
                <a:lnTo>
                  <a:pt x="178417" y="231993"/>
                </a:lnTo>
                <a:lnTo>
                  <a:pt x="192881" y="235207"/>
                </a:lnTo>
                <a:lnTo>
                  <a:pt x="257174" y="235207"/>
                </a:lnTo>
                <a:lnTo>
                  <a:pt x="257174" y="337743"/>
                </a:lnTo>
                <a:close/>
              </a:path>
              <a:path w="386079" h="337819">
                <a:moveTo>
                  <a:pt x="257174" y="235207"/>
                </a:moveTo>
                <a:lnTo>
                  <a:pt x="192881" y="235207"/>
                </a:lnTo>
                <a:lnTo>
                  <a:pt x="207345" y="231993"/>
                </a:lnTo>
                <a:lnTo>
                  <a:pt x="219536" y="222349"/>
                </a:lnTo>
                <a:lnTo>
                  <a:pt x="227414" y="212323"/>
                </a:lnTo>
                <a:lnTo>
                  <a:pt x="236698" y="200055"/>
                </a:lnTo>
                <a:lnTo>
                  <a:pt x="246810" y="186042"/>
                </a:lnTo>
                <a:lnTo>
                  <a:pt x="257174" y="170780"/>
                </a:lnTo>
                <a:lnTo>
                  <a:pt x="257174" y="235207"/>
                </a:lnTo>
                <a:close/>
              </a:path>
              <a:path w="386079" h="337819">
                <a:moveTo>
                  <a:pt x="278606" y="336872"/>
                </a:moveTo>
                <a:lnTo>
                  <a:pt x="278606" y="134213"/>
                </a:lnTo>
                <a:lnTo>
                  <a:pt x="280950" y="129592"/>
                </a:lnTo>
                <a:lnTo>
                  <a:pt x="283093" y="124970"/>
                </a:lnTo>
                <a:lnTo>
                  <a:pt x="285370" y="119613"/>
                </a:lnTo>
                <a:lnTo>
                  <a:pt x="286040" y="117938"/>
                </a:lnTo>
                <a:lnTo>
                  <a:pt x="363728" y="86863"/>
                </a:lnTo>
                <a:lnTo>
                  <a:pt x="371635" y="85816"/>
                </a:lnTo>
                <a:lnTo>
                  <a:pt x="378713" y="88479"/>
                </a:lnTo>
                <a:lnTo>
                  <a:pt x="383807" y="94068"/>
                </a:lnTo>
                <a:lnTo>
                  <a:pt x="385762" y="101798"/>
                </a:lnTo>
                <a:lnTo>
                  <a:pt x="385762" y="289723"/>
                </a:lnTo>
                <a:lnTo>
                  <a:pt x="381744" y="295617"/>
                </a:lnTo>
                <a:lnTo>
                  <a:pt x="278606" y="336872"/>
                </a:lnTo>
                <a:close/>
              </a:path>
              <a:path w="386079" h="337819">
                <a:moveTo>
                  <a:pt x="14127" y="337719"/>
                </a:moveTo>
                <a:lnTo>
                  <a:pt x="7048" y="335055"/>
                </a:lnTo>
                <a:lnTo>
                  <a:pt x="1954" y="329466"/>
                </a:lnTo>
                <a:lnTo>
                  <a:pt x="0" y="321736"/>
                </a:lnTo>
                <a:lnTo>
                  <a:pt x="0" y="133811"/>
                </a:lnTo>
                <a:lnTo>
                  <a:pt x="4018" y="127917"/>
                </a:lnTo>
                <a:lnTo>
                  <a:pt x="92221" y="92623"/>
                </a:lnTo>
                <a:lnTo>
                  <a:pt x="93644" y="99706"/>
                </a:lnTo>
                <a:lnTo>
                  <a:pt x="95636" y="106746"/>
                </a:lnTo>
                <a:lnTo>
                  <a:pt x="107156" y="134213"/>
                </a:lnTo>
                <a:lnTo>
                  <a:pt x="107156" y="302582"/>
                </a:lnTo>
                <a:lnTo>
                  <a:pt x="22034" y="336671"/>
                </a:lnTo>
                <a:lnTo>
                  <a:pt x="14127" y="337719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176144" y="2988567"/>
            <a:ext cx="2830830" cy="72136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dirty="0" sz="1500" spc="-85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Insert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55">
                <a:solidFill>
                  <a:srgbClr val="333333"/>
                </a:solidFill>
                <a:latin typeface="Gill Sans MT"/>
                <a:cs typeface="Gill Sans MT"/>
              </a:rPr>
              <a:t>Google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Maps</a:t>
            </a:r>
            <a:r>
              <a:rPr dirty="0" sz="1700" spc="-9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30">
                <a:solidFill>
                  <a:srgbClr val="333333"/>
                </a:solidFill>
                <a:latin typeface="Gill Sans MT"/>
                <a:cs typeface="Gill Sans MT"/>
              </a:rPr>
              <a:t>link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 placeholder</a:t>
            </a:r>
            <a:r>
              <a:rPr dirty="0" sz="1500" spc="-95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dirty="0" sz="1150" spc="-70" b="0">
                <a:solidFill>
                  <a:srgbClr val="4A5E4A"/>
                </a:solidFill>
                <a:latin typeface="Montserrat Medium"/>
                <a:cs typeface="Montserrat Medium"/>
              </a:rPr>
              <a:t>Scan</a:t>
            </a:r>
            <a:r>
              <a:rPr dirty="0" sz="1150" spc="-1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95" b="0">
                <a:solidFill>
                  <a:srgbClr val="4A5E4A"/>
                </a:solidFill>
                <a:latin typeface="Montserrat Medium"/>
                <a:cs typeface="Montserrat Medium"/>
              </a:rPr>
              <a:t>QR</a:t>
            </a:r>
            <a:r>
              <a:rPr dirty="0" sz="1150" spc="-1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75" b="0">
                <a:solidFill>
                  <a:srgbClr val="4A5E4A"/>
                </a:solidFill>
                <a:latin typeface="Montserrat Medium"/>
                <a:cs typeface="Montserrat Medium"/>
              </a:rPr>
              <a:t>code</a:t>
            </a:r>
            <a:r>
              <a:rPr dirty="0" sz="1150" spc="-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55" b="0">
                <a:solidFill>
                  <a:srgbClr val="4A5E4A"/>
                </a:solidFill>
                <a:latin typeface="Montserrat Medium"/>
                <a:cs typeface="Montserrat Medium"/>
              </a:rPr>
              <a:t>for</a:t>
            </a:r>
            <a:r>
              <a:rPr dirty="0" sz="1150" spc="-1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55" b="0">
                <a:solidFill>
                  <a:srgbClr val="4A5E4A"/>
                </a:solidFill>
                <a:latin typeface="Montserrat Medium"/>
                <a:cs typeface="Montserrat Medium"/>
              </a:rPr>
              <a:t>directions</a:t>
            </a:r>
            <a:r>
              <a:rPr dirty="0" sz="1150" spc="-1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70" b="0">
                <a:solidFill>
                  <a:srgbClr val="4A5E4A"/>
                </a:solidFill>
                <a:latin typeface="Montserrat Medium"/>
                <a:cs typeface="Montserrat Medium"/>
              </a:rPr>
              <a:t>on</a:t>
            </a:r>
            <a:r>
              <a:rPr dirty="0" sz="1150" spc="-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150" spc="-10" b="0">
                <a:solidFill>
                  <a:srgbClr val="4A5E4A"/>
                </a:solidFill>
                <a:latin typeface="Montserrat Medium"/>
                <a:cs typeface="Montserrat Medium"/>
              </a:rPr>
              <a:t>mobile</a:t>
            </a:r>
            <a:endParaRPr sz="1150">
              <a:latin typeface="Montserrat Medium"/>
              <a:cs typeface="Montserrat Medi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511925" y="4398711"/>
            <a:ext cx="2107565" cy="10210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02565" marR="5080" indent="-190500">
              <a:lnSpc>
                <a:spcPct val="135600"/>
              </a:lnSpc>
              <a:spcBef>
                <a:spcPts val="45"/>
              </a:spcBef>
            </a:pPr>
            <a:r>
              <a:rPr dirty="0" sz="1500" spc="-114" b="0">
                <a:solidFill>
                  <a:srgbClr val="4A5E4A"/>
                </a:solidFill>
                <a:latin typeface="Montserrat Medium"/>
                <a:cs typeface="Montserrat Medium"/>
              </a:rPr>
              <a:t>Nearby</a:t>
            </a:r>
            <a:r>
              <a:rPr dirty="0" sz="1500" spc="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Landmarks: </a:t>
            </a:r>
            <a:r>
              <a:rPr dirty="0" sz="1500" spc="-10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Landmark</a:t>
            </a:r>
            <a:r>
              <a:rPr dirty="0" sz="1700" spc="-9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0">
                <a:solidFill>
                  <a:srgbClr val="333333"/>
                </a:solidFill>
                <a:latin typeface="Gill Sans MT"/>
                <a:cs typeface="Gill Sans MT"/>
              </a:rPr>
              <a:t>1</a:t>
            </a:r>
            <a:r>
              <a:rPr dirty="0" sz="1500" spc="-19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r>
              <a:rPr dirty="0" sz="1500" spc="1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500">
                <a:solidFill>
                  <a:srgbClr val="333333"/>
                </a:solidFill>
                <a:latin typeface="Garamond"/>
                <a:cs typeface="Garamond"/>
              </a:rPr>
              <a:t>-</a:t>
            </a:r>
            <a:r>
              <a:rPr dirty="0" sz="1500" spc="1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500" spc="-85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Distance</a:t>
            </a:r>
            <a:r>
              <a:rPr dirty="0" sz="1500" spc="-85">
                <a:solidFill>
                  <a:srgbClr val="333333"/>
                </a:solidFill>
                <a:latin typeface="Garamond"/>
                <a:cs typeface="Garamond"/>
              </a:rPr>
              <a:t>] </a:t>
            </a:r>
            <a:r>
              <a:rPr dirty="0" sz="1500" spc="-10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Landmark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2</a:t>
            </a:r>
            <a:r>
              <a:rPr dirty="0" sz="1500" spc="-135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r>
              <a:rPr dirty="0" sz="1500" spc="1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500">
                <a:solidFill>
                  <a:srgbClr val="333333"/>
                </a:solidFill>
                <a:latin typeface="Garamond"/>
                <a:cs typeface="Garamond"/>
              </a:rPr>
              <a:t>-</a:t>
            </a:r>
            <a:r>
              <a:rPr dirty="0" sz="1500" spc="5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500" spc="-95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Distance</a:t>
            </a:r>
            <a:r>
              <a:rPr dirty="0" sz="1500" spc="-95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410824" y="6343649"/>
            <a:ext cx="1590675" cy="323850"/>
            <a:chOff x="10410824" y="6343649"/>
            <a:chExt cx="1590675" cy="323850"/>
          </a:xfrm>
        </p:grpSpPr>
        <p:sp>
          <p:nvSpPr>
            <p:cNvPr id="21" name="object 21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8229600"/>
          </a:xfrm>
          <a:custGeom>
            <a:avLst/>
            <a:gdLst/>
            <a:ahLst/>
            <a:cxnLst/>
            <a:rect l="l" t="t" r="r" b="b"/>
            <a:pathLst>
              <a:path w="12192000" h="8229600">
                <a:moveTo>
                  <a:pt x="121919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229599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2499" cy="8229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499" y="0"/>
            <a:ext cx="952499" cy="8229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399" y="7191375"/>
            <a:ext cx="1219199" cy="80962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14999" y="1371599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219199" y="1962150"/>
            <a:ext cx="9753600" cy="2381250"/>
            <a:chOff x="1219199" y="1962150"/>
            <a:chExt cx="9753600" cy="2381250"/>
          </a:xfrm>
        </p:grpSpPr>
        <p:sp>
          <p:nvSpPr>
            <p:cNvPr id="8" name="object 8" descr=""/>
            <p:cNvSpPr/>
            <p:nvPr/>
          </p:nvSpPr>
          <p:spPr>
            <a:xfrm>
              <a:off x="1219199" y="1962150"/>
              <a:ext cx="9753600" cy="2381250"/>
            </a:xfrm>
            <a:custGeom>
              <a:avLst/>
              <a:gdLst/>
              <a:ahLst/>
              <a:cxnLst/>
              <a:rect l="l" t="t" r="r" b="b"/>
              <a:pathLst>
                <a:path w="9753600" h="2381250">
                  <a:moveTo>
                    <a:pt x="9705974" y="2381249"/>
                  </a:moveTo>
                  <a:lnTo>
                    <a:pt x="47624" y="2381249"/>
                  </a:lnTo>
                  <a:lnTo>
                    <a:pt x="38122" y="2380377"/>
                  </a:lnTo>
                  <a:lnTo>
                    <a:pt x="3487" y="2351907"/>
                  </a:lnTo>
                  <a:lnTo>
                    <a:pt x="0" y="23336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45752" y="21284"/>
                  </a:lnTo>
                  <a:lnTo>
                    <a:pt x="9753599" y="47624"/>
                  </a:lnTo>
                  <a:lnTo>
                    <a:pt x="9753599" y="2333624"/>
                  </a:lnTo>
                  <a:lnTo>
                    <a:pt x="9732313" y="2373403"/>
                  </a:lnTo>
                  <a:lnTo>
                    <a:pt x="9705974" y="23812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19199" y="1962150"/>
              <a:ext cx="9753600" cy="2381250"/>
            </a:xfrm>
            <a:custGeom>
              <a:avLst/>
              <a:gdLst/>
              <a:ahLst/>
              <a:cxnLst/>
              <a:rect l="l" t="t" r="r" b="b"/>
              <a:pathLst>
                <a:path w="9753600" h="2381250">
                  <a:moveTo>
                    <a:pt x="9705974" y="2381249"/>
                  </a:moveTo>
                  <a:lnTo>
                    <a:pt x="47624" y="2381249"/>
                  </a:lnTo>
                  <a:lnTo>
                    <a:pt x="38122" y="2380377"/>
                  </a:lnTo>
                  <a:lnTo>
                    <a:pt x="3487" y="2351907"/>
                  </a:lnTo>
                  <a:lnTo>
                    <a:pt x="993" y="2343536"/>
                  </a:lnTo>
                  <a:lnTo>
                    <a:pt x="871" y="2343127"/>
                  </a:lnTo>
                  <a:lnTo>
                    <a:pt x="0" y="2333624"/>
                  </a:lnTo>
                  <a:lnTo>
                    <a:pt x="0" y="47624"/>
                  </a:lnTo>
                  <a:lnTo>
                    <a:pt x="871" y="38122"/>
                  </a:lnTo>
                  <a:lnTo>
                    <a:pt x="29342" y="3487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15476" y="871"/>
                  </a:lnTo>
                  <a:lnTo>
                    <a:pt x="9724256" y="3487"/>
                  </a:lnTo>
                  <a:lnTo>
                    <a:pt x="9732314" y="7846"/>
                  </a:lnTo>
                  <a:lnTo>
                    <a:pt x="97343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2"/>
                  </a:lnTo>
                  <a:lnTo>
                    <a:pt x="9524" y="42572"/>
                  </a:lnTo>
                  <a:lnTo>
                    <a:pt x="9524" y="2338677"/>
                  </a:lnTo>
                  <a:lnTo>
                    <a:pt x="37712" y="2370757"/>
                  </a:lnTo>
                  <a:lnTo>
                    <a:pt x="42572" y="2371724"/>
                  </a:lnTo>
                  <a:lnTo>
                    <a:pt x="9734332" y="2371724"/>
                  </a:lnTo>
                  <a:lnTo>
                    <a:pt x="9732314" y="2373403"/>
                  </a:lnTo>
                  <a:lnTo>
                    <a:pt x="9724256" y="2377762"/>
                  </a:lnTo>
                  <a:lnTo>
                    <a:pt x="9715476" y="2380377"/>
                  </a:lnTo>
                  <a:lnTo>
                    <a:pt x="9705974" y="2381249"/>
                  </a:lnTo>
                  <a:close/>
                </a:path>
                <a:path w="9753600" h="2381250">
                  <a:moveTo>
                    <a:pt x="9734332" y="2371724"/>
                  </a:moveTo>
                  <a:lnTo>
                    <a:pt x="9711026" y="2371724"/>
                  </a:lnTo>
                  <a:lnTo>
                    <a:pt x="9715885" y="2370757"/>
                  </a:lnTo>
                  <a:lnTo>
                    <a:pt x="9725220" y="2366890"/>
                  </a:lnTo>
                  <a:lnTo>
                    <a:pt x="9744072" y="2338677"/>
                  </a:lnTo>
                  <a:lnTo>
                    <a:pt x="9744072" y="42572"/>
                  </a:lnTo>
                  <a:lnTo>
                    <a:pt x="9743187" y="38122"/>
                  </a:lnTo>
                  <a:lnTo>
                    <a:pt x="9743105" y="37712"/>
                  </a:lnTo>
                  <a:lnTo>
                    <a:pt x="9715885" y="10491"/>
                  </a:lnTo>
                  <a:lnTo>
                    <a:pt x="9711026" y="9524"/>
                  </a:lnTo>
                  <a:lnTo>
                    <a:pt x="9734332" y="9524"/>
                  </a:lnTo>
                  <a:lnTo>
                    <a:pt x="9753599" y="47624"/>
                  </a:lnTo>
                  <a:lnTo>
                    <a:pt x="9753599" y="2333624"/>
                  </a:lnTo>
                  <a:lnTo>
                    <a:pt x="9752727" y="2343127"/>
                  </a:lnTo>
                  <a:lnTo>
                    <a:pt x="9750111" y="2351907"/>
                  </a:lnTo>
                  <a:lnTo>
                    <a:pt x="9745752" y="2359965"/>
                  </a:lnTo>
                  <a:lnTo>
                    <a:pt x="9739649" y="2367300"/>
                  </a:lnTo>
                  <a:lnTo>
                    <a:pt x="9734332" y="2371724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dirty="0" spc="-85" i="0">
                <a:latin typeface="Garamond"/>
                <a:cs typeface="Garamond"/>
              </a:rPr>
              <a:t>Where</a:t>
            </a:r>
            <a:r>
              <a:rPr dirty="0" spc="-315" i="0">
                <a:latin typeface="Garamond"/>
                <a:cs typeface="Garamond"/>
              </a:rPr>
              <a:t> </a:t>
            </a:r>
            <a:r>
              <a:rPr dirty="0" spc="-560" i="0">
                <a:latin typeface="Garamond"/>
                <a:cs typeface="Garamond"/>
              </a:rPr>
              <a:t>to</a:t>
            </a:r>
            <a:r>
              <a:rPr dirty="0" spc="-310" i="0">
                <a:latin typeface="Garamond"/>
                <a:cs typeface="Garamond"/>
              </a:rPr>
              <a:t> </a:t>
            </a:r>
            <a:r>
              <a:rPr dirty="0" spc="260" i="0">
                <a:latin typeface="Garamond"/>
                <a:cs typeface="Garamond"/>
              </a:rPr>
              <a:t>Stay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827065" y="1348190"/>
            <a:ext cx="45377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65">
                <a:latin typeface="Calibri"/>
                <a:cs typeface="Calibri"/>
              </a:rPr>
              <a:t>Our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35">
                <a:latin typeface="Calibri"/>
                <a:cs typeface="Calibri"/>
              </a:rPr>
              <a:t>resort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40">
                <a:latin typeface="Calibri"/>
                <a:cs typeface="Calibri"/>
              </a:rPr>
              <a:t>offers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35">
                <a:latin typeface="Calibri"/>
                <a:cs typeface="Calibri"/>
              </a:rPr>
              <a:t>comfortable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50">
                <a:latin typeface="Calibri"/>
                <a:cs typeface="Calibri"/>
              </a:rPr>
              <a:t>accommodations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10">
                <a:latin typeface="Calibri"/>
                <a:cs typeface="Calibri"/>
              </a:rPr>
              <a:t>for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80">
                <a:latin typeface="Calibri"/>
                <a:cs typeface="Calibri"/>
              </a:rPr>
              <a:t>all</a:t>
            </a:r>
            <a:r>
              <a:rPr dirty="0" sz="1700">
                <a:latin typeface="Calibri"/>
                <a:cs typeface="Calibri"/>
              </a:rPr>
              <a:t> </a:t>
            </a:r>
            <a:r>
              <a:rPr dirty="0" sz="1700" spc="-110">
                <a:latin typeface="Calibri"/>
                <a:cs typeface="Calibri"/>
              </a:rPr>
              <a:t>guests</a:t>
            </a:r>
            <a:r>
              <a:rPr dirty="0" sz="1500" spc="-110"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20824" y="2189031"/>
            <a:ext cx="3985260" cy="170688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500" spc="-90" b="0">
                <a:solidFill>
                  <a:srgbClr val="4A5E4A"/>
                </a:solidFill>
                <a:latin typeface="Montserrat Medium"/>
                <a:cs typeface="Montserrat Medium"/>
              </a:rPr>
              <a:t>Resort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 Information:</a:t>
            </a:r>
            <a:endParaRPr sz="150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00" spc="-95" b="1">
                <a:solidFill>
                  <a:srgbClr val="333333"/>
                </a:solidFill>
                <a:latin typeface="Arial Narrow"/>
                <a:cs typeface="Arial Narrow"/>
              </a:rPr>
              <a:t>Resort</a:t>
            </a:r>
            <a:r>
              <a:rPr dirty="0" sz="1700" spc="3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80" b="1">
                <a:solidFill>
                  <a:srgbClr val="333333"/>
                </a:solidFill>
                <a:latin typeface="Arial Narrow"/>
                <a:cs typeface="Arial Narrow"/>
              </a:rPr>
              <a:t>Name</a:t>
            </a:r>
            <a:r>
              <a:rPr dirty="0" sz="1450" spc="-80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90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12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25">
                <a:solidFill>
                  <a:srgbClr val="333333"/>
                </a:solidFill>
                <a:latin typeface="Gill Sans MT"/>
                <a:cs typeface="Gill Sans MT"/>
              </a:rPr>
              <a:t>Resort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20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500" spc="-2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endParaRPr sz="1500">
              <a:latin typeface="Klavika Medium Condensed"/>
              <a:cs typeface="Klavika Medium Condensed"/>
            </a:endParaRPr>
          </a:p>
          <a:p>
            <a:pPr marL="12700" marR="5080">
              <a:lnSpc>
                <a:spcPct val="132400"/>
              </a:lnSpc>
            </a:pPr>
            <a:r>
              <a:rPr dirty="0" sz="1700" spc="-95" b="1">
                <a:solidFill>
                  <a:srgbClr val="333333"/>
                </a:solidFill>
                <a:latin typeface="Arial Narrow"/>
                <a:cs typeface="Arial Narrow"/>
              </a:rPr>
              <a:t>Room</a:t>
            </a:r>
            <a:r>
              <a:rPr dirty="0" sz="1700" spc="-3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45" b="1">
                <a:solidFill>
                  <a:srgbClr val="333333"/>
                </a:solidFill>
                <a:latin typeface="Arial Narrow"/>
                <a:cs typeface="Arial Narrow"/>
              </a:rPr>
              <a:t>Types</a:t>
            </a:r>
            <a:r>
              <a:rPr dirty="0" sz="1700" spc="-2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75" b="1">
                <a:solidFill>
                  <a:srgbClr val="333333"/>
                </a:solidFill>
                <a:latin typeface="Arial Narrow"/>
                <a:cs typeface="Arial Narrow"/>
              </a:rPr>
              <a:t>Available</a:t>
            </a:r>
            <a:r>
              <a:rPr dirty="0" sz="1450" spc="-75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105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7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Standard</a:t>
            </a:r>
            <a:r>
              <a:rPr dirty="0" sz="1500" spc="-7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8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Deluxe</a:t>
            </a:r>
            <a:r>
              <a:rPr dirty="0" sz="1500" spc="-13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8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55">
                <a:solidFill>
                  <a:srgbClr val="333333"/>
                </a:solidFill>
                <a:latin typeface="Gill Sans MT"/>
                <a:cs typeface="Gill Sans MT"/>
              </a:rPr>
              <a:t>Suite</a:t>
            </a:r>
            <a:r>
              <a:rPr dirty="0" sz="1500" spc="-5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7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50">
                <a:solidFill>
                  <a:srgbClr val="333333"/>
                </a:solidFill>
                <a:latin typeface="Gill Sans MT"/>
                <a:cs typeface="Gill Sans MT"/>
              </a:rPr>
              <a:t>etc</a:t>
            </a:r>
            <a:r>
              <a:rPr dirty="0" sz="1500" spc="-5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.] </a:t>
            </a:r>
            <a:r>
              <a:rPr dirty="0" sz="1700" spc="-110" b="1">
                <a:solidFill>
                  <a:srgbClr val="333333"/>
                </a:solidFill>
                <a:latin typeface="Arial Narrow"/>
                <a:cs typeface="Arial Narrow"/>
              </a:rPr>
              <a:t>Special</a:t>
            </a:r>
            <a:r>
              <a:rPr dirty="0" sz="1700" spc="-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00" b="1">
                <a:solidFill>
                  <a:srgbClr val="333333"/>
                </a:solidFill>
                <a:latin typeface="Arial Narrow"/>
                <a:cs typeface="Arial Narrow"/>
              </a:rPr>
              <a:t>Wedding</a:t>
            </a:r>
            <a:r>
              <a:rPr dirty="0" sz="170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05" b="1">
                <a:solidFill>
                  <a:srgbClr val="333333"/>
                </a:solidFill>
                <a:latin typeface="Arial Narrow"/>
                <a:cs typeface="Arial Narrow"/>
              </a:rPr>
              <a:t>Rates</a:t>
            </a:r>
            <a:r>
              <a:rPr dirty="0" sz="1450" spc="-105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75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9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Details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of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any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special</a:t>
            </a:r>
            <a:r>
              <a:rPr dirty="0" sz="1700" spc="-9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rates</a:t>
            </a:r>
            <a:r>
              <a:rPr dirty="0" sz="1500" spc="-1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 </a:t>
            </a:r>
            <a:r>
              <a:rPr dirty="0" sz="1700" spc="-75" b="1">
                <a:solidFill>
                  <a:srgbClr val="333333"/>
                </a:solidFill>
                <a:latin typeface="Arial Narrow"/>
                <a:cs typeface="Arial Narrow"/>
              </a:rPr>
              <a:t>Amenities</a:t>
            </a:r>
            <a:r>
              <a:rPr dirty="0" sz="1450" spc="-75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114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8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Swimming</a:t>
            </a:r>
            <a:r>
              <a:rPr dirty="0" sz="1700" spc="-12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Pool</a:t>
            </a:r>
            <a:r>
              <a:rPr dirty="0" sz="1500" spc="-9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6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30">
                <a:solidFill>
                  <a:srgbClr val="333333"/>
                </a:solidFill>
                <a:latin typeface="Gill Sans MT"/>
                <a:cs typeface="Gill Sans MT"/>
              </a:rPr>
              <a:t>Spa</a:t>
            </a:r>
            <a:r>
              <a:rPr dirty="0" sz="1500" spc="-3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6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Restaurant</a:t>
            </a:r>
            <a:r>
              <a:rPr dirty="0" sz="1500" spc="-9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6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etc</a:t>
            </a:r>
            <a:r>
              <a:rPr dirty="0" sz="1500" spc="-1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.]</a:t>
            </a:r>
            <a:endParaRPr sz="1500">
              <a:latin typeface="Klavika Medium Condensed"/>
              <a:cs typeface="Klavika Medium Condensed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219199" y="4571999"/>
            <a:ext cx="4762500" cy="3200400"/>
            <a:chOff x="1219199" y="4571999"/>
            <a:chExt cx="4762500" cy="3200400"/>
          </a:xfrm>
        </p:grpSpPr>
        <p:sp>
          <p:nvSpPr>
            <p:cNvPr id="14" name="object 14" descr=""/>
            <p:cNvSpPr/>
            <p:nvPr/>
          </p:nvSpPr>
          <p:spPr>
            <a:xfrm>
              <a:off x="1219199" y="4571999"/>
              <a:ext cx="4762500" cy="3200400"/>
            </a:xfrm>
            <a:custGeom>
              <a:avLst/>
              <a:gdLst/>
              <a:ahLst/>
              <a:cxnLst/>
              <a:rect l="l" t="t" r="r" b="b"/>
              <a:pathLst>
                <a:path w="4762500" h="3200400">
                  <a:moveTo>
                    <a:pt x="4714874" y="3200399"/>
                  </a:moveTo>
                  <a:lnTo>
                    <a:pt x="47624" y="3200399"/>
                  </a:lnTo>
                  <a:lnTo>
                    <a:pt x="38122" y="3199527"/>
                  </a:lnTo>
                  <a:lnTo>
                    <a:pt x="3487" y="3171056"/>
                  </a:lnTo>
                  <a:lnTo>
                    <a:pt x="0" y="315277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54653" y="21284"/>
                  </a:lnTo>
                  <a:lnTo>
                    <a:pt x="4762499" y="47624"/>
                  </a:lnTo>
                  <a:lnTo>
                    <a:pt x="4762499" y="3152774"/>
                  </a:lnTo>
                  <a:lnTo>
                    <a:pt x="4741214" y="3192552"/>
                  </a:lnTo>
                  <a:lnTo>
                    <a:pt x="4714874" y="3200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19199" y="4571999"/>
              <a:ext cx="4762500" cy="3200400"/>
            </a:xfrm>
            <a:custGeom>
              <a:avLst/>
              <a:gdLst/>
              <a:ahLst/>
              <a:cxnLst/>
              <a:rect l="l" t="t" r="r" b="b"/>
              <a:pathLst>
                <a:path w="4762500" h="3200400">
                  <a:moveTo>
                    <a:pt x="4714874" y="3200399"/>
                  </a:moveTo>
                  <a:lnTo>
                    <a:pt x="47624" y="3200399"/>
                  </a:lnTo>
                  <a:lnTo>
                    <a:pt x="38122" y="3199527"/>
                  </a:lnTo>
                  <a:lnTo>
                    <a:pt x="3487" y="3171056"/>
                  </a:lnTo>
                  <a:lnTo>
                    <a:pt x="993" y="3162686"/>
                  </a:lnTo>
                  <a:lnTo>
                    <a:pt x="871" y="3162277"/>
                  </a:lnTo>
                  <a:lnTo>
                    <a:pt x="0" y="3152774"/>
                  </a:lnTo>
                  <a:lnTo>
                    <a:pt x="0" y="47624"/>
                  </a:lnTo>
                  <a:lnTo>
                    <a:pt x="871" y="38122"/>
                  </a:lnTo>
                  <a:lnTo>
                    <a:pt x="29342" y="3487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24376" y="871"/>
                  </a:lnTo>
                  <a:lnTo>
                    <a:pt x="4733156" y="3487"/>
                  </a:lnTo>
                  <a:lnTo>
                    <a:pt x="4741214" y="7846"/>
                  </a:lnTo>
                  <a:lnTo>
                    <a:pt x="47432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1"/>
                  </a:lnTo>
                  <a:lnTo>
                    <a:pt x="9524" y="42571"/>
                  </a:lnTo>
                  <a:lnTo>
                    <a:pt x="9524" y="3157825"/>
                  </a:lnTo>
                  <a:lnTo>
                    <a:pt x="37712" y="3189907"/>
                  </a:lnTo>
                  <a:lnTo>
                    <a:pt x="42572" y="3190873"/>
                  </a:lnTo>
                  <a:lnTo>
                    <a:pt x="4743233" y="3190873"/>
                  </a:lnTo>
                  <a:lnTo>
                    <a:pt x="4741214" y="3192553"/>
                  </a:lnTo>
                  <a:lnTo>
                    <a:pt x="4733156" y="3196912"/>
                  </a:lnTo>
                  <a:lnTo>
                    <a:pt x="4724376" y="3199527"/>
                  </a:lnTo>
                  <a:lnTo>
                    <a:pt x="4714874" y="3200399"/>
                  </a:lnTo>
                  <a:close/>
                </a:path>
                <a:path w="4762500" h="3200400">
                  <a:moveTo>
                    <a:pt x="4743233" y="3190873"/>
                  </a:moveTo>
                  <a:lnTo>
                    <a:pt x="4719926" y="3190873"/>
                  </a:lnTo>
                  <a:lnTo>
                    <a:pt x="4724786" y="3189907"/>
                  </a:lnTo>
                  <a:lnTo>
                    <a:pt x="4734121" y="3186039"/>
                  </a:lnTo>
                  <a:lnTo>
                    <a:pt x="4752973" y="3157825"/>
                  </a:lnTo>
                  <a:lnTo>
                    <a:pt x="4752973" y="42571"/>
                  </a:lnTo>
                  <a:lnTo>
                    <a:pt x="4724786" y="10491"/>
                  </a:lnTo>
                  <a:lnTo>
                    <a:pt x="4719926" y="9524"/>
                  </a:lnTo>
                  <a:lnTo>
                    <a:pt x="4743232" y="9524"/>
                  </a:lnTo>
                  <a:lnTo>
                    <a:pt x="4748550" y="13948"/>
                  </a:lnTo>
                  <a:lnTo>
                    <a:pt x="4754653" y="21284"/>
                  </a:lnTo>
                  <a:lnTo>
                    <a:pt x="4759012" y="29342"/>
                  </a:lnTo>
                  <a:lnTo>
                    <a:pt x="4761505" y="37711"/>
                  </a:lnTo>
                  <a:lnTo>
                    <a:pt x="4761627" y="38122"/>
                  </a:lnTo>
                  <a:lnTo>
                    <a:pt x="4762499" y="47624"/>
                  </a:lnTo>
                  <a:lnTo>
                    <a:pt x="4762499" y="3152774"/>
                  </a:lnTo>
                  <a:lnTo>
                    <a:pt x="4761627" y="3162277"/>
                  </a:lnTo>
                  <a:lnTo>
                    <a:pt x="4759012" y="3171056"/>
                  </a:lnTo>
                  <a:lnTo>
                    <a:pt x="4754653" y="3179114"/>
                  </a:lnTo>
                  <a:lnTo>
                    <a:pt x="4748550" y="3186450"/>
                  </a:lnTo>
                  <a:lnTo>
                    <a:pt x="4743233" y="3190873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19449" y="5191124"/>
              <a:ext cx="762000" cy="19050"/>
            </a:xfrm>
            <a:custGeom>
              <a:avLst/>
              <a:gdLst/>
              <a:ahLst/>
              <a:cxnLst/>
              <a:rect l="l" t="t" r="r" b="b"/>
              <a:pathLst>
                <a:path w="762000" h="19050">
                  <a:moveTo>
                    <a:pt x="761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19049"/>
                  </a:lnTo>
                  <a:close/>
                </a:path>
              </a:pathLst>
            </a:custGeom>
            <a:solidFill>
              <a:srgbClr val="8BA7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315269" y="4795852"/>
            <a:ext cx="257048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85" b="0">
                <a:solidFill>
                  <a:srgbClr val="4A5E4A"/>
                </a:solidFill>
                <a:latin typeface="Montserrat Medium"/>
                <a:cs typeface="Montserrat Medium"/>
              </a:rPr>
              <a:t>Alternative</a:t>
            </a:r>
            <a:r>
              <a:rPr dirty="0" sz="1500" spc="-4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0" b="0">
                <a:solidFill>
                  <a:srgbClr val="4A5E4A"/>
                </a:solidFill>
                <a:latin typeface="Montserrat Medium"/>
                <a:cs typeface="Montserrat Medium"/>
              </a:rPr>
              <a:t>Accommodations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466837" y="5657850"/>
            <a:ext cx="57150" cy="323850"/>
          </a:xfrm>
          <a:custGeom>
            <a:avLst/>
            <a:gdLst/>
            <a:ahLst/>
            <a:cxnLst/>
            <a:rect l="l" t="t" r="r" b="b"/>
            <a:pathLst>
              <a:path w="57150" h="323850">
                <a:moveTo>
                  <a:pt x="57150" y="291490"/>
                </a:moveTo>
                <a:lnTo>
                  <a:pt x="32372" y="266700"/>
                </a:lnTo>
                <a:lnTo>
                  <a:pt x="24790" y="266700"/>
                </a:lnTo>
                <a:lnTo>
                  <a:pt x="0" y="291490"/>
                </a:lnTo>
                <a:lnTo>
                  <a:pt x="0" y="299072"/>
                </a:lnTo>
                <a:lnTo>
                  <a:pt x="24790" y="323850"/>
                </a:lnTo>
                <a:lnTo>
                  <a:pt x="32372" y="323850"/>
                </a:lnTo>
                <a:lnTo>
                  <a:pt x="57150" y="299072"/>
                </a:lnTo>
                <a:lnTo>
                  <a:pt x="57150" y="295275"/>
                </a:lnTo>
                <a:lnTo>
                  <a:pt x="57150" y="291490"/>
                </a:lnTo>
                <a:close/>
              </a:path>
              <a:path w="57150" h="3238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444624" y="5089037"/>
            <a:ext cx="2934335" cy="97853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700" spc="-80" b="1">
                <a:solidFill>
                  <a:srgbClr val="333333"/>
                </a:solidFill>
                <a:latin typeface="Arial Narrow"/>
                <a:cs typeface="Arial Narrow"/>
              </a:rPr>
              <a:t>Nearby</a:t>
            </a:r>
            <a:r>
              <a:rPr dirty="0" sz="170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0" b="1">
                <a:solidFill>
                  <a:srgbClr val="333333"/>
                </a:solidFill>
                <a:latin typeface="Arial Narrow"/>
                <a:cs typeface="Arial Narrow"/>
              </a:rPr>
              <a:t>Hotels</a:t>
            </a:r>
            <a:r>
              <a:rPr dirty="0" sz="1450" spc="-10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endParaRPr sz="1450">
              <a:latin typeface="Lucida Sans"/>
              <a:cs typeface="Lucida Sans"/>
            </a:endParaRPr>
          </a:p>
          <a:p>
            <a:pPr marL="202565" marR="5080">
              <a:lnSpc>
                <a:spcPct val="102899"/>
              </a:lnSpc>
              <a:spcBef>
                <a:spcPts val="605"/>
              </a:spcBef>
            </a:pP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Hotel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5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75">
                <a:solidFill>
                  <a:srgbClr val="333333"/>
                </a:solidFill>
                <a:latin typeface="Gill Sans MT"/>
                <a:cs typeface="Gill Sans MT"/>
              </a:rPr>
              <a:t>1</a:t>
            </a:r>
            <a:r>
              <a:rPr dirty="0" sz="1500" spc="-17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9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distance </a:t>
            </a:r>
            <a:r>
              <a:rPr dirty="0" sz="1700" spc="-140">
                <a:solidFill>
                  <a:srgbClr val="333333"/>
                </a:solidFill>
                <a:latin typeface="Gill Sans MT"/>
                <a:cs typeface="Gill Sans MT"/>
              </a:rPr>
              <a:t>from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90">
                <a:solidFill>
                  <a:srgbClr val="333333"/>
                </a:solidFill>
                <a:latin typeface="Gill Sans MT"/>
                <a:cs typeface="Gill Sans MT"/>
              </a:rPr>
              <a:t>venue</a:t>
            </a:r>
            <a:r>
              <a:rPr dirty="0" sz="1500" spc="-9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r>
              <a:rPr dirty="0" sz="1500" spc="50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Hotel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95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 2</a:t>
            </a: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,</a:t>
            </a:r>
            <a:r>
              <a:rPr dirty="0" sz="1500" spc="8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distance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40">
                <a:solidFill>
                  <a:srgbClr val="333333"/>
                </a:solidFill>
                <a:latin typeface="Gill Sans MT"/>
                <a:cs typeface="Gill Sans MT"/>
              </a:rPr>
              <a:t>from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 venue</a:t>
            </a: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endParaRPr sz="1500">
              <a:latin typeface="Klavika Medium Condensed"/>
              <a:cs typeface="Klavika Medium Condensed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466837" y="6648450"/>
            <a:ext cx="57150" cy="323850"/>
          </a:xfrm>
          <a:custGeom>
            <a:avLst/>
            <a:gdLst/>
            <a:ahLst/>
            <a:cxnLst/>
            <a:rect l="l" t="t" r="r" b="b"/>
            <a:pathLst>
              <a:path w="57150" h="323850">
                <a:moveTo>
                  <a:pt x="57150" y="291490"/>
                </a:moveTo>
                <a:lnTo>
                  <a:pt x="32372" y="266700"/>
                </a:lnTo>
                <a:lnTo>
                  <a:pt x="24790" y="266700"/>
                </a:lnTo>
                <a:lnTo>
                  <a:pt x="0" y="291490"/>
                </a:lnTo>
                <a:lnTo>
                  <a:pt x="0" y="299072"/>
                </a:lnTo>
                <a:lnTo>
                  <a:pt x="24790" y="323850"/>
                </a:lnTo>
                <a:lnTo>
                  <a:pt x="32372" y="323850"/>
                </a:lnTo>
                <a:lnTo>
                  <a:pt x="57150" y="299072"/>
                </a:lnTo>
                <a:lnTo>
                  <a:pt x="57150" y="295275"/>
                </a:lnTo>
                <a:lnTo>
                  <a:pt x="57150" y="291490"/>
                </a:lnTo>
                <a:close/>
              </a:path>
              <a:path w="57150" h="32385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444624" y="6079638"/>
            <a:ext cx="1526540" cy="9785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2565" marR="5080" indent="-190500">
              <a:lnSpc>
                <a:spcPct val="132400"/>
              </a:lnSpc>
              <a:spcBef>
                <a:spcPts val="90"/>
              </a:spcBef>
            </a:pPr>
            <a:r>
              <a:rPr dirty="0" sz="1700" spc="-120" b="1">
                <a:solidFill>
                  <a:srgbClr val="333333"/>
                </a:solidFill>
                <a:latin typeface="Arial Narrow"/>
                <a:cs typeface="Arial Narrow"/>
              </a:rPr>
              <a:t>Homestays</a:t>
            </a:r>
            <a:r>
              <a:rPr dirty="0" sz="1700" spc="-35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450" spc="-30" b="1">
                <a:solidFill>
                  <a:srgbClr val="333333"/>
                </a:solidFill>
                <a:latin typeface="Lucida Sans"/>
                <a:cs typeface="Lucida Sans"/>
              </a:rPr>
              <a:t>&amp;</a:t>
            </a:r>
            <a:r>
              <a:rPr dirty="0" sz="1450" spc="-110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700" spc="-110" b="1">
                <a:solidFill>
                  <a:srgbClr val="333333"/>
                </a:solidFill>
                <a:latin typeface="Arial Narrow"/>
                <a:cs typeface="Arial Narrow"/>
              </a:rPr>
              <a:t>B</a:t>
            </a:r>
            <a:r>
              <a:rPr dirty="0" sz="1450" spc="-110" b="1">
                <a:solidFill>
                  <a:srgbClr val="333333"/>
                </a:solidFill>
                <a:latin typeface="Lucida Sans"/>
                <a:cs typeface="Lucida Sans"/>
              </a:rPr>
              <a:t>&amp;</a:t>
            </a:r>
            <a:r>
              <a:rPr dirty="0" sz="1700" spc="-110" b="1">
                <a:solidFill>
                  <a:srgbClr val="333333"/>
                </a:solidFill>
                <a:latin typeface="Arial Narrow"/>
                <a:cs typeface="Arial Narrow"/>
              </a:rPr>
              <a:t>Bs</a:t>
            </a:r>
            <a:r>
              <a:rPr dirty="0" sz="1450" spc="-110" b="1">
                <a:solidFill>
                  <a:srgbClr val="333333"/>
                </a:solidFill>
                <a:latin typeface="Lucida Sans"/>
                <a:cs typeface="Lucida Sans"/>
              </a:rPr>
              <a:t>: </a:t>
            </a: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Option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Gill Sans MT"/>
                <a:cs typeface="Gill Sans MT"/>
              </a:rPr>
              <a:t>1</a:t>
            </a:r>
            <a:r>
              <a:rPr dirty="0" sz="1500" spc="-2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endParaRPr sz="1500">
              <a:latin typeface="Klavika Medium Condensed"/>
              <a:cs typeface="Klavika Medium Condensed"/>
            </a:endParaRPr>
          </a:p>
          <a:p>
            <a:pPr marL="202565">
              <a:lnSpc>
                <a:spcPct val="100000"/>
              </a:lnSpc>
              <a:spcBef>
                <a:spcPts val="60"/>
              </a:spcBef>
            </a:pPr>
            <a:r>
              <a:rPr dirty="0" sz="1500" spc="-10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05">
                <a:solidFill>
                  <a:srgbClr val="333333"/>
                </a:solidFill>
                <a:latin typeface="Gill Sans MT"/>
                <a:cs typeface="Gill Sans MT"/>
              </a:rPr>
              <a:t>Option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25">
                <a:solidFill>
                  <a:srgbClr val="333333"/>
                </a:solidFill>
                <a:latin typeface="Gill Sans MT"/>
                <a:cs typeface="Gill Sans MT"/>
              </a:rPr>
              <a:t>2</a:t>
            </a:r>
            <a:r>
              <a:rPr dirty="0" sz="1500" spc="-2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endParaRPr sz="1500">
              <a:latin typeface="Klavika Medium Condensed"/>
              <a:cs typeface="Klavika Medium Condensed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210299" y="4571999"/>
            <a:ext cx="4762500" cy="3200400"/>
            <a:chOff x="6210299" y="4571999"/>
            <a:chExt cx="4762500" cy="3200400"/>
          </a:xfrm>
        </p:grpSpPr>
        <p:sp>
          <p:nvSpPr>
            <p:cNvPr id="23" name="object 23" descr=""/>
            <p:cNvSpPr/>
            <p:nvPr/>
          </p:nvSpPr>
          <p:spPr>
            <a:xfrm>
              <a:off x="6210299" y="4571999"/>
              <a:ext cx="4762500" cy="3200400"/>
            </a:xfrm>
            <a:custGeom>
              <a:avLst/>
              <a:gdLst/>
              <a:ahLst/>
              <a:cxnLst/>
              <a:rect l="l" t="t" r="r" b="b"/>
              <a:pathLst>
                <a:path w="4762500" h="3200400">
                  <a:moveTo>
                    <a:pt x="4714874" y="3200399"/>
                  </a:moveTo>
                  <a:lnTo>
                    <a:pt x="47624" y="3200399"/>
                  </a:lnTo>
                  <a:lnTo>
                    <a:pt x="38122" y="3199527"/>
                  </a:lnTo>
                  <a:lnTo>
                    <a:pt x="3486" y="3171056"/>
                  </a:lnTo>
                  <a:lnTo>
                    <a:pt x="0" y="315277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54652" y="21284"/>
                  </a:lnTo>
                  <a:lnTo>
                    <a:pt x="4762499" y="47624"/>
                  </a:lnTo>
                  <a:lnTo>
                    <a:pt x="4762499" y="3152774"/>
                  </a:lnTo>
                  <a:lnTo>
                    <a:pt x="4741214" y="3192552"/>
                  </a:lnTo>
                  <a:lnTo>
                    <a:pt x="4714874" y="32003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10299" y="4571999"/>
              <a:ext cx="4762500" cy="3200400"/>
            </a:xfrm>
            <a:custGeom>
              <a:avLst/>
              <a:gdLst/>
              <a:ahLst/>
              <a:cxnLst/>
              <a:rect l="l" t="t" r="r" b="b"/>
              <a:pathLst>
                <a:path w="4762500" h="3200400">
                  <a:moveTo>
                    <a:pt x="4714874" y="3200399"/>
                  </a:moveTo>
                  <a:lnTo>
                    <a:pt x="47624" y="3200399"/>
                  </a:lnTo>
                  <a:lnTo>
                    <a:pt x="38122" y="3199527"/>
                  </a:lnTo>
                  <a:lnTo>
                    <a:pt x="3486" y="3171056"/>
                  </a:lnTo>
                  <a:lnTo>
                    <a:pt x="0" y="315277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4714874" y="0"/>
                  </a:lnTo>
                  <a:lnTo>
                    <a:pt x="4724377" y="871"/>
                  </a:lnTo>
                  <a:lnTo>
                    <a:pt x="4733156" y="3487"/>
                  </a:lnTo>
                  <a:lnTo>
                    <a:pt x="4741214" y="7846"/>
                  </a:lnTo>
                  <a:lnTo>
                    <a:pt x="4743232" y="9524"/>
                  </a:lnTo>
                  <a:lnTo>
                    <a:pt x="42571" y="9524"/>
                  </a:lnTo>
                  <a:lnTo>
                    <a:pt x="37711" y="10491"/>
                  </a:lnTo>
                  <a:lnTo>
                    <a:pt x="10490" y="37711"/>
                  </a:lnTo>
                  <a:lnTo>
                    <a:pt x="9524" y="42571"/>
                  </a:lnTo>
                  <a:lnTo>
                    <a:pt x="9524" y="3157825"/>
                  </a:lnTo>
                  <a:lnTo>
                    <a:pt x="37711" y="3189907"/>
                  </a:lnTo>
                  <a:lnTo>
                    <a:pt x="42571" y="3190873"/>
                  </a:lnTo>
                  <a:lnTo>
                    <a:pt x="4743232" y="3190873"/>
                  </a:lnTo>
                  <a:lnTo>
                    <a:pt x="4741214" y="3192553"/>
                  </a:lnTo>
                  <a:lnTo>
                    <a:pt x="4733156" y="3196912"/>
                  </a:lnTo>
                  <a:lnTo>
                    <a:pt x="4724377" y="3199527"/>
                  </a:lnTo>
                  <a:lnTo>
                    <a:pt x="4714874" y="3200399"/>
                  </a:lnTo>
                  <a:close/>
                </a:path>
                <a:path w="4762500" h="3200400">
                  <a:moveTo>
                    <a:pt x="4743232" y="3190873"/>
                  </a:moveTo>
                  <a:lnTo>
                    <a:pt x="4719926" y="3190873"/>
                  </a:lnTo>
                  <a:lnTo>
                    <a:pt x="4724785" y="3189907"/>
                  </a:lnTo>
                  <a:lnTo>
                    <a:pt x="4734120" y="3186039"/>
                  </a:lnTo>
                  <a:lnTo>
                    <a:pt x="4752973" y="3157825"/>
                  </a:lnTo>
                  <a:lnTo>
                    <a:pt x="4752973" y="42571"/>
                  </a:lnTo>
                  <a:lnTo>
                    <a:pt x="4752087" y="38122"/>
                  </a:lnTo>
                  <a:lnTo>
                    <a:pt x="4752005" y="37711"/>
                  </a:lnTo>
                  <a:lnTo>
                    <a:pt x="4724785" y="10491"/>
                  </a:lnTo>
                  <a:lnTo>
                    <a:pt x="4719926" y="9524"/>
                  </a:lnTo>
                  <a:lnTo>
                    <a:pt x="4743232" y="9524"/>
                  </a:lnTo>
                  <a:lnTo>
                    <a:pt x="4748550" y="13948"/>
                  </a:lnTo>
                  <a:lnTo>
                    <a:pt x="4754652" y="21284"/>
                  </a:lnTo>
                  <a:lnTo>
                    <a:pt x="4759012" y="29342"/>
                  </a:lnTo>
                  <a:lnTo>
                    <a:pt x="4761505" y="37711"/>
                  </a:lnTo>
                  <a:lnTo>
                    <a:pt x="4761627" y="38122"/>
                  </a:lnTo>
                  <a:lnTo>
                    <a:pt x="4762499" y="47624"/>
                  </a:lnTo>
                  <a:lnTo>
                    <a:pt x="4762499" y="3152774"/>
                  </a:lnTo>
                  <a:lnTo>
                    <a:pt x="4761627" y="3162277"/>
                  </a:lnTo>
                  <a:lnTo>
                    <a:pt x="4759012" y="3171056"/>
                  </a:lnTo>
                  <a:lnTo>
                    <a:pt x="4754652" y="3179114"/>
                  </a:lnTo>
                  <a:lnTo>
                    <a:pt x="4748550" y="3186450"/>
                  </a:lnTo>
                  <a:lnTo>
                    <a:pt x="4743232" y="3190873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210549" y="5191124"/>
              <a:ext cx="762000" cy="19050"/>
            </a:xfrm>
            <a:custGeom>
              <a:avLst/>
              <a:gdLst/>
              <a:ahLst/>
              <a:cxnLst/>
              <a:rect l="l" t="t" r="r" b="b"/>
              <a:pathLst>
                <a:path w="762000" h="19050">
                  <a:moveTo>
                    <a:pt x="761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19049"/>
                  </a:lnTo>
                  <a:close/>
                </a:path>
              </a:pathLst>
            </a:custGeom>
            <a:solidFill>
              <a:srgbClr val="8BA7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728594" y="4795852"/>
            <a:ext cx="172593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Booking</a:t>
            </a:r>
            <a:r>
              <a:rPr dirty="0" sz="1500" spc="2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80" b="0">
                <a:solidFill>
                  <a:srgbClr val="4A5E4A"/>
                </a:solidFill>
                <a:latin typeface="Montserrat Medium"/>
                <a:cs typeface="Montserrat Medium"/>
              </a:rPr>
              <a:t>Assistance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35724" y="5089287"/>
            <a:ext cx="4012565" cy="23495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700" spc="-150">
                <a:solidFill>
                  <a:srgbClr val="333333"/>
                </a:solidFill>
                <a:latin typeface="Gill Sans MT"/>
                <a:cs typeface="Gill Sans MT"/>
              </a:rPr>
              <a:t>For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help</a:t>
            </a:r>
            <a:r>
              <a:rPr dirty="0" sz="1700" spc="-95">
                <a:solidFill>
                  <a:srgbClr val="333333"/>
                </a:solidFill>
                <a:latin typeface="Gill Sans MT"/>
                <a:cs typeface="Gill Sans MT"/>
              </a:rPr>
              <a:t> with </a:t>
            </a:r>
            <a:r>
              <a:rPr dirty="0" sz="1700" spc="-50">
                <a:solidFill>
                  <a:srgbClr val="333333"/>
                </a:solidFill>
                <a:latin typeface="Gill Sans MT"/>
                <a:cs typeface="Gill Sans MT"/>
              </a:rPr>
              <a:t>reservations</a:t>
            </a:r>
            <a:r>
              <a:rPr dirty="0" sz="1500" spc="-5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:</a:t>
            </a:r>
            <a:endParaRPr sz="1500">
              <a:latin typeface="Klavika Medium Condensed"/>
              <a:cs typeface="Klavika Medium Condensed"/>
            </a:endParaRPr>
          </a:p>
          <a:p>
            <a:pPr marL="12700" marR="2175510">
              <a:lnSpc>
                <a:spcPct val="132400"/>
              </a:lnSpc>
            </a:pPr>
            <a:r>
              <a:rPr dirty="0" sz="1700" spc="-70" b="1">
                <a:solidFill>
                  <a:srgbClr val="333333"/>
                </a:solidFill>
                <a:latin typeface="Arial Narrow"/>
                <a:cs typeface="Arial Narrow"/>
              </a:rPr>
              <a:t>Contact</a:t>
            </a:r>
            <a:r>
              <a:rPr dirty="0" sz="1700" spc="5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25" b="1">
                <a:solidFill>
                  <a:srgbClr val="333333"/>
                </a:solidFill>
                <a:latin typeface="Arial Narrow"/>
                <a:cs typeface="Arial Narrow"/>
              </a:rPr>
              <a:t>Person</a:t>
            </a:r>
            <a:r>
              <a:rPr dirty="0" sz="1450" spc="-125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85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8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80">
                <a:solidFill>
                  <a:srgbClr val="333333"/>
                </a:solidFill>
                <a:latin typeface="Gill Sans MT"/>
                <a:cs typeface="Gill Sans MT"/>
              </a:rPr>
              <a:t>Name</a:t>
            </a:r>
            <a:r>
              <a:rPr dirty="0" sz="1500" spc="-8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 </a:t>
            </a:r>
            <a:r>
              <a:rPr dirty="0" sz="1700" spc="-110" b="1">
                <a:solidFill>
                  <a:srgbClr val="333333"/>
                </a:solidFill>
                <a:latin typeface="Arial Narrow"/>
                <a:cs typeface="Arial Narrow"/>
              </a:rPr>
              <a:t>Phone</a:t>
            </a:r>
            <a:r>
              <a:rPr dirty="0" sz="1450" spc="-110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70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12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120">
                <a:solidFill>
                  <a:srgbClr val="333333"/>
                </a:solidFill>
                <a:latin typeface="Gill Sans MT"/>
                <a:cs typeface="Gill Sans MT"/>
              </a:rPr>
              <a:t>Phone</a:t>
            </a:r>
            <a:r>
              <a:rPr dirty="0" sz="1700" spc="-7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Number</a:t>
            </a:r>
            <a:r>
              <a:rPr dirty="0" sz="1500" spc="-11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r>
              <a:rPr dirty="0" sz="1500" spc="-7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 </a:t>
            </a:r>
            <a:r>
              <a:rPr dirty="0" sz="1700" spc="-75" b="1">
                <a:solidFill>
                  <a:srgbClr val="333333"/>
                </a:solidFill>
                <a:latin typeface="Arial Narrow"/>
                <a:cs typeface="Arial Narrow"/>
              </a:rPr>
              <a:t>Email</a:t>
            </a:r>
            <a:r>
              <a:rPr dirty="0" sz="1450" spc="-75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65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5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55">
                <a:solidFill>
                  <a:srgbClr val="333333"/>
                </a:solidFill>
                <a:latin typeface="Gill Sans MT"/>
                <a:cs typeface="Gill Sans MT"/>
              </a:rPr>
              <a:t>Email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Address</a:t>
            </a:r>
            <a:r>
              <a:rPr dirty="0" sz="1500" spc="-10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 </a:t>
            </a:r>
            <a:r>
              <a:rPr dirty="0" sz="1700" spc="-105" b="1">
                <a:solidFill>
                  <a:srgbClr val="333333"/>
                </a:solidFill>
                <a:latin typeface="Arial Narrow"/>
                <a:cs typeface="Arial Narrow"/>
              </a:rPr>
              <a:t>Booking</a:t>
            </a:r>
            <a:r>
              <a:rPr dirty="0" sz="1700" spc="10" b="1">
                <a:solidFill>
                  <a:srgbClr val="333333"/>
                </a:solidFill>
                <a:latin typeface="Arial Narrow"/>
                <a:cs typeface="Arial Narrow"/>
              </a:rPr>
              <a:t> </a:t>
            </a:r>
            <a:r>
              <a:rPr dirty="0" sz="1700" spc="-100" b="1">
                <a:solidFill>
                  <a:srgbClr val="333333"/>
                </a:solidFill>
                <a:latin typeface="Arial Narrow"/>
                <a:cs typeface="Arial Narrow"/>
              </a:rPr>
              <a:t>Website</a:t>
            </a:r>
            <a:r>
              <a:rPr dirty="0" sz="1450" spc="-100" b="1">
                <a:solidFill>
                  <a:srgbClr val="333333"/>
                </a:solidFill>
                <a:latin typeface="Lucida Sans"/>
                <a:cs typeface="Lucida Sans"/>
              </a:rPr>
              <a:t>:</a:t>
            </a:r>
            <a:r>
              <a:rPr dirty="0" sz="1450" spc="-65" b="1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500" spc="-3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[</a:t>
            </a:r>
            <a:r>
              <a:rPr dirty="0" sz="1700" spc="-35">
                <a:solidFill>
                  <a:srgbClr val="333333"/>
                </a:solidFill>
                <a:latin typeface="Gill Sans MT"/>
                <a:cs typeface="Gill Sans MT"/>
              </a:rPr>
              <a:t>URL</a:t>
            </a:r>
            <a:r>
              <a:rPr dirty="0" sz="1500" spc="-35" b="0">
                <a:solidFill>
                  <a:srgbClr val="333333"/>
                </a:solidFill>
                <a:latin typeface="Klavika Medium Condensed"/>
                <a:cs typeface="Klavika Medium Condensed"/>
              </a:rPr>
              <a:t>]</a:t>
            </a:r>
            <a:endParaRPr sz="1500">
              <a:latin typeface="Klavika Medium Condensed"/>
              <a:cs typeface="Klavika Medium Condensed"/>
            </a:endParaRPr>
          </a:p>
          <a:p>
            <a:pPr marL="12700" marR="5080">
              <a:lnSpc>
                <a:spcPct val="102899"/>
              </a:lnSpc>
              <a:spcBef>
                <a:spcPts val="600"/>
              </a:spcBef>
            </a:pPr>
            <a:r>
              <a:rPr dirty="0" sz="1700" spc="-125">
                <a:solidFill>
                  <a:srgbClr val="333333"/>
                </a:solidFill>
                <a:latin typeface="Gill Sans MT"/>
                <a:cs typeface="Gill Sans MT"/>
              </a:rPr>
              <a:t>Please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20">
                <a:solidFill>
                  <a:srgbClr val="333333"/>
                </a:solidFill>
                <a:latin typeface="Gill Sans MT"/>
                <a:cs typeface="Gill Sans MT"/>
              </a:rPr>
              <a:t>mention</a:t>
            </a:r>
            <a:r>
              <a:rPr dirty="0" sz="1700" spc="-8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30">
                <a:solidFill>
                  <a:srgbClr val="333333"/>
                </a:solidFill>
                <a:latin typeface="Gill Sans MT"/>
                <a:cs typeface="Gill Sans MT"/>
              </a:rPr>
              <a:t>the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wedding</a:t>
            </a:r>
            <a:r>
              <a:rPr dirty="0" sz="1700" spc="-8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60">
                <a:solidFill>
                  <a:srgbClr val="333333"/>
                </a:solidFill>
                <a:latin typeface="Gill Sans MT"/>
                <a:cs typeface="Gill Sans MT"/>
              </a:rPr>
              <a:t>when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booking</a:t>
            </a:r>
            <a:r>
              <a:rPr dirty="0" sz="1700" spc="-8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20">
                <a:solidFill>
                  <a:srgbClr val="333333"/>
                </a:solidFill>
                <a:latin typeface="Gill Sans MT"/>
                <a:cs typeface="Gill Sans MT"/>
              </a:rPr>
              <a:t>for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special </a:t>
            </a:r>
            <a:r>
              <a:rPr dirty="0" sz="1700" spc="-10">
                <a:solidFill>
                  <a:srgbClr val="333333"/>
                </a:solidFill>
                <a:latin typeface="Gill Sans MT"/>
                <a:cs typeface="Gill Sans MT"/>
              </a:rPr>
              <a:t>rates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0410824" y="7715250"/>
            <a:ext cx="1590675" cy="323850"/>
            <a:chOff x="10410824" y="7715250"/>
            <a:chExt cx="1590675" cy="323850"/>
          </a:xfrm>
        </p:grpSpPr>
        <p:sp>
          <p:nvSpPr>
            <p:cNvPr id="29" name="object 29" descr=""/>
            <p:cNvSpPr/>
            <p:nvPr/>
          </p:nvSpPr>
          <p:spPr>
            <a:xfrm>
              <a:off x="10410824" y="7715250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5124" y="78104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0701138" y="77964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086600"/>
          </a:xfrm>
          <a:custGeom>
            <a:avLst/>
            <a:gdLst/>
            <a:ahLst/>
            <a:cxnLst/>
            <a:rect l="l" t="t" r="r" b="b"/>
            <a:pathLst>
              <a:path w="12192000" h="7086600">
                <a:moveTo>
                  <a:pt x="12191999" y="7086599"/>
                </a:moveTo>
                <a:lnTo>
                  <a:pt x="0" y="7086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86599"/>
                </a:lnTo>
                <a:close/>
              </a:path>
            </a:pathLst>
          </a:custGeom>
          <a:solidFill>
            <a:srgbClr val="F5F1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52499" cy="70865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499" y="0"/>
            <a:ext cx="952499" cy="7086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399" y="6048374"/>
            <a:ext cx="1219199" cy="80962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14999" y="1371599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19199" y="4267199"/>
            <a:ext cx="9753600" cy="2362200"/>
          </a:xfrm>
          <a:custGeom>
            <a:avLst/>
            <a:gdLst/>
            <a:ahLst/>
            <a:cxnLst/>
            <a:rect l="l" t="t" r="r" b="b"/>
            <a:pathLst>
              <a:path w="9753600" h="2362200">
                <a:moveTo>
                  <a:pt x="9705974" y="2362199"/>
                </a:moveTo>
                <a:lnTo>
                  <a:pt x="47624" y="2362199"/>
                </a:lnTo>
                <a:lnTo>
                  <a:pt x="38122" y="2361327"/>
                </a:lnTo>
                <a:lnTo>
                  <a:pt x="3487" y="2332856"/>
                </a:lnTo>
                <a:lnTo>
                  <a:pt x="0" y="2314574"/>
                </a:lnTo>
                <a:lnTo>
                  <a:pt x="0" y="47624"/>
                </a:lnTo>
                <a:lnTo>
                  <a:pt x="21284" y="7845"/>
                </a:lnTo>
                <a:lnTo>
                  <a:pt x="47624" y="0"/>
                </a:lnTo>
                <a:lnTo>
                  <a:pt x="9705974" y="0"/>
                </a:lnTo>
                <a:lnTo>
                  <a:pt x="9745752" y="21284"/>
                </a:lnTo>
                <a:lnTo>
                  <a:pt x="9753599" y="47624"/>
                </a:lnTo>
                <a:lnTo>
                  <a:pt x="9753599" y="2314574"/>
                </a:lnTo>
                <a:lnTo>
                  <a:pt x="9732313" y="2354353"/>
                </a:lnTo>
                <a:lnTo>
                  <a:pt x="9705974" y="2362199"/>
                </a:lnTo>
                <a:close/>
              </a:path>
            </a:pathLst>
          </a:custGeom>
          <a:solidFill>
            <a:srgbClr val="FFFFFF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199" y="2000249"/>
            <a:ext cx="9753599" cy="203835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219200" y="4267200"/>
            <a:ext cx="9753600" cy="2362200"/>
            <a:chOff x="1219200" y="4267200"/>
            <a:chExt cx="9753600" cy="2362200"/>
          </a:xfrm>
        </p:grpSpPr>
        <p:sp>
          <p:nvSpPr>
            <p:cNvPr id="10" name="object 10" descr=""/>
            <p:cNvSpPr/>
            <p:nvPr/>
          </p:nvSpPr>
          <p:spPr>
            <a:xfrm>
              <a:off x="1219200" y="4267200"/>
              <a:ext cx="9753600" cy="2362200"/>
            </a:xfrm>
            <a:custGeom>
              <a:avLst/>
              <a:gdLst/>
              <a:ahLst/>
              <a:cxnLst/>
              <a:rect l="l" t="t" r="r" b="b"/>
              <a:pathLst>
                <a:path w="9753600" h="2362200">
                  <a:moveTo>
                    <a:pt x="9705974" y="2362199"/>
                  </a:moveTo>
                  <a:lnTo>
                    <a:pt x="47624" y="2362199"/>
                  </a:lnTo>
                  <a:lnTo>
                    <a:pt x="38122" y="2361328"/>
                  </a:lnTo>
                  <a:lnTo>
                    <a:pt x="3487" y="2332856"/>
                  </a:lnTo>
                  <a:lnTo>
                    <a:pt x="0" y="2314574"/>
                  </a:lnTo>
                  <a:lnTo>
                    <a:pt x="0" y="47624"/>
                  </a:lnTo>
                  <a:lnTo>
                    <a:pt x="21284" y="7845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15476" y="871"/>
                  </a:lnTo>
                  <a:lnTo>
                    <a:pt x="9724256" y="3487"/>
                  </a:lnTo>
                  <a:lnTo>
                    <a:pt x="9732314" y="7845"/>
                  </a:lnTo>
                  <a:lnTo>
                    <a:pt x="97343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1"/>
                  </a:lnTo>
                  <a:lnTo>
                    <a:pt x="9524" y="42572"/>
                  </a:lnTo>
                  <a:lnTo>
                    <a:pt x="9524" y="2319625"/>
                  </a:lnTo>
                  <a:lnTo>
                    <a:pt x="10410" y="2324077"/>
                  </a:lnTo>
                  <a:lnTo>
                    <a:pt x="10491" y="2324486"/>
                  </a:lnTo>
                  <a:lnTo>
                    <a:pt x="37712" y="2351706"/>
                  </a:lnTo>
                  <a:lnTo>
                    <a:pt x="42572" y="2352673"/>
                  </a:lnTo>
                  <a:lnTo>
                    <a:pt x="9734332" y="2352673"/>
                  </a:lnTo>
                  <a:lnTo>
                    <a:pt x="9732314" y="2354353"/>
                  </a:lnTo>
                  <a:lnTo>
                    <a:pt x="9724256" y="2358712"/>
                  </a:lnTo>
                  <a:lnTo>
                    <a:pt x="9715476" y="2361328"/>
                  </a:lnTo>
                  <a:lnTo>
                    <a:pt x="9705974" y="2362199"/>
                  </a:lnTo>
                  <a:close/>
                </a:path>
                <a:path w="9753600" h="2362200">
                  <a:moveTo>
                    <a:pt x="9734332" y="2352673"/>
                  </a:moveTo>
                  <a:lnTo>
                    <a:pt x="9711026" y="2352673"/>
                  </a:lnTo>
                  <a:lnTo>
                    <a:pt x="9715885" y="2351706"/>
                  </a:lnTo>
                  <a:lnTo>
                    <a:pt x="9725220" y="2347839"/>
                  </a:lnTo>
                  <a:lnTo>
                    <a:pt x="9744072" y="2319625"/>
                  </a:lnTo>
                  <a:lnTo>
                    <a:pt x="9744072" y="42572"/>
                  </a:lnTo>
                  <a:lnTo>
                    <a:pt x="9743187" y="38122"/>
                  </a:lnTo>
                  <a:lnTo>
                    <a:pt x="9743105" y="37711"/>
                  </a:lnTo>
                  <a:lnTo>
                    <a:pt x="9715885" y="10491"/>
                  </a:lnTo>
                  <a:lnTo>
                    <a:pt x="9711026" y="9524"/>
                  </a:lnTo>
                  <a:lnTo>
                    <a:pt x="9734332" y="9524"/>
                  </a:lnTo>
                  <a:lnTo>
                    <a:pt x="9753599" y="47624"/>
                  </a:lnTo>
                  <a:lnTo>
                    <a:pt x="9753599" y="2314574"/>
                  </a:lnTo>
                  <a:lnTo>
                    <a:pt x="9752727" y="2324077"/>
                  </a:lnTo>
                  <a:lnTo>
                    <a:pt x="9750111" y="2332856"/>
                  </a:lnTo>
                  <a:lnTo>
                    <a:pt x="9745752" y="2340914"/>
                  </a:lnTo>
                  <a:lnTo>
                    <a:pt x="9739649" y="2348250"/>
                  </a:lnTo>
                  <a:lnTo>
                    <a:pt x="9734332" y="2352673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62324" y="5000624"/>
              <a:ext cx="762000" cy="19050"/>
            </a:xfrm>
            <a:custGeom>
              <a:avLst/>
              <a:gdLst/>
              <a:ahLst/>
              <a:cxnLst/>
              <a:rect l="l" t="t" r="r" b="b"/>
              <a:pathLst>
                <a:path w="762000" h="19050">
                  <a:moveTo>
                    <a:pt x="7619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19049"/>
                  </a:lnTo>
                  <a:close/>
                </a:path>
              </a:pathLst>
            </a:custGeom>
            <a:solidFill>
              <a:srgbClr val="8BA7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dirty="0" spc="-204" i="0">
                <a:latin typeface="Garamond"/>
                <a:cs typeface="Garamond"/>
              </a:rPr>
              <a:t>Things</a:t>
            </a:r>
            <a:r>
              <a:rPr dirty="0" spc="-315" i="0">
                <a:latin typeface="Garamond"/>
                <a:cs typeface="Garamond"/>
              </a:rPr>
              <a:t> </a:t>
            </a:r>
            <a:r>
              <a:rPr dirty="0" spc="-560" i="0">
                <a:latin typeface="Garamond"/>
                <a:cs typeface="Garamond"/>
              </a:rPr>
              <a:t>to</a:t>
            </a:r>
            <a:r>
              <a:rPr dirty="0" spc="-315" i="0">
                <a:latin typeface="Garamond"/>
                <a:cs typeface="Garamond"/>
              </a:rPr>
              <a:t> </a:t>
            </a:r>
            <a:r>
              <a:rPr dirty="0" spc="215" i="0">
                <a:latin typeface="Garamond"/>
                <a:cs typeface="Garamond"/>
              </a:rPr>
              <a:t>Do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4882256" y="1332557"/>
            <a:ext cx="242760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-140">
                <a:latin typeface="Calibri"/>
                <a:cs typeface="Calibri"/>
              </a:rPr>
              <a:t>Explore</a:t>
            </a:r>
            <a:r>
              <a:rPr dirty="0" sz="2050" spc="-30">
                <a:latin typeface="Calibri"/>
                <a:cs typeface="Calibri"/>
              </a:rPr>
              <a:t> </a:t>
            </a:r>
            <a:r>
              <a:rPr dirty="0" sz="2050" spc="-195">
                <a:latin typeface="Calibri"/>
                <a:cs typeface="Calibri"/>
              </a:rPr>
              <a:t>the</a:t>
            </a:r>
            <a:r>
              <a:rPr dirty="0" sz="2050" spc="-25">
                <a:latin typeface="Calibri"/>
                <a:cs typeface="Calibri"/>
              </a:rPr>
              <a:t> </a:t>
            </a:r>
            <a:r>
              <a:rPr dirty="0" sz="2050" spc="-190">
                <a:latin typeface="Calibri"/>
                <a:cs typeface="Calibri"/>
              </a:rPr>
              <a:t>beauty</a:t>
            </a:r>
            <a:r>
              <a:rPr dirty="0" sz="2050" spc="-20">
                <a:latin typeface="Calibri"/>
                <a:cs typeface="Calibri"/>
              </a:rPr>
              <a:t> </a:t>
            </a:r>
            <a:r>
              <a:rPr dirty="0" sz="2050" spc="-125">
                <a:latin typeface="Calibri"/>
                <a:cs typeface="Calibri"/>
              </a:rPr>
              <a:t>around</a:t>
            </a:r>
            <a:r>
              <a:rPr dirty="0" sz="1750" spc="-125">
                <a:latin typeface="Comic Sans MS"/>
                <a:cs typeface="Comic Sans MS"/>
              </a:rPr>
              <a:t>!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55812" y="2843276"/>
            <a:ext cx="2644775" cy="8572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723900">
              <a:lnSpc>
                <a:spcPct val="122200"/>
              </a:lnSpc>
              <a:spcBef>
                <a:spcPts val="85"/>
              </a:spcBef>
            </a:pPr>
            <a:r>
              <a:rPr dirty="0" sz="1500" spc="-105" b="0">
                <a:solidFill>
                  <a:srgbClr val="4A5E4A"/>
                </a:solidFill>
                <a:latin typeface="Montserrat Medium"/>
                <a:cs typeface="Montserrat Medium"/>
              </a:rPr>
              <a:t>Nature</a:t>
            </a:r>
            <a:r>
              <a:rPr dirty="0" sz="1500" spc="1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20" b="0">
                <a:solidFill>
                  <a:srgbClr val="4A5E4A"/>
                </a:solidFill>
                <a:latin typeface="Montserrat Medium"/>
                <a:cs typeface="Montserrat Medium"/>
              </a:rPr>
              <a:t>Walks </a:t>
            </a:r>
            <a:r>
              <a:rPr dirty="0" sz="1350" spc="-9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550" spc="-90">
                <a:solidFill>
                  <a:srgbClr val="333333"/>
                </a:solidFill>
                <a:latin typeface="Calibri"/>
                <a:cs typeface="Calibri"/>
              </a:rPr>
              <a:t>Description</a:t>
            </a:r>
            <a:r>
              <a:rPr dirty="0" sz="155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25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80">
                <a:solidFill>
                  <a:srgbClr val="333333"/>
                </a:solidFill>
                <a:latin typeface="Calibri"/>
                <a:cs typeface="Calibri"/>
              </a:rPr>
              <a:t>hiking</a:t>
            </a:r>
            <a:r>
              <a:rPr dirty="0" sz="155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80">
                <a:solidFill>
                  <a:srgbClr val="333333"/>
                </a:solidFill>
                <a:latin typeface="Calibri"/>
                <a:cs typeface="Calibri"/>
              </a:rPr>
              <a:t>trails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5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550" spc="-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10">
                <a:solidFill>
                  <a:srgbClr val="333333"/>
                </a:solidFill>
                <a:latin typeface="Calibri"/>
                <a:cs typeface="Calibri"/>
              </a:rPr>
              <a:t>nature</a:t>
            </a:r>
            <a:endParaRPr sz="155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240"/>
              </a:spcBef>
            </a:pPr>
            <a:r>
              <a:rPr dirty="0" sz="1550" spc="-55">
                <a:solidFill>
                  <a:srgbClr val="333333"/>
                </a:solidFill>
                <a:latin typeface="Calibri"/>
                <a:cs typeface="Calibri"/>
              </a:rPr>
              <a:t>experiences</a:t>
            </a:r>
            <a:r>
              <a:rPr dirty="0" sz="1350" spc="-5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41787" y="2843276"/>
            <a:ext cx="2308225" cy="8572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 indent="-635">
              <a:lnSpc>
                <a:spcPct val="117600"/>
              </a:lnSpc>
              <a:spcBef>
                <a:spcPts val="170"/>
              </a:spcBef>
            </a:pPr>
            <a:r>
              <a:rPr dirty="0" sz="1500" spc="-105" b="0">
                <a:solidFill>
                  <a:srgbClr val="4A5E4A"/>
                </a:solidFill>
                <a:latin typeface="Montserrat Medium"/>
                <a:cs typeface="Montserrat Medium"/>
              </a:rPr>
              <a:t>Lake/Water</a:t>
            </a:r>
            <a:r>
              <a:rPr dirty="0" sz="150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Activities </a:t>
            </a:r>
            <a:r>
              <a:rPr dirty="0" sz="1350" spc="-85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550" spc="-85">
                <a:solidFill>
                  <a:srgbClr val="333333"/>
                </a:solidFill>
                <a:latin typeface="Calibri"/>
                <a:cs typeface="Calibri"/>
              </a:rPr>
              <a:t>Details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50">
                <a:solidFill>
                  <a:srgbClr val="333333"/>
                </a:solidFill>
                <a:latin typeface="Calibri"/>
                <a:cs typeface="Calibri"/>
              </a:rPr>
              <a:t>about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60">
                <a:solidFill>
                  <a:srgbClr val="333333"/>
                </a:solidFill>
                <a:latin typeface="Calibri"/>
                <a:cs typeface="Calibri"/>
              </a:rPr>
              <a:t>water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90">
                <a:solidFill>
                  <a:srgbClr val="333333"/>
                </a:solidFill>
                <a:latin typeface="Calibri"/>
                <a:cs typeface="Calibri"/>
              </a:rPr>
              <a:t>activities</a:t>
            </a:r>
            <a:r>
              <a:rPr dirty="0" sz="15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0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550" spc="-55">
                <a:solidFill>
                  <a:srgbClr val="333333"/>
                </a:solidFill>
                <a:latin typeface="Calibri"/>
                <a:cs typeface="Calibri"/>
              </a:rPr>
              <a:t>experiences</a:t>
            </a:r>
            <a:r>
              <a:rPr dirty="0" sz="1350" spc="-55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59104" y="2843276"/>
            <a:ext cx="2909570" cy="590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dirty="0" sz="1500" spc="-114" b="0">
                <a:solidFill>
                  <a:srgbClr val="4A5E4A"/>
                </a:solidFill>
                <a:latin typeface="Montserrat Medium"/>
                <a:cs typeface="Montserrat Medium"/>
              </a:rPr>
              <a:t>Spa</a:t>
            </a:r>
            <a:r>
              <a:rPr dirty="0" sz="1500" spc="-3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&amp;</a:t>
            </a:r>
            <a:r>
              <a:rPr dirty="0" sz="150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10" b="0">
                <a:solidFill>
                  <a:srgbClr val="4A5E4A"/>
                </a:solidFill>
                <a:latin typeface="Montserrat Medium"/>
                <a:cs typeface="Montserrat Medium"/>
              </a:rPr>
              <a:t>Relaxation</a:t>
            </a:r>
            <a:endParaRPr sz="150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350" spc="-100">
                <a:solidFill>
                  <a:srgbClr val="333333"/>
                </a:solidFill>
                <a:latin typeface="Arial"/>
                <a:cs typeface="Arial"/>
              </a:rPr>
              <a:t>[</a:t>
            </a:r>
            <a:r>
              <a:rPr dirty="0" sz="1550" spc="-100">
                <a:solidFill>
                  <a:srgbClr val="333333"/>
                </a:solidFill>
                <a:latin typeface="Calibri"/>
                <a:cs typeface="Calibri"/>
              </a:rPr>
              <a:t>Resort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60">
                <a:solidFill>
                  <a:srgbClr val="333333"/>
                </a:solidFill>
                <a:latin typeface="Calibri"/>
                <a:cs typeface="Calibri"/>
              </a:rPr>
              <a:t>spa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30">
                <a:solidFill>
                  <a:srgbClr val="333333"/>
                </a:solidFill>
                <a:latin typeface="Calibri"/>
                <a:cs typeface="Calibri"/>
              </a:rPr>
              <a:t>services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55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dirty="0" sz="155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114">
                <a:solidFill>
                  <a:srgbClr val="333333"/>
                </a:solidFill>
                <a:latin typeface="Calibri"/>
                <a:cs typeface="Calibri"/>
              </a:rPr>
              <a:t>relaxation</a:t>
            </a:r>
            <a:r>
              <a:rPr dirty="0" sz="155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550" spc="-60">
                <a:solidFill>
                  <a:srgbClr val="333333"/>
                </a:solidFill>
                <a:latin typeface="Calibri"/>
                <a:cs typeface="Calibri"/>
              </a:rPr>
              <a:t>options</a:t>
            </a:r>
            <a:r>
              <a:rPr dirty="0" sz="1350" spc="-60">
                <a:solidFill>
                  <a:srgbClr val="333333"/>
                </a:solidFill>
                <a:latin typeface="Arial"/>
                <a:cs typeface="Arial"/>
              </a:rPr>
              <a:t>]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12963" y="4555436"/>
            <a:ext cx="165100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90" b="0">
                <a:solidFill>
                  <a:srgbClr val="4A5E4A"/>
                </a:solidFill>
                <a:latin typeface="Montserrat Medium"/>
                <a:cs typeface="Montserrat Medium"/>
              </a:rPr>
              <a:t>Local</a:t>
            </a:r>
            <a:r>
              <a:rPr dirty="0" sz="1650" spc="-2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650" spc="-90" b="0">
                <a:solidFill>
                  <a:srgbClr val="4A5E4A"/>
                </a:solidFill>
                <a:latin typeface="Montserrat Medium"/>
                <a:cs typeface="Montserrat Medium"/>
              </a:rPr>
              <a:t>Attractions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20824" y="4898626"/>
            <a:ext cx="750570" cy="13970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750"/>
              </a:spcBef>
              <a:buChar char="•"/>
              <a:tabLst>
                <a:tab pos="114935" algn="l"/>
              </a:tabLst>
            </a:pP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10">
                <a:solidFill>
                  <a:srgbClr val="333333"/>
                </a:solidFill>
                <a:latin typeface="Calibri"/>
                <a:cs typeface="Calibri"/>
              </a:rPr>
              <a:t>Place</a:t>
            </a:r>
            <a:r>
              <a:rPr dirty="0" sz="17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6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dirty="0" sz="1500" spc="-6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 marL="114935" indent="-102235">
              <a:lnSpc>
                <a:spcPct val="100000"/>
              </a:lnSpc>
              <a:spcBef>
                <a:spcPts val="660"/>
              </a:spcBef>
              <a:buChar char="•"/>
              <a:tabLst>
                <a:tab pos="114935" algn="l"/>
              </a:tabLst>
            </a:pP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10">
                <a:solidFill>
                  <a:srgbClr val="333333"/>
                </a:solidFill>
                <a:latin typeface="Calibri"/>
                <a:cs typeface="Calibri"/>
              </a:rPr>
              <a:t>Place</a:t>
            </a:r>
            <a:r>
              <a:rPr dirty="0" sz="17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60">
                <a:solidFill>
                  <a:srgbClr val="333333"/>
                </a:solidFill>
                <a:latin typeface="Calibri"/>
                <a:cs typeface="Calibri"/>
              </a:rPr>
              <a:t>2</a:t>
            </a:r>
            <a:r>
              <a:rPr dirty="0" sz="1500" spc="-6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 marL="114935" indent="-102235">
              <a:lnSpc>
                <a:spcPct val="100000"/>
              </a:lnSpc>
              <a:spcBef>
                <a:spcPts val="660"/>
              </a:spcBef>
              <a:buChar char="•"/>
              <a:tabLst>
                <a:tab pos="114935" algn="l"/>
              </a:tabLst>
            </a:pP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10">
                <a:solidFill>
                  <a:srgbClr val="333333"/>
                </a:solidFill>
                <a:latin typeface="Calibri"/>
                <a:cs typeface="Calibri"/>
              </a:rPr>
              <a:t>Place</a:t>
            </a:r>
            <a:r>
              <a:rPr dirty="0" sz="17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60">
                <a:solidFill>
                  <a:srgbClr val="333333"/>
                </a:solidFill>
                <a:latin typeface="Calibri"/>
                <a:cs typeface="Calibri"/>
              </a:rPr>
              <a:t>3</a:t>
            </a:r>
            <a:r>
              <a:rPr dirty="0" sz="1500" spc="-6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  <a:p>
            <a:pPr marL="114935" indent="-102235">
              <a:lnSpc>
                <a:spcPct val="100000"/>
              </a:lnSpc>
              <a:spcBef>
                <a:spcPts val="660"/>
              </a:spcBef>
              <a:buChar char="•"/>
              <a:tabLst>
                <a:tab pos="114935" algn="l"/>
              </a:tabLst>
            </a:pP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110">
                <a:solidFill>
                  <a:srgbClr val="333333"/>
                </a:solidFill>
                <a:latin typeface="Calibri"/>
                <a:cs typeface="Calibri"/>
              </a:rPr>
              <a:t>Place</a:t>
            </a:r>
            <a:r>
              <a:rPr dirty="0" sz="1700" spc="-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60">
                <a:solidFill>
                  <a:srgbClr val="333333"/>
                </a:solidFill>
                <a:latin typeface="Calibri"/>
                <a:cs typeface="Calibri"/>
              </a:rPr>
              <a:t>4</a:t>
            </a:r>
            <a:r>
              <a:rPr dirty="0" sz="1500" spc="-6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077199" y="5000624"/>
            <a:ext cx="762000" cy="19050"/>
          </a:xfrm>
          <a:custGeom>
            <a:avLst/>
            <a:gdLst/>
            <a:ahLst/>
            <a:cxnLst/>
            <a:rect l="l" t="t" r="r" b="b"/>
            <a:pathLst>
              <a:path w="762000" h="19050">
                <a:moveTo>
                  <a:pt x="761999" y="19049"/>
                </a:moveTo>
                <a:lnTo>
                  <a:pt x="0" y="19049"/>
                </a:lnTo>
                <a:lnTo>
                  <a:pt x="0" y="0"/>
                </a:lnTo>
                <a:lnTo>
                  <a:pt x="761999" y="0"/>
                </a:lnTo>
                <a:lnTo>
                  <a:pt x="761999" y="19049"/>
                </a:lnTo>
                <a:close/>
              </a:path>
            </a:pathLst>
          </a:custGeom>
          <a:solidFill>
            <a:srgbClr val="8BA7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799883" y="4555436"/>
            <a:ext cx="130746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05" b="0">
                <a:solidFill>
                  <a:srgbClr val="4A5E4A"/>
                </a:solidFill>
                <a:latin typeface="Montserrat Medium"/>
                <a:cs typeface="Montserrat Medium"/>
              </a:rPr>
              <a:t>Guided</a:t>
            </a:r>
            <a:r>
              <a:rPr dirty="0" sz="165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650" spc="-90" b="0">
                <a:solidFill>
                  <a:srgbClr val="4A5E4A"/>
                </a:solidFill>
                <a:latin typeface="Montserrat Medium"/>
                <a:cs typeface="Montserrat Medium"/>
              </a:rPr>
              <a:t>Tours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35699" y="4977215"/>
            <a:ext cx="4269740" cy="556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dirty="0" sz="1500" spc="-95">
                <a:solidFill>
                  <a:srgbClr val="333333"/>
                </a:solidFill>
                <a:latin typeface="Garamond"/>
                <a:cs typeface="Garamond"/>
              </a:rPr>
              <a:t>[</a:t>
            </a:r>
            <a:r>
              <a:rPr dirty="0" sz="1700" spc="-95">
                <a:solidFill>
                  <a:srgbClr val="333333"/>
                </a:solidFill>
                <a:latin typeface="Calibri"/>
                <a:cs typeface="Calibri"/>
              </a:rPr>
              <a:t>Information</a:t>
            </a:r>
            <a:r>
              <a:rPr dirty="0" sz="1700" spc="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50">
                <a:solidFill>
                  <a:srgbClr val="333333"/>
                </a:solidFill>
                <a:latin typeface="Calibri"/>
                <a:cs typeface="Calibri"/>
              </a:rPr>
              <a:t>about</a:t>
            </a:r>
            <a:r>
              <a:rPr dirty="0" sz="17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25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dirty="0" sz="17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35">
                <a:solidFill>
                  <a:srgbClr val="333333"/>
                </a:solidFill>
                <a:latin typeface="Calibri"/>
                <a:cs typeface="Calibri"/>
              </a:rPr>
              <a:t>guided</a:t>
            </a:r>
            <a:r>
              <a:rPr dirty="0" sz="17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Calibri"/>
                <a:cs typeface="Calibri"/>
              </a:rPr>
              <a:t>tours</a:t>
            </a:r>
            <a:r>
              <a:rPr dirty="0" sz="1500" spc="-110">
                <a:solidFill>
                  <a:srgbClr val="333333"/>
                </a:solidFill>
                <a:latin typeface="Garamond"/>
                <a:cs typeface="Garamond"/>
              </a:rPr>
              <a:t>,</a:t>
            </a:r>
            <a:r>
              <a:rPr dirty="0" sz="1500" spc="15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700" spc="-145">
                <a:solidFill>
                  <a:srgbClr val="333333"/>
                </a:solidFill>
                <a:latin typeface="Calibri"/>
                <a:cs typeface="Calibri"/>
              </a:rPr>
              <a:t>schedules</a:t>
            </a:r>
            <a:r>
              <a:rPr dirty="0" sz="1500" spc="-145">
                <a:solidFill>
                  <a:srgbClr val="333333"/>
                </a:solidFill>
                <a:latin typeface="Garamond"/>
                <a:cs typeface="Garamond"/>
              </a:rPr>
              <a:t>,</a:t>
            </a:r>
            <a:r>
              <a:rPr dirty="0" sz="1500" spc="20">
                <a:solidFill>
                  <a:srgbClr val="333333"/>
                </a:solidFill>
                <a:latin typeface="Garamond"/>
                <a:cs typeface="Garamond"/>
              </a:rPr>
              <a:t> </a:t>
            </a:r>
            <a:r>
              <a:rPr dirty="0" sz="1700" spc="-85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dirty="0" sz="1700" spc="-135">
                <a:solidFill>
                  <a:srgbClr val="333333"/>
                </a:solidFill>
                <a:latin typeface="Calibri"/>
                <a:cs typeface="Calibri"/>
              </a:rPr>
              <a:t>reservation</a:t>
            </a:r>
            <a:r>
              <a:rPr dirty="0" sz="1700" spc="1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333333"/>
                </a:solidFill>
                <a:latin typeface="Calibri"/>
                <a:cs typeface="Calibri"/>
              </a:rPr>
              <a:t>details</a:t>
            </a:r>
            <a:r>
              <a:rPr dirty="0" sz="1500" spc="-10">
                <a:solidFill>
                  <a:srgbClr val="333333"/>
                </a:solidFill>
                <a:latin typeface="Garamond"/>
                <a:cs typeface="Garamond"/>
              </a:rPr>
              <a:t>]</a:t>
            </a:r>
            <a:endParaRPr sz="1500">
              <a:latin typeface="Garamond"/>
              <a:cs typeface="Garamond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0410824" y="6572250"/>
            <a:ext cx="1590675" cy="323850"/>
            <a:chOff x="10410824" y="6572250"/>
            <a:chExt cx="1590675" cy="323850"/>
          </a:xfrm>
        </p:grpSpPr>
        <p:sp>
          <p:nvSpPr>
            <p:cNvPr id="23" name="object 23" descr=""/>
            <p:cNvSpPr/>
            <p:nvPr/>
          </p:nvSpPr>
          <p:spPr>
            <a:xfrm>
              <a:off x="10410824" y="6572250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124" y="66674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0701138" y="66534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19199" y="1924049"/>
            <a:ext cx="9753600" cy="2647950"/>
            <a:chOff x="1219199" y="1924049"/>
            <a:chExt cx="9753600" cy="2647950"/>
          </a:xfrm>
        </p:grpSpPr>
        <p:sp>
          <p:nvSpPr>
            <p:cNvPr id="3" name="object 3" descr=""/>
            <p:cNvSpPr/>
            <p:nvPr/>
          </p:nvSpPr>
          <p:spPr>
            <a:xfrm>
              <a:off x="1219199" y="1924049"/>
              <a:ext cx="9753600" cy="2647950"/>
            </a:xfrm>
            <a:custGeom>
              <a:avLst/>
              <a:gdLst/>
              <a:ahLst/>
              <a:cxnLst/>
              <a:rect l="l" t="t" r="r" b="b"/>
              <a:pathLst>
                <a:path w="9753600" h="2647950">
                  <a:moveTo>
                    <a:pt x="9705974" y="2647949"/>
                  </a:moveTo>
                  <a:lnTo>
                    <a:pt x="47624" y="2647949"/>
                  </a:lnTo>
                  <a:lnTo>
                    <a:pt x="38122" y="2647077"/>
                  </a:lnTo>
                  <a:lnTo>
                    <a:pt x="3487" y="2618607"/>
                  </a:lnTo>
                  <a:lnTo>
                    <a:pt x="0" y="2600324"/>
                  </a:lnTo>
                  <a:lnTo>
                    <a:pt x="0" y="47624"/>
                  </a:lnTo>
                  <a:lnTo>
                    <a:pt x="21284" y="7846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45752" y="21284"/>
                  </a:lnTo>
                  <a:lnTo>
                    <a:pt x="9753599" y="47624"/>
                  </a:lnTo>
                  <a:lnTo>
                    <a:pt x="9753599" y="2600324"/>
                  </a:lnTo>
                  <a:lnTo>
                    <a:pt x="9732313" y="2640103"/>
                  </a:lnTo>
                  <a:lnTo>
                    <a:pt x="9705974" y="264794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19199" y="1924049"/>
              <a:ext cx="9753600" cy="2647950"/>
            </a:xfrm>
            <a:custGeom>
              <a:avLst/>
              <a:gdLst/>
              <a:ahLst/>
              <a:cxnLst/>
              <a:rect l="l" t="t" r="r" b="b"/>
              <a:pathLst>
                <a:path w="9753600" h="2647950">
                  <a:moveTo>
                    <a:pt x="9705974" y="2647949"/>
                  </a:moveTo>
                  <a:lnTo>
                    <a:pt x="47624" y="2647949"/>
                  </a:lnTo>
                  <a:lnTo>
                    <a:pt x="38122" y="2647077"/>
                  </a:lnTo>
                  <a:lnTo>
                    <a:pt x="3487" y="2618607"/>
                  </a:lnTo>
                  <a:lnTo>
                    <a:pt x="993" y="2610236"/>
                  </a:lnTo>
                  <a:lnTo>
                    <a:pt x="871" y="2609827"/>
                  </a:lnTo>
                  <a:lnTo>
                    <a:pt x="0" y="2600324"/>
                  </a:lnTo>
                  <a:lnTo>
                    <a:pt x="0" y="47624"/>
                  </a:lnTo>
                  <a:lnTo>
                    <a:pt x="871" y="38122"/>
                  </a:lnTo>
                  <a:lnTo>
                    <a:pt x="29342" y="3487"/>
                  </a:lnTo>
                  <a:lnTo>
                    <a:pt x="47624" y="0"/>
                  </a:lnTo>
                  <a:lnTo>
                    <a:pt x="9705974" y="0"/>
                  </a:lnTo>
                  <a:lnTo>
                    <a:pt x="9715476" y="871"/>
                  </a:lnTo>
                  <a:lnTo>
                    <a:pt x="9724256" y="3487"/>
                  </a:lnTo>
                  <a:lnTo>
                    <a:pt x="9732314" y="7846"/>
                  </a:lnTo>
                  <a:lnTo>
                    <a:pt x="9734332" y="9524"/>
                  </a:lnTo>
                  <a:lnTo>
                    <a:pt x="42572" y="9524"/>
                  </a:lnTo>
                  <a:lnTo>
                    <a:pt x="37712" y="10491"/>
                  </a:lnTo>
                  <a:lnTo>
                    <a:pt x="10491" y="37712"/>
                  </a:lnTo>
                  <a:lnTo>
                    <a:pt x="9524" y="42572"/>
                  </a:lnTo>
                  <a:lnTo>
                    <a:pt x="9524" y="2605376"/>
                  </a:lnTo>
                  <a:lnTo>
                    <a:pt x="37712" y="2637457"/>
                  </a:lnTo>
                  <a:lnTo>
                    <a:pt x="42572" y="2638424"/>
                  </a:lnTo>
                  <a:lnTo>
                    <a:pt x="9734332" y="2638424"/>
                  </a:lnTo>
                  <a:lnTo>
                    <a:pt x="9732314" y="2640103"/>
                  </a:lnTo>
                  <a:lnTo>
                    <a:pt x="9724256" y="2644462"/>
                  </a:lnTo>
                  <a:lnTo>
                    <a:pt x="9715476" y="2647077"/>
                  </a:lnTo>
                  <a:lnTo>
                    <a:pt x="9705974" y="2647949"/>
                  </a:lnTo>
                  <a:close/>
                </a:path>
                <a:path w="9753600" h="2647950">
                  <a:moveTo>
                    <a:pt x="9734332" y="2638424"/>
                  </a:moveTo>
                  <a:lnTo>
                    <a:pt x="9711026" y="2638424"/>
                  </a:lnTo>
                  <a:lnTo>
                    <a:pt x="9715885" y="2637457"/>
                  </a:lnTo>
                  <a:lnTo>
                    <a:pt x="9725220" y="2633590"/>
                  </a:lnTo>
                  <a:lnTo>
                    <a:pt x="9744072" y="2605376"/>
                  </a:lnTo>
                  <a:lnTo>
                    <a:pt x="9744072" y="42572"/>
                  </a:lnTo>
                  <a:lnTo>
                    <a:pt x="9715885" y="10491"/>
                  </a:lnTo>
                  <a:lnTo>
                    <a:pt x="9711026" y="9524"/>
                  </a:lnTo>
                  <a:lnTo>
                    <a:pt x="9734332" y="9524"/>
                  </a:lnTo>
                  <a:lnTo>
                    <a:pt x="9753599" y="47624"/>
                  </a:lnTo>
                  <a:lnTo>
                    <a:pt x="9753599" y="2600324"/>
                  </a:lnTo>
                  <a:lnTo>
                    <a:pt x="9752727" y="2609827"/>
                  </a:lnTo>
                  <a:lnTo>
                    <a:pt x="9750111" y="2618607"/>
                  </a:lnTo>
                  <a:lnTo>
                    <a:pt x="9745752" y="2626665"/>
                  </a:lnTo>
                  <a:lnTo>
                    <a:pt x="9739649" y="2634000"/>
                  </a:lnTo>
                  <a:lnTo>
                    <a:pt x="9734332" y="2638424"/>
                  </a:lnTo>
                  <a:close/>
                </a:path>
              </a:pathLst>
            </a:custGeom>
            <a:solidFill>
              <a:srgbClr val="8BA78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0209">
              <a:lnSpc>
                <a:spcPct val="100000"/>
              </a:lnSpc>
              <a:spcBef>
                <a:spcPts val="100"/>
              </a:spcBef>
            </a:pPr>
            <a:r>
              <a:rPr dirty="0" spc="1430"/>
              <a:t>RSVP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975869" y="1332119"/>
            <a:ext cx="224028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-300">
                <a:solidFill>
                  <a:srgbClr val="333333"/>
                </a:solidFill>
                <a:latin typeface="Calibri"/>
                <a:cs typeface="Calibri"/>
              </a:rPr>
              <a:t>We</a:t>
            </a:r>
            <a:r>
              <a:rPr dirty="0" sz="20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050" spc="-225">
                <a:solidFill>
                  <a:srgbClr val="333333"/>
                </a:solidFill>
                <a:latin typeface="Calibri"/>
                <a:cs typeface="Calibri"/>
              </a:rPr>
              <a:t>hope</a:t>
            </a:r>
            <a:r>
              <a:rPr dirty="0" sz="20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050" spc="-195">
                <a:solidFill>
                  <a:srgbClr val="333333"/>
                </a:solidFill>
                <a:latin typeface="Calibri"/>
                <a:cs typeface="Calibri"/>
              </a:rPr>
              <a:t>you</a:t>
            </a:r>
            <a:r>
              <a:rPr dirty="0" sz="20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050" spc="-185">
                <a:solidFill>
                  <a:srgbClr val="333333"/>
                </a:solidFill>
                <a:latin typeface="Calibri"/>
                <a:cs typeface="Calibri"/>
              </a:rPr>
              <a:t>can</a:t>
            </a:r>
            <a:r>
              <a:rPr dirty="0" sz="20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050" spc="-105">
                <a:solidFill>
                  <a:srgbClr val="333333"/>
                </a:solidFill>
                <a:latin typeface="Calibri"/>
                <a:cs typeface="Calibri"/>
              </a:rPr>
              <a:t>join</a:t>
            </a:r>
            <a:r>
              <a:rPr dirty="0" sz="2050" spc="-2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2050" spc="-60">
                <a:solidFill>
                  <a:srgbClr val="333333"/>
                </a:solidFill>
                <a:latin typeface="Calibri"/>
                <a:cs typeface="Calibri"/>
              </a:rPr>
              <a:t>us</a:t>
            </a:r>
            <a:r>
              <a:rPr dirty="0" sz="1750" spc="-60">
                <a:solidFill>
                  <a:srgbClr val="333333"/>
                </a:solidFill>
                <a:latin typeface="Comic Sans MS"/>
                <a:cs typeface="Comic Sans MS"/>
              </a:rPr>
              <a:t>!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15755" y="2215521"/>
            <a:ext cx="21609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95" b="0">
                <a:solidFill>
                  <a:srgbClr val="4A5E4A"/>
                </a:solidFill>
                <a:latin typeface="Montserrat Medium"/>
                <a:cs typeface="Montserrat Medium"/>
              </a:rPr>
              <a:t>Please</a:t>
            </a:r>
            <a:r>
              <a:rPr dirty="0" sz="1650" spc="-3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650" spc="-114" b="0">
                <a:solidFill>
                  <a:srgbClr val="4A5E4A"/>
                </a:solidFill>
                <a:latin typeface="Montserrat Medium"/>
                <a:cs typeface="Montserrat Medium"/>
              </a:rPr>
              <a:t>RSVP</a:t>
            </a:r>
            <a:r>
              <a:rPr dirty="0" sz="1650" spc="-2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650" spc="-120" b="0">
                <a:solidFill>
                  <a:srgbClr val="4A5E4A"/>
                </a:solidFill>
                <a:latin typeface="Montserrat Medium"/>
                <a:cs typeface="Montserrat Medium"/>
              </a:rPr>
              <a:t>by</a:t>
            </a:r>
            <a:r>
              <a:rPr dirty="0" sz="1650" spc="-3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650" spc="-75" b="0">
                <a:solidFill>
                  <a:srgbClr val="4A5E4A"/>
                </a:solidFill>
                <a:latin typeface="Montserrat Medium"/>
                <a:cs typeface="Montserrat Medium"/>
              </a:rPr>
              <a:t>[Date]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0824" y="2643203"/>
            <a:ext cx="67818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85" b="0">
                <a:solidFill>
                  <a:srgbClr val="4A5E4A"/>
                </a:solidFill>
                <a:latin typeface="Montserrat Medium"/>
                <a:cs typeface="Montserrat Medium"/>
              </a:rPr>
              <a:t>Names: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20824" y="2957915"/>
            <a:ext cx="103060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55">
                <a:solidFill>
                  <a:srgbClr val="333333"/>
                </a:solidFill>
                <a:latin typeface="Fabrikat Italic"/>
                <a:cs typeface="Fabrikat Italic"/>
              </a:rPr>
              <a:t>[</a:t>
            </a:r>
            <a:r>
              <a:rPr dirty="0" sz="1700" spc="-155">
                <a:solidFill>
                  <a:srgbClr val="333333"/>
                </a:solidFill>
                <a:latin typeface="Gill Sans MT"/>
                <a:cs typeface="Gill Sans MT"/>
              </a:rPr>
              <a:t>Your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35">
                <a:solidFill>
                  <a:srgbClr val="333333"/>
                </a:solidFill>
                <a:latin typeface="Gill Sans MT"/>
                <a:cs typeface="Gill Sans MT"/>
              </a:rPr>
              <a:t>Names</a:t>
            </a:r>
            <a:r>
              <a:rPr dirty="0" sz="1500" spc="-135">
                <a:solidFill>
                  <a:srgbClr val="333333"/>
                </a:solidFill>
                <a:latin typeface="Fabrikat Italic"/>
                <a:cs typeface="Fabrikat Italic"/>
              </a:rPr>
              <a:t>]</a:t>
            </a:r>
            <a:endParaRPr sz="1500">
              <a:latin typeface="Fabrikat Italic"/>
              <a:cs typeface="Fabrikat Ital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0824" y="3443302"/>
            <a:ext cx="11906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85" b="0">
                <a:solidFill>
                  <a:srgbClr val="4A5E4A"/>
                </a:solidFill>
                <a:latin typeface="Montserrat Medium"/>
                <a:cs typeface="Montserrat Medium"/>
              </a:rPr>
              <a:t>Phone/Email: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20824" y="3758015"/>
            <a:ext cx="220662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14">
                <a:solidFill>
                  <a:srgbClr val="333333"/>
                </a:solidFill>
                <a:latin typeface="Fabrikat Italic"/>
                <a:cs typeface="Fabrikat Italic"/>
              </a:rPr>
              <a:t>[</a:t>
            </a:r>
            <a:r>
              <a:rPr dirty="0" sz="1700" spc="-114">
                <a:solidFill>
                  <a:srgbClr val="333333"/>
                </a:solidFill>
                <a:latin typeface="Gill Sans MT"/>
                <a:cs typeface="Gill Sans MT"/>
              </a:rPr>
              <a:t>Contact</a:t>
            </a:r>
            <a:r>
              <a:rPr dirty="0" sz="1700" spc="-5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Details</a:t>
            </a:r>
            <a:r>
              <a:rPr dirty="0" sz="1700" spc="-5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100">
                <a:solidFill>
                  <a:srgbClr val="333333"/>
                </a:solidFill>
                <a:latin typeface="Gill Sans MT"/>
                <a:cs typeface="Gill Sans MT"/>
              </a:rPr>
              <a:t>placeholder</a:t>
            </a:r>
            <a:r>
              <a:rPr dirty="0" sz="1500" spc="-100">
                <a:solidFill>
                  <a:srgbClr val="333333"/>
                </a:solidFill>
                <a:latin typeface="Fabrikat Italic"/>
                <a:cs typeface="Fabrikat Italic"/>
              </a:rPr>
              <a:t>]</a:t>
            </a:r>
            <a:endParaRPr sz="1500">
              <a:latin typeface="Fabrikat Italic"/>
              <a:cs typeface="Fabrikat Ital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35699" y="2643203"/>
            <a:ext cx="154432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85" b="0">
                <a:solidFill>
                  <a:srgbClr val="4A5E4A"/>
                </a:solidFill>
                <a:latin typeface="Montserrat Medium"/>
                <a:cs typeface="Montserrat Medium"/>
              </a:rPr>
              <a:t>Special</a:t>
            </a:r>
            <a:r>
              <a:rPr dirty="0" sz="1500" spc="-35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80" b="0">
                <a:solidFill>
                  <a:srgbClr val="4A5E4A"/>
                </a:solidFill>
                <a:latin typeface="Montserrat Medium"/>
                <a:cs typeface="Montserrat Medium"/>
              </a:rPr>
              <a:t>Requests: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235699" y="2957915"/>
            <a:ext cx="149415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30">
                <a:solidFill>
                  <a:srgbClr val="333333"/>
                </a:solidFill>
                <a:latin typeface="Fabrikat Italic"/>
                <a:cs typeface="Fabrikat Italic"/>
              </a:rPr>
              <a:t>[</a:t>
            </a:r>
            <a:r>
              <a:rPr dirty="0" sz="1700" spc="-130">
                <a:solidFill>
                  <a:srgbClr val="333333"/>
                </a:solidFill>
                <a:latin typeface="Gill Sans MT"/>
                <a:cs typeface="Gill Sans MT"/>
              </a:rPr>
              <a:t>Food</a:t>
            </a:r>
            <a:r>
              <a:rPr dirty="0" sz="1700" spc="-75">
                <a:solidFill>
                  <a:srgbClr val="333333"/>
                </a:solidFill>
                <a:latin typeface="Gill Sans MT"/>
                <a:cs typeface="Gill Sans MT"/>
              </a:rPr>
              <a:t> </a:t>
            </a:r>
            <a:r>
              <a:rPr dirty="0" sz="1700" spc="-85">
                <a:solidFill>
                  <a:srgbClr val="333333"/>
                </a:solidFill>
                <a:latin typeface="Gill Sans MT"/>
                <a:cs typeface="Gill Sans MT"/>
              </a:rPr>
              <a:t>allergies</a:t>
            </a:r>
            <a:r>
              <a:rPr dirty="0" sz="1500" spc="-85">
                <a:solidFill>
                  <a:srgbClr val="333333"/>
                </a:solidFill>
                <a:latin typeface="Fabrikat Italic"/>
                <a:cs typeface="Fabrikat Italic"/>
              </a:rPr>
              <a:t>,</a:t>
            </a:r>
            <a:r>
              <a:rPr dirty="0" sz="1500" spc="55">
                <a:solidFill>
                  <a:srgbClr val="333333"/>
                </a:solidFill>
                <a:latin typeface="Fabrikat Italic"/>
                <a:cs typeface="Fabrikat Italic"/>
              </a:rPr>
              <a:t> </a:t>
            </a:r>
            <a:r>
              <a:rPr dirty="0" sz="1700" spc="-70">
                <a:solidFill>
                  <a:srgbClr val="333333"/>
                </a:solidFill>
                <a:latin typeface="Gill Sans MT"/>
                <a:cs typeface="Gill Sans MT"/>
              </a:rPr>
              <a:t>etc</a:t>
            </a:r>
            <a:r>
              <a:rPr dirty="0" sz="1500" spc="-70">
                <a:solidFill>
                  <a:srgbClr val="333333"/>
                </a:solidFill>
                <a:latin typeface="Fabrikat Italic"/>
                <a:cs typeface="Fabrikat Italic"/>
              </a:rPr>
              <a:t>.]</a:t>
            </a:r>
            <a:endParaRPr sz="1500">
              <a:latin typeface="Fabrikat Italic"/>
              <a:cs typeface="Fabrikat Ital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35699" y="3443302"/>
            <a:ext cx="1651000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110" b="0">
                <a:solidFill>
                  <a:srgbClr val="4A5E4A"/>
                </a:solidFill>
                <a:latin typeface="Montserrat Medium"/>
                <a:cs typeface="Montserrat Medium"/>
              </a:rPr>
              <a:t>Number</a:t>
            </a:r>
            <a:r>
              <a:rPr dirty="0" sz="1500" spc="-4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85" b="0">
                <a:solidFill>
                  <a:srgbClr val="4A5E4A"/>
                </a:solidFill>
                <a:latin typeface="Montserrat Medium"/>
                <a:cs typeface="Montserrat Medium"/>
              </a:rPr>
              <a:t>of</a:t>
            </a:r>
            <a:r>
              <a:rPr dirty="0" sz="1500" spc="-40" b="0">
                <a:solidFill>
                  <a:srgbClr val="4A5E4A"/>
                </a:solidFill>
                <a:latin typeface="Montserrat Medium"/>
                <a:cs typeface="Montserrat Medium"/>
              </a:rPr>
              <a:t> </a:t>
            </a:r>
            <a:r>
              <a:rPr dirty="0" sz="1500" spc="-70" b="0">
                <a:solidFill>
                  <a:srgbClr val="4A5E4A"/>
                </a:solidFill>
                <a:latin typeface="Montserrat Medium"/>
                <a:cs typeface="Montserrat Medium"/>
              </a:rPr>
              <a:t>Guests:</a:t>
            </a:r>
            <a:endParaRPr sz="1500">
              <a:latin typeface="Montserrat Medium"/>
              <a:cs typeface="Montserrat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35699" y="3758015"/>
            <a:ext cx="75184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10">
                <a:solidFill>
                  <a:srgbClr val="333333"/>
                </a:solidFill>
                <a:latin typeface="Fabrikat Italic"/>
                <a:cs typeface="Fabrikat Italic"/>
              </a:rPr>
              <a:t>[</a:t>
            </a:r>
            <a:r>
              <a:rPr dirty="0" sz="1700" spc="-110">
                <a:solidFill>
                  <a:srgbClr val="333333"/>
                </a:solidFill>
                <a:latin typeface="Gill Sans MT"/>
                <a:cs typeface="Gill Sans MT"/>
              </a:rPr>
              <a:t>Number</a:t>
            </a:r>
            <a:r>
              <a:rPr dirty="0" sz="1500" spc="-110">
                <a:solidFill>
                  <a:srgbClr val="333333"/>
                </a:solidFill>
                <a:latin typeface="Fabrikat Italic"/>
                <a:cs typeface="Fabrikat Italic"/>
              </a:rPr>
              <a:t>]</a:t>
            </a:r>
            <a:endParaRPr sz="1500">
              <a:latin typeface="Fabrikat Italic"/>
              <a:cs typeface="Fabrikat Ital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17367" y="4854575"/>
            <a:ext cx="255778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25" i="1">
                <a:solidFill>
                  <a:srgbClr val="597D59"/>
                </a:solidFill>
                <a:latin typeface="Garamond"/>
                <a:cs typeface="Garamond"/>
              </a:rPr>
              <a:t>Wif</a:t>
            </a:r>
            <a:r>
              <a:rPr dirty="0" sz="2100" spc="-130" i="1">
                <a:solidFill>
                  <a:srgbClr val="597D59"/>
                </a:solidFill>
                <a:latin typeface="Garamond"/>
                <a:cs typeface="Garamond"/>
              </a:rPr>
              <a:t> </a:t>
            </a:r>
            <a:r>
              <a:rPr dirty="0" sz="2100" spc="-50" i="1">
                <a:solidFill>
                  <a:srgbClr val="597D59"/>
                </a:solidFill>
                <a:latin typeface="Garamond"/>
                <a:cs typeface="Garamond"/>
              </a:rPr>
              <a:t>love,</a:t>
            </a:r>
            <a:r>
              <a:rPr dirty="0" sz="2100" spc="-125" i="1">
                <a:solidFill>
                  <a:srgbClr val="597D59"/>
                </a:solidFill>
                <a:latin typeface="Garamond"/>
                <a:cs typeface="Garamond"/>
              </a:rPr>
              <a:t> </a:t>
            </a:r>
            <a:r>
              <a:rPr dirty="0" sz="2100" i="1">
                <a:solidFill>
                  <a:srgbClr val="597D59"/>
                </a:solidFill>
                <a:latin typeface="Garamond"/>
                <a:cs typeface="Garamond"/>
              </a:rPr>
              <a:t>[Couple</a:t>
            </a:r>
            <a:r>
              <a:rPr dirty="0" sz="2100" spc="-125" i="1">
                <a:solidFill>
                  <a:srgbClr val="597D59"/>
                </a:solidFill>
                <a:latin typeface="Garamond"/>
                <a:cs typeface="Garamond"/>
              </a:rPr>
              <a:t> </a:t>
            </a:r>
            <a:r>
              <a:rPr dirty="0" sz="2100" spc="45" i="1">
                <a:solidFill>
                  <a:srgbClr val="597D59"/>
                </a:solidFill>
                <a:latin typeface="Garamond"/>
                <a:cs typeface="Garamond"/>
              </a:rPr>
              <a:t>Names]</a:t>
            </a:r>
            <a:endParaRPr sz="2100">
              <a:latin typeface="Garamond"/>
              <a:cs typeface="Garamond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410824" y="6343649"/>
            <a:ext cx="1590675" cy="323850"/>
            <a:chOff x="10410824" y="6343649"/>
            <a:chExt cx="1590675" cy="323850"/>
          </a:xfrm>
        </p:grpSpPr>
        <p:sp>
          <p:nvSpPr>
            <p:cNvPr id="18" name="object 18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2025-08-04T19:24:05Z</dcterms:created>
  <dcterms:modified xsi:type="dcterms:W3CDTF">2025-08-04T19:24:05Z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2025-08-04T00:00:00Z</vt:filetime>
  </property>
</Properties>
</file>