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lexandria Bold" charset="1" panose="00000000000000000000"/>
      <p:regular r:id="rId14"/>
    </p:embeddedFont>
    <p:embeddedFont>
      <p:font typeface="Arimo" charset="1" panose="020B0604020202020204"/>
      <p:regular r:id="rId15"/>
    </p:embeddedFont>
    <p:embeddedFont>
      <p:font typeface="Arimo Bold" charset="1" panose="020B0704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notesSlides/notesSlide3.xml" Type="http://schemas.openxmlformats.org/officeDocument/2006/relationships/notesSlide"/><Relationship Id="rId19" Target="notesSlides/notesSlide4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9525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7886" y="2017805"/>
            <a:ext cx="9220200" cy="2393013"/>
            <a:chOff x="0" y="0"/>
            <a:chExt cx="12293600" cy="31906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93600" cy="3190685"/>
            </a:xfrm>
            <a:custGeom>
              <a:avLst/>
              <a:gdLst/>
              <a:ahLst/>
              <a:cxnLst/>
              <a:rect r="r" b="b" t="t" l="l"/>
              <a:pathLst>
                <a:path h="3190685" w="12293600">
                  <a:moveTo>
                    <a:pt x="0" y="0"/>
                  </a:moveTo>
                  <a:lnTo>
                    <a:pt x="12293600" y="0"/>
                  </a:lnTo>
                  <a:lnTo>
                    <a:pt x="12293600" y="3190685"/>
                  </a:lnTo>
                  <a:lnTo>
                    <a:pt x="0" y="31906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293600" cy="32383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AI Power Scheduling BOT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886" y="4725531"/>
            <a:ext cx="9534228" cy="524827"/>
            <a:chOff x="0" y="0"/>
            <a:chExt cx="12712303" cy="6997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12303" cy="699770"/>
            </a:xfrm>
            <a:custGeom>
              <a:avLst/>
              <a:gdLst/>
              <a:ahLst/>
              <a:cxnLst/>
              <a:rect r="r" b="b" t="t" l="l"/>
              <a:pathLst>
                <a:path h="699770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699770"/>
                  </a:lnTo>
                  <a:lnTo>
                    <a:pt x="0" y="6997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2712303" cy="7854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Automated Interview Scheduling Solution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7886" y="5555010"/>
            <a:ext cx="9534228" cy="433388"/>
            <a:chOff x="0" y="0"/>
            <a:chExt cx="12712303" cy="5778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712303" cy="577850"/>
            </a:xfrm>
            <a:custGeom>
              <a:avLst/>
              <a:gdLst/>
              <a:ahLst/>
              <a:cxnLst/>
              <a:rect r="r" b="b" t="t" l="l"/>
              <a:pathLst>
                <a:path h="577850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2712303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Presented by TEAM 7/G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3124" y="6308526"/>
            <a:ext cx="442764" cy="442764"/>
            <a:chOff x="0" y="0"/>
            <a:chExt cx="590352" cy="59035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0296" cy="590296"/>
            </a:xfrm>
            <a:custGeom>
              <a:avLst/>
              <a:gdLst/>
              <a:ahLst/>
              <a:cxnLst/>
              <a:rect r="r" b="b" t="t" l="l"/>
              <a:pathLst>
                <a:path h="590296" w="590296">
                  <a:moveTo>
                    <a:pt x="0" y="295148"/>
                  </a:moveTo>
                  <a:cubicBezTo>
                    <a:pt x="0" y="132207"/>
                    <a:pt x="132207" y="0"/>
                    <a:pt x="295148" y="0"/>
                  </a:cubicBezTo>
                  <a:cubicBezTo>
                    <a:pt x="297053" y="0"/>
                    <a:pt x="298958" y="889"/>
                    <a:pt x="300101" y="2413"/>
                  </a:cubicBezTo>
                  <a:lnTo>
                    <a:pt x="295148" y="6350"/>
                  </a:lnTo>
                  <a:lnTo>
                    <a:pt x="295148" y="0"/>
                  </a:lnTo>
                  <a:lnTo>
                    <a:pt x="295148" y="6350"/>
                  </a:lnTo>
                  <a:lnTo>
                    <a:pt x="295148" y="0"/>
                  </a:lnTo>
                  <a:cubicBezTo>
                    <a:pt x="458216" y="0"/>
                    <a:pt x="590296" y="132207"/>
                    <a:pt x="590296" y="295148"/>
                  </a:cubicBezTo>
                  <a:cubicBezTo>
                    <a:pt x="590296" y="297561"/>
                    <a:pt x="588899" y="299720"/>
                    <a:pt x="586740" y="300863"/>
                  </a:cubicBezTo>
                  <a:lnTo>
                    <a:pt x="583946" y="295148"/>
                  </a:lnTo>
                  <a:lnTo>
                    <a:pt x="590296" y="295148"/>
                  </a:lnTo>
                  <a:cubicBezTo>
                    <a:pt x="590296" y="458216"/>
                    <a:pt x="458089" y="590296"/>
                    <a:pt x="295148" y="590296"/>
                  </a:cubicBezTo>
                  <a:lnTo>
                    <a:pt x="295148" y="583946"/>
                  </a:lnTo>
                  <a:lnTo>
                    <a:pt x="295148" y="577596"/>
                  </a:lnTo>
                  <a:lnTo>
                    <a:pt x="295148" y="583946"/>
                  </a:lnTo>
                  <a:lnTo>
                    <a:pt x="295148" y="590296"/>
                  </a:lnTo>
                  <a:cubicBezTo>
                    <a:pt x="132207" y="590296"/>
                    <a:pt x="0" y="458216"/>
                    <a:pt x="0" y="295148"/>
                  </a:cubicBezTo>
                  <a:lnTo>
                    <a:pt x="6350" y="295148"/>
                  </a:lnTo>
                  <a:lnTo>
                    <a:pt x="0" y="295148"/>
                  </a:lnTo>
                  <a:moveTo>
                    <a:pt x="12700" y="295148"/>
                  </a:moveTo>
                  <a:lnTo>
                    <a:pt x="6350" y="295148"/>
                  </a:lnTo>
                  <a:lnTo>
                    <a:pt x="12700" y="295148"/>
                  </a:lnTo>
                  <a:cubicBezTo>
                    <a:pt x="12700" y="451104"/>
                    <a:pt x="139192" y="577596"/>
                    <a:pt x="295148" y="577596"/>
                  </a:cubicBezTo>
                  <a:cubicBezTo>
                    <a:pt x="298704" y="577596"/>
                    <a:pt x="301498" y="580390"/>
                    <a:pt x="301498" y="583946"/>
                  </a:cubicBezTo>
                  <a:cubicBezTo>
                    <a:pt x="301498" y="587502"/>
                    <a:pt x="298704" y="590296"/>
                    <a:pt x="295148" y="590296"/>
                  </a:cubicBezTo>
                  <a:cubicBezTo>
                    <a:pt x="291592" y="590296"/>
                    <a:pt x="288798" y="587502"/>
                    <a:pt x="288798" y="583946"/>
                  </a:cubicBezTo>
                  <a:cubicBezTo>
                    <a:pt x="288798" y="580390"/>
                    <a:pt x="291592" y="577596"/>
                    <a:pt x="295148" y="577596"/>
                  </a:cubicBezTo>
                  <a:cubicBezTo>
                    <a:pt x="451104" y="577596"/>
                    <a:pt x="577596" y="451104"/>
                    <a:pt x="577596" y="295148"/>
                  </a:cubicBezTo>
                  <a:cubicBezTo>
                    <a:pt x="577596" y="292735"/>
                    <a:pt x="578993" y="290576"/>
                    <a:pt x="581152" y="289433"/>
                  </a:cubicBezTo>
                  <a:lnTo>
                    <a:pt x="583946" y="295148"/>
                  </a:lnTo>
                  <a:lnTo>
                    <a:pt x="577596" y="295148"/>
                  </a:lnTo>
                  <a:cubicBezTo>
                    <a:pt x="577596" y="139192"/>
                    <a:pt x="451231" y="12700"/>
                    <a:pt x="295148" y="12700"/>
                  </a:cubicBezTo>
                  <a:cubicBezTo>
                    <a:pt x="293243" y="12700"/>
                    <a:pt x="291338" y="11811"/>
                    <a:pt x="290195" y="10287"/>
                  </a:cubicBezTo>
                  <a:lnTo>
                    <a:pt x="295148" y="6350"/>
                  </a:lnTo>
                  <a:lnTo>
                    <a:pt x="295148" y="12700"/>
                  </a:lnTo>
                  <a:cubicBezTo>
                    <a:pt x="139192" y="12700"/>
                    <a:pt x="12700" y="139192"/>
                    <a:pt x="12700" y="29514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43124" y="6293049"/>
            <a:ext cx="5147370" cy="535036"/>
            <a:chOff x="0" y="0"/>
            <a:chExt cx="6863160" cy="71338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863160" cy="713381"/>
            </a:xfrm>
            <a:custGeom>
              <a:avLst/>
              <a:gdLst/>
              <a:ahLst/>
              <a:cxnLst/>
              <a:rect r="r" b="b" t="t" l="l"/>
              <a:pathLst>
                <a:path h="713381" w="6863160">
                  <a:moveTo>
                    <a:pt x="0" y="0"/>
                  </a:moveTo>
                  <a:lnTo>
                    <a:pt x="6863160" y="0"/>
                  </a:lnTo>
                  <a:lnTo>
                    <a:pt x="6863160" y="713381"/>
                  </a:lnTo>
                  <a:lnTo>
                    <a:pt x="0" y="713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6863160" cy="78005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87"/>
                </a:lnSpc>
              </a:pPr>
              <a:r>
                <a:rPr lang="en-US" sz="2625" b="true">
                  <a:solidFill>
                    <a:srgbClr val="3B353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by Susnata Das Mahapatra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05886" y="1747534"/>
            <a:ext cx="7126933" cy="1507188"/>
            <a:chOff x="0" y="0"/>
            <a:chExt cx="9502577" cy="20095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02577" cy="2009585"/>
            </a:xfrm>
            <a:custGeom>
              <a:avLst/>
              <a:gdLst/>
              <a:ahLst/>
              <a:cxnLst/>
              <a:rect r="r" b="b" t="t" l="l"/>
              <a:pathLst>
                <a:path h="2009585" w="9502577">
                  <a:moveTo>
                    <a:pt x="0" y="0"/>
                  </a:moveTo>
                  <a:lnTo>
                    <a:pt x="9502577" y="0"/>
                  </a:lnTo>
                  <a:lnTo>
                    <a:pt x="9502577" y="2009585"/>
                  </a:lnTo>
                  <a:lnTo>
                    <a:pt x="0" y="20095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9502577" cy="20572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Solution Overview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01124" y="3960762"/>
            <a:ext cx="618828" cy="618828"/>
            <a:chOff x="0" y="0"/>
            <a:chExt cx="825103" cy="8251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151638"/>
                  </a:moveTo>
                  <a:cubicBezTo>
                    <a:pt x="0" y="67945"/>
                    <a:pt x="67945" y="0"/>
                    <a:pt x="151638" y="0"/>
                  </a:cubicBezTo>
                  <a:lnTo>
                    <a:pt x="660781" y="0"/>
                  </a:lnTo>
                  <a:cubicBezTo>
                    <a:pt x="744601" y="0"/>
                    <a:pt x="812419" y="67945"/>
                    <a:pt x="812419" y="151638"/>
                  </a:cubicBezTo>
                  <a:lnTo>
                    <a:pt x="812419" y="660781"/>
                  </a:lnTo>
                  <a:cubicBezTo>
                    <a:pt x="812419" y="744601"/>
                    <a:pt x="744474" y="812419"/>
                    <a:pt x="660781" y="812419"/>
                  </a:cubicBezTo>
                  <a:lnTo>
                    <a:pt x="151638" y="812419"/>
                  </a:lnTo>
                  <a:cubicBezTo>
                    <a:pt x="67945" y="812419"/>
                    <a:pt x="0" y="744474"/>
                    <a:pt x="0" y="660781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25119" cy="825119"/>
            </a:xfrm>
            <a:custGeom>
              <a:avLst/>
              <a:gdLst/>
              <a:ahLst/>
              <a:cxnLst/>
              <a:rect r="r" b="b" t="t" l="l"/>
              <a:pathLst>
                <a:path h="825119" w="825119">
                  <a:moveTo>
                    <a:pt x="0" y="157988"/>
                  </a:moveTo>
                  <a:cubicBezTo>
                    <a:pt x="0" y="70739"/>
                    <a:pt x="70739" y="0"/>
                    <a:pt x="157988" y="0"/>
                  </a:cubicBezTo>
                  <a:lnTo>
                    <a:pt x="667131" y="0"/>
                  </a:lnTo>
                  <a:lnTo>
                    <a:pt x="667131" y="6350"/>
                  </a:lnTo>
                  <a:lnTo>
                    <a:pt x="667131" y="0"/>
                  </a:lnTo>
                  <a:lnTo>
                    <a:pt x="667131" y="6350"/>
                  </a:lnTo>
                  <a:lnTo>
                    <a:pt x="667131" y="0"/>
                  </a:lnTo>
                  <a:cubicBezTo>
                    <a:pt x="754380" y="0"/>
                    <a:pt x="825119" y="70739"/>
                    <a:pt x="825119" y="157988"/>
                  </a:cubicBezTo>
                  <a:lnTo>
                    <a:pt x="825119" y="667131"/>
                  </a:lnTo>
                  <a:lnTo>
                    <a:pt x="818769" y="667131"/>
                  </a:lnTo>
                  <a:lnTo>
                    <a:pt x="825119" y="667131"/>
                  </a:lnTo>
                  <a:cubicBezTo>
                    <a:pt x="825119" y="754380"/>
                    <a:pt x="754380" y="825119"/>
                    <a:pt x="667131" y="825119"/>
                  </a:cubicBezTo>
                  <a:lnTo>
                    <a:pt x="667131" y="818769"/>
                  </a:lnTo>
                  <a:lnTo>
                    <a:pt x="667131" y="825119"/>
                  </a:lnTo>
                  <a:lnTo>
                    <a:pt x="157988" y="825119"/>
                  </a:lnTo>
                  <a:lnTo>
                    <a:pt x="157988" y="818769"/>
                  </a:lnTo>
                  <a:lnTo>
                    <a:pt x="157988" y="825119"/>
                  </a:lnTo>
                  <a:cubicBezTo>
                    <a:pt x="70739" y="825119"/>
                    <a:pt x="0" y="754380"/>
                    <a:pt x="0" y="667131"/>
                  </a:cubicBezTo>
                  <a:lnTo>
                    <a:pt x="0" y="157988"/>
                  </a:lnTo>
                  <a:lnTo>
                    <a:pt x="6350" y="157988"/>
                  </a:lnTo>
                  <a:lnTo>
                    <a:pt x="0" y="157988"/>
                  </a:lnTo>
                  <a:moveTo>
                    <a:pt x="12700" y="157988"/>
                  </a:moveTo>
                  <a:lnTo>
                    <a:pt x="12700" y="667131"/>
                  </a:lnTo>
                  <a:lnTo>
                    <a:pt x="6350" y="667131"/>
                  </a:lnTo>
                  <a:lnTo>
                    <a:pt x="12700" y="667131"/>
                  </a:lnTo>
                  <a:cubicBezTo>
                    <a:pt x="12700" y="747395"/>
                    <a:pt x="77724" y="812419"/>
                    <a:pt x="157988" y="812419"/>
                  </a:cubicBezTo>
                  <a:lnTo>
                    <a:pt x="667131" y="812419"/>
                  </a:lnTo>
                  <a:cubicBezTo>
                    <a:pt x="747395" y="812419"/>
                    <a:pt x="812419" y="747395"/>
                    <a:pt x="812419" y="667131"/>
                  </a:cubicBezTo>
                  <a:lnTo>
                    <a:pt x="812419" y="157988"/>
                  </a:lnTo>
                  <a:lnTo>
                    <a:pt x="818769" y="157988"/>
                  </a:lnTo>
                  <a:lnTo>
                    <a:pt x="812419" y="157988"/>
                  </a:lnTo>
                  <a:cubicBezTo>
                    <a:pt x="812419" y="77724"/>
                    <a:pt x="747395" y="12700"/>
                    <a:pt x="667131" y="12700"/>
                  </a:cubicBezTo>
                  <a:lnTo>
                    <a:pt x="157988" y="12700"/>
                  </a:lnTo>
                  <a:lnTo>
                    <a:pt x="157988" y="6350"/>
                  </a:lnTo>
                  <a:lnTo>
                    <a:pt x="157988" y="12700"/>
                  </a:lnTo>
                  <a:cubicBezTo>
                    <a:pt x="77724" y="12700"/>
                    <a:pt x="12700" y="77724"/>
                    <a:pt x="12700" y="157988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896746" y="3866452"/>
            <a:ext cx="427584" cy="823346"/>
            <a:chOff x="0" y="0"/>
            <a:chExt cx="570112" cy="109779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0112" cy="1097795"/>
            </a:xfrm>
            <a:custGeom>
              <a:avLst/>
              <a:gdLst/>
              <a:ahLst/>
              <a:cxnLst/>
              <a:rect r="r" b="b" t="t" l="l"/>
              <a:pathLst>
                <a:path h="1097795" w="570112">
                  <a:moveTo>
                    <a:pt x="0" y="0"/>
                  </a:moveTo>
                  <a:lnTo>
                    <a:pt x="570112" y="0"/>
                  </a:lnTo>
                  <a:lnTo>
                    <a:pt x="570112" y="1097795"/>
                  </a:lnTo>
                  <a:lnTo>
                    <a:pt x="0" y="10977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570112" cy="10501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612"/>
                </a:lnSpc>
              </a:pPr>
              <a:r>
                <a:rPr lang="en-US" sz="26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685908" y="3670472"/>
            <a:ext cx="3563391" cy="740346"/>
            <a:chOff x="0" y="0"/>
            <a:chExt cx="4751188" cy="9871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751188" cy="987129"/>
            </a:xfrm>
            <a:custGeom>
              <a:avLst/>
              <a:gdLst/>
              <a:ahLst/>
              <a:cxnLst/>
              <a:rect r="r" b="b" t="t" l="l"/>
              <a:pathLst>
                <a:path h="987129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4751188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Key Functionality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685908" y="4573191"/>
            <a:ext cx="3751809" cy="1300162"/>
            <a:chOff x="0" y="0"/>
            <a:chExt cx="5002412" cy="17335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002412" cy="1733550"/>
            </a:xfrm>
            <a:custGeom>
              <a:avLst/>
              <a:gdLst/>
              <a:ahLst/>
              <a:cxnLst/>
              <a:rect r="r" b="b" t="t" l="l"/>
              <a:pathLst>
                <a:path h="1733550" w="5002412">
                  <a:moveTo>
                    <a:pt x="0" y="0"/>
                  </a:moveTo>
                  <a:lnTo>
                    <a:pt x="5002412" y="0"/>
                  </a:lnTo>
                  <a:lnTo>
                    <a:pt x="5002412" y="1733550"/>
                  </a:lnTo>
                  <a:lnTo>
                    <a:pt x="0" y="1733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5002412" cy="18192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Automates scheduling with NLP, Google Calendar, and email.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703671" y="3960762"/>
            <a:ext cx="618827" cy="618828"/>
            <a:chOff x="0" y="0"/>
            <a:chExt cx="825103" cy="8251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" y="635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151638"/>
                  </a:moveTo>
                  <a:cubicBezTo>
                    <a:pt x="0" y="67945"/>
                    <a:pt x="67945" y="0"/>
                    <a:pt x="151638" y="0"/>
                  </a:cubicBezTo>
                  <a:lnTo>
                    <a:pt x="660781" y="0"/>
                  </a:lnTo>
                  <a:cubicBezTo>
                    <a:pt x="744601" y="0"/>
                    <a:pt x="812419" y="67945"/>
                    <a:pt x="812419" y="151638"/>
                  </a:cubicBezTo>
                  <a:lnTo>
                    <a:pt x="812419" y="660781"/>
                  </a:lnTo>
                  <a:cubicBezTo>
                    <a:pt x="812419" y="744601"/>
                    <a:pt x="744474" y="812419"/>
                    <a:pt x="660781" y="812419"/>
                  </a:cubicBezTo>
                  <a:lnTo>
                    <a:pt x="151638" y="812419"/>
                  </a:lnTo>
                  <a:cubicBezTo>
                    <a:pt x="67945" y="812419"/>
                    <a:pt x="0" y="744474"/>
                    <a:pt x="0" y="660781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5119" cy="825119"/>
            </a:xfrm>
            <a:custGeom>
              <a:avLst/>
              <a:gdLst/>
              <a:ahLst/>
              <a:cxnLst/>
              <a:rect r="r" b="b" t="t" l="l"/>
              <a:pathLst>
                <a:path h="825119" w="825119">
                  <a:moveTo>
                    <a:pt x="0" y="157988"/>
                  </a:moveTo>
                  <a:cubicBezTo>
                    <a:pt x="0" y="70739"/>
                    <a:pt x="70739" y="0"/>
                    <a:pt x="157988" y="0"/>
                  </a:cubicBezTo>
                  <a:lnTo>
                    <a:pt x="667131" y="0"/>
                  </a:lnTo>
                  <a:lnTo>
                    <a:pt x="667131" y="6350"/>
                  </a:lnTo>
                  <a:lnTo>
                    <a:pt x="667131" y="0"/>
                  </a:lnTo>
                  <a:lnTo>
                    <a:pt x="667131" y="6350"/>
                  </a:lnTo>
                  <a:lnTo>
                    <a:pt x="667131" y="0"/>
                  </a:lnTo>
                  <a:cubicBezTo>
                    <a:pt x="754380" y="0"/>
                    <a:pt x="825119" y="70739"/>
                    <a:pt x="825119" y="157988"/>
                  </a:cubicBezTo>
                  <a:lnTo>
                    <a:pt x="825119" y="667131"/>
                  </a:lnTo>
                  <a:lnTo>
                    <a:pt x="818769" y="667131"/>
                  </a:lnTo>
                  <a:lnTo>
                    <a:pt x="825119" y="667131"/>
                  </a:lnTo>
                  <a:cubicBezTo>
                    <a:pt x="825119" y="754380"/>
                    <a:pt x="754380" y="825119"/>
                    <a:pt x="667131" y="825119"/>
                  </a:cubicBezTo>
                  <a:lnTo>
                    <a:pt x="667131" y="818769"/>
                  </a:lnTo>
                  <a:lnTo>
                    <a:pt x="667131" y="825119"/>
                  </a:lnTo>
                  <a:lnTo>
                    <a:pt x="157988" y="825119"/>
                  </a:lnTo>
                  <a:lnTo>
                    <a:pt x="157988" y="818769"/>
                  </a:lnTo>
                  <a:lnTo>
                    <a:pt x="157988" y="825119"/>
                  </a:lnTo>
                  <a:cubicBezTo>
                    <a:pt x="70739" y="825119"/>
                    <a:pt x="0" y="754380"/>
                    <a:pt x="0" y="667131"/>
                  </a:cubicBezTo>
                  <a:lnTo>
                    <a:pt x="0" y="157988"/>
                  </a:lnTo>
                  <a:lnTo>
                    <a:pt x="6350" y="157988"/>
                  </a:lnTo>
                  <a:lnTo>
                    <a:pt x="0" y="157988"/>
                  </a:lnTo>
                  <a:moveTo>
                    <a:pt x="12700" y="157988"/>
                  </a:moveTo>
                  <a:lnTo>
                    <a:pt x="12700" y="667131"/>
                  </a:lnTo>
                  <a:lnTo>
                    <a:pt x="6350" y="667131"/>
                  </a:lnTo>
                  <a:lnTo>
                    <a:pt x="12700" y="667131"/>
                  </a:lnTo>
                  <a:cubicBezTo>
                    <a:pt x="12700" y="747395"/>
                    <a:pt x="77724" y="812419"/>
                    <a:pt x="157988" y="812419"/>
                  </a:cubicBezTo>
                  <a:lnTo>
                    <a:pt x="667131" y="812419"/>
                  </a:lnTo>
                  <a:cubicBezTo>
                    <a:pt x="747395" y="812419"/>
                    <a:pt x="812419" y="747395"/>
                    <a:pt x="812419" y="667131"/>
                  </a:cubicBezTo>
                  <a:lnTo>
                    <a:pt x="812419" y="157988"/>
                  </a:lnTo>
                  <a:lnTo>
                    <a:pt x="818769" y="157988"/>
                  </a:lnTo>
                  <a:lnTo>
                    <a:pt x="812419" y="157988"/>
                  </a:lnTo>
                  <a:cubicBezTo>
                    <a:pt x="812419" y="77724"/>
                    <a:pt x="747395" y="12700"/>
                    <a:pt x="667131" y="12700"/>
                  </a:cubicBezTo>
                  <a:lnTo>
                    <a:pt x="157988" y="12700"/>
                  </a:lnTo>
                  <a:lnTo>
                    <a:pt x="157988" y="6350"/>
                  </a:lnTo>
                  <a:lnTo>
                    <a:pt x="157988" y="12700"/>
                  </a:lnTo>
                  <a:cubicBezTo>
                    <a:pt x="77724" y="12700"/>
                    <a:pt x="12700" y="77724"/>
                    <a:pt x="12700" y="157988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99294" y="3866452"/>
            <a:ext cx="427584" cy="823346"/>
            <a:chOff x="0" y="0"/>
            <a:chExt cx="570112" cy="109779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70112" cy="1097795"/>
            </a:xfrm>
            <a:custGeom>
              <a:avLst/>
              <a:gdLst/>
              <a:ahLst/>
              <a:cxnLst/>
              <a:rect r="r" b="b" t="t" l="l"/>
              <a:pathLst>
                <a:path h="1097795" w="570112">
                  <a:moveTo>
                    <a:pt x="0" y="0"/>
                  </a:moveTo>
                  <a:lnTo>
                    <a:pt x="570112" y="0"/>
                  </a:lnTo>
                  <a:lnTo>
                    <a:pt x="570112" y="1097795"/>
                  </a:lnTo>
                  <a:lnTo>
                    <a:pt x="0" y="10977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57150"/>
              <a:ext cx="570112" cy="10406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912"/>
                </a:lnSpc>
              </a:pPr>
              <a:r>
                <a:rPr lang="en-US" sz="29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2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588454" y="3670472"/>
            <a:ext cx="3572916" cy="740346"/>
            <a:chOff x="0" y="0"/>
            <a:chExt cx="4763888" cy="98712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763888" cy="987129"/>
            </a:xfrm>
            <a:custGeom>
              <a:avLst/>
              <a:gdLst/>
              <a:ahLst/>
              <a:cxnLst/>
              <a:rect r="r" b="b" t="t" l="l"/>
              <a:pathLst>
                <a:path h="987129" w="4763888">
                  <a:moveTo>
                    <a:pt x="0" y="0"/>
                  </a:moveTo>
                  <a:lnTo>
                    <a:pt x="4763888" y="0"/>
                  </a:lnTo>
                  <a:lnTo>
                    <a:pt x="4763888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4763888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Problem Addressed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588454" y="4573191"/>
            <a:ext cx="3751809" cy="1300162"/>
            <a:chOff x="0" y="0"/>
            <a:chExt cx="5002412" cy="17335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002412" cy="1733550"/>
            </a:xfrm>
            <a:custGeom>
              <a:avLst/>
              <a:gdLst/>
              <a:ahLst/>
              <a:cxnLst/>
              <a:rect r="r" b="b" t="t" l="l"/>
              <a:pathLst>
                <a:path h="1733550" w="5002412">
                  <a:moveTo>
                    <a:pt x="0" y="0"/>
                  </a:moveTo>
                  <a:lnTo>
                    <a:pt x="5002412" y="0"/>
                  </a:lnTo>
                  <a:lnTo>
                    <a:pt x="5002412" y="1733550"/>
                  </a:lnTo>
                  <a:lnTo>
                    <a:pt x="0" y="1733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85725"/>
              <a:ext cx="5002412" cy="18192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Reduces manual effort, avoids conflicts, boosts efficiency.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801124" y="6443960"/>
            <a:ext cx="618828" cy="618828"/>
            <a:chOff x="0" y="0"/>
            <a:chExt cx="825103" cy="82510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6350" y="635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151638"/>
                  </a:moveTo>
                  <a:cubicBezTo>
                    <a:pt x="0" y="67945"/>
                    <a:pt x="67945" y="0"/>
                    <a:pt x="151638" y="0"/>
                  </a:cubicBezTo>
                  <a:lnTo>
                    <a:pt x="660781" y="0"/>
                  </a:lnTo>
                  <a:cubicBezTo>
                    <a:pt x="744601" y="0"/>
                    <a:pt x="812419" y="67945"/>
                    <a:pt x="812419" y="151638"/>
                  </a:cubicBezTo>
                  <a:lnTo>
                    <a:pt x="812419" y="660781"/>
                  </a:lnTo>
                  <a:cubicBezTo>
                    <a:pt x="812419" y="744601"/>
                    <a:pt x="744474" y="812419"/>
                    <a:pt x="660781" y="812419"/>
                  </a:cubicBezTo>
                  <a:lnTo>
                    <a:pt x="151638" y="812419"/>
                  </a:lnTo>
                  <a:cubicBezTo>
                    <a:pt x="67945" y="812419"/>
                    <a:pt x="0" y="744474"/>
                    <a:pt x="0" y="660781"/>
                  </a:cubicBezTo>
                  <a:close/>
                </a:path>
              </a:pathLst>
            </a:custGeom>
            <a:solidFill>
              <a:srgbClr val="D5DCF6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25119" cy="825119"/>
            </a:xfrm>
            <a:custGeom>
              <a:avLst/>
              <a:gdLst/>
              <a:ahLst/>
              <a:cxnLst/>
              <a:rect r="r" b="b" t="t" l="l"/>
              <a:pathLst>
                <a:path h="825119" w="825119">
                  <a:moveTo>
                    <a:pt x="0" y="157988"/>
                  </a:moveTo>
                  <a:cubicBezTo>
                    <a:pt x="0" y="70739"/>
                    <a:pt x="70739" y="0"/>
                    <a:pt x="157988" y="0"/>
                  </a:cubicBezTo>
                  <a:lnTo>
                    <a:pt x="667131" y="0"/>
                  </a:lnTo>
                  <a:lnTo>
                    <a:pt x="667131" y="6350"/>
                  </a:lnTo>
                  <a:lnTo>
                    <a:pt x="667131" y="0"/>
                  </a:lnTo>
                  <a:lnTo>
                    <a:pt x="667131" y="6350"/>
                  </a:lnTo>
                  <a:lnTo>
                    <a:pt x="667131" y="0"/>
                  </a:lnTo>
                  <a:cubicBezTo>
                    <a:pt x="754380" y="0"/>
                    <a:pt x="825119" y="70739"/>
                    <a:pt x="825119" y="157988"/>
                  </a:cubicBezTo>
                  <a:lnTo>
                    <a:pt x="825119" y="667131"/>
                  </a:lnTo>
                  <a:lnTo>
                    <a:pt x="818769" y="667131"/>
                  </a:lnTo>
                  <a:lnTo>
                    <a:pt x="825119" y="667131"/>
                  </a:lnTo>
                  <a:cubicBezTo>
                    <a:pt x="825119" y="754380"/>
                    <a:pt x="754380" y="825119"/>
                    <a:pt x="667131" y="825119"/>
                  </a:cubicBezTo>
                  <a:lnTo>
                    <a:pt x="667131" y="818769"/>
                  </a:lnTo>
                  <a:lnTo>
                    <a:pt x="667131" y="825119"/>
                  </a:lnTo>
                  <a:lnTo>
                    <a:pt x="157988" y="825119"/>
                  </a:lnTo>
                  <a:lnTo>
                    <a:pt x="157988" y="818769"/>
                  </a:lnTo>
                  <a:lnTo>
                    <a:pt x="157988" y="825119"/>
                  </a:lnTo>
                  <a:cubicBezTo>
                    <a:pt x="70739" y="825119"/>
                    <a:pt x="0" y="754380"/>
                    <a:pt x="0" y="667131"/>
                  </a:cubicBezTo>
                  <a:lnTo>
                    <a:pt x="0" y="157988"/>
                  </a:lnTo>
                  <a:lnTo>
                    <a:pt x="6350" y="157988"/>
                  </a:lnTo>
                  <a:lnTo>
                    <a:pt x="0" y="157988"/>
                  </a:lnTo>
                  <a:moveTo>
                    <a:pt x="12700" y="157988"/>
                  </a:moveTo>
                  <a:lnTo>
                    <a:pt x="12700" y="667131"/>
                  </a:lnTo>
                  <a:lnTo>
                    <a:pt x="6350" y="667131"/>
                  </a:lnTo>
                  <a:lnTo>
                    <a:pt x="12700" y="667131"/>
                  </a:lnTo>
                  <a:cubicBezTo>
                    <a:pt x="12700" y="747395"/>
                    <a:pt x="77724" y="812419"/>
                    <a:pt x="157988" y="812419"/>
                  </a:cubicBezTo>
                  <a:lnTo>
                    <a:pt x="667131" y="812419"/>
                  </a:lnTo>
                  <a:cubicBezTo>
                    <a:pt x="747395" y="812419"/>
                    <a:pt x="812419" y="747395"/>
                    <a:pt x="812419" y="667131"/>
                  </a:cubicBezTo>
                  <a:lnTo>
                    <a:pt x="812419" y="157988"/>
                  </a:lnTo>
                  <a:lnTo>
                    <a:pt x="818769" y="157988"/>
                  </a:lnTo>
                  <a:lnTo>
                    <a:pt x="812419" y="157988"/>
                  </a:lnTo>
                  <a:cubicBezTo>
                    <a:pt x="812419" y="77724"/>
                    <a:pt x="747395" y="12700"/>
                    <a:pt x="667131" y="12700"/>
                  </a:cubicBezTo>
                  <a:lnTo>
                    <a:pt x="157988" y="12700"/>
                  </a:lnTo>
                  <a:lnTo>
                    <a:pt x="157988" y="6350"/>
                  </a:lnTo>
                  <a:lnTo>
                    <a:pt x="157988" y="12700"/>
                  </a:lnTo>
                  <a:cubicBezTo>
                    <a:pt x="77724" y="12700"/>
                    <a:pt x="12700" y="77724"/>
                    <a:pt x="12700" y="157988"/>
                  </a:cubicBezTo>
                  <a:close/>
                </a:path>
              </a:pathLst>
            </a:custGeom>
            <a:solidFill>
              <a:srgbClr val="BBC2DC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896746" y="6318512"/>
            <a:ext cx="427584" cy="984025"/>
            <a:chOff x="0" y="0"/>
            <a:chExt cx="570112" cy="13120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70112" cy="1312033"/>
            </a:xfrm>
            <a:custGeom>
              <a:avLst/>
              <a:gdLst/>
              <a:ahLst/>
              <a:cxnLst/>
              <a:rect r="r" b="b" t="t" l="l"/>
              <a:pathLst>
                <a:path h="1312033" w="570112">
                  <a:moveTo>
                    <a:pt x="0" y="0"/>
                  </a:moveTo>
                  <a:lnTo>
                    <a:pt x="570112" y="0"/>
                  </a:lnTo>
                  <a:lnTo>
                    <a:pt x="570112" y="1312033"/>
                  </a:lnTo>
                  <a:lnTo>
                    <a:pt x="0" y="1312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57150"/>
              <a:ext cx="570112" cy="125488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12"/>
                </a:lnSpc>
              </a:pPr>
              <a:r>
                <a:rPr lang="en-US" sz="3012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3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685908" y="6153670"/>
            <a:ext cx="3563391" cy="740346"/>
            <a:chOff x="0" y="0"/>
            <a:chExt cx="4751188" cy="98712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751188" cy="987129"/>
            </a:xfrm>
            <a:custGeom>
              <a:avLst/>
              <a:gdLst/>
              <a:ahLst/>
              <a:cxnLst/>
              <a:rect r="r" b="b" t="t" l="l"/>
              <a:pathLst>
                <a:path h="987129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4751188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Architecture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685908" y="7056387"/>
            <a:ext cx="8654206" cy="866775"/>
            <a:chOff x="0" y="0"/>
            <a:chExt cx="11538942" cy="11557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1538941" cy="1155700"/>
            </a:xfrm>
            <a:custGeom>
              <a:avLst/>
              <a:gdLst/>
              <a:ahLst/>
              <a:cxnLst/>
              <a:rect r="r" b="b" t="t" l="l"/>
              <a:pathLst>
                <a:path h="1155700" w="11538941">
                  <a:moveTo>
                    <a:pt x="0" y="0"/>
                  </a:moveTo>
                  <a:lnTo>
                    <a:pt x="11538941" y="0"/>
                  </a:lnTo>
                  <a:lnTo>
                    <a:pt x="11538941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85725"/>
              <a:ext cx="11538942" cy="12414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Flask web interface; Python, SQLAlchemy, SendGrid, Google API; spaCy.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47886" y="1707350"/>
            <a:ext cx="7126932" cy="2393013"/>
            <a:chOff x="0" y="0"/>
            <a:chExt cx="9502577" cy="31906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02577" cy="3190685"/>
            </a:xfrm>
            <a:custGeom>
              <a:avLst/>
              <a:gdLst/>
              <a:ahLst/>
              <a:cxnLst/>
              <a:rect r="r" b="b" t="t" l="l"/>
              <a:pathLst>
                <a:path h="3190685" w="9502577">
                  <a:moveTo>
                    <a:pt x="0" y="0"/>
                  </a:moveTo>
                  <a:lnTo>
                    <a:pt x="9502577" y="0"/>
                  </a:lnTo>
                  <a:lnTo>
                    <a:pt x="9502577" y="3190685"/>
                  </a:lnTo>
                  <a:lnTo>
                    <a:pt x="0" y="31906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502577" cy="32383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Live Demonstration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7886" y="4482181"/>
            <a:ext cx="3563391" cy="740346"/>
            <a:chOff x="0" y="0"/>
            <a:chExt cx="4751188" cy="9871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51188" cy="987129"/>
            </a:xfrm>
            <a:custGeom>
              <a:avLst/>
              <a:gdLst/>
              <a:ahLst/>
              <a:cxnLst/>
              <a:rect r="r" b="b" t="t" l="l"/>
              <a:pathLst>
                <a:path h="987129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751188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Key Features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7886" y="5493246"/>
            <a:ext cx="7865715" cy="433388"/>
            <a:chOff x="0" y="0"/>
            <a:chExt cx="10487620" cy="5778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10487620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UI submission of emails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7886" y="6021289"/>
            <a:ext cx="7865715" cy="433388"/>
            <a:chOff x="0" y="0"/>
            <a:chExt cx="10487620" cy="5778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0487620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Email-based availability parsing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7886" y="6549330"/>
            <a:ext cx="7865715" cy="433388"/>
            <a:chOff x="0" y="0"/>
            <a:chExt cx="10487620" cy="5778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10487620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Automated scheduling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83924" y="4482181"/>
            <a:ext cx="3563391" cy="740347"/>
            <a:chOff x="0" y="0"/>
            <a:chExt cx="4751188" cy="9871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51188" cy="987129"/>
            </a:xfrm>
            <a:custGeom>
              <a:avLst/>
              <a:gdLst/>
              <a:ahLst/>
              <a:cxnLst/>
              <a:rect r="r" b="b" t="t" l="l"/>
              <a:pathLst>
                <a:path h="987129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4751188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Core Components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83924" y="5493246"/>
            <a:ext cx="7865715" cy="433388"/>
            <a:chOff x="0" y="0"/>
            <a:chExt cx="10487620" cy="5778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85725"/>
              <a:ext cx="10487620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Calendar Integration: Google Calendar API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83924" y="6021289"/>
            <a:ext cx="7865715" cy="433388"/>
            <a:chOff x="0" y="0"/>
            <a:chExt cx="10487620" cy="5778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10487620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NLP Parsing: spaCy (en_core_web_sm-3.8.0)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483924" y="6549330"/>
            <a:ext cx="7865715" cy="433388"/>
            <a:chOff x="0" y="0"/>
            <a:chExt cx="10487620" cy="5778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85725"/>
              <a:ext cx="10487620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Automation Logic: Matching and notification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05886" y="1483662"/>
            <a:ext cx="7126933" cy="1507188"/>
            <a:chOff x="0" y="0"/>
            <a:chExt cx="9502577" cy="2009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02577" cy="2009585"/>
            </a:xfrm>
            <a:custGeom>
              <a:avLst/>
              <a:gdLst/>
              <a:ahLst/>
              <a:cxnLst/>
              <a:rect r="r" b="b" t="t" l="l"/>
              <a:pathLst>
                <a:path h="2009585" w="9502577">
                  <a:moveTo>
                    <a:pt x="0" y="0"/>
                  </a:moveTo>
                  <a:lnTo>
                    <a:pt x="9502577" y="0"/>
                  </a:lnTo>
                  <a:lnTo>
                    <a:pt x="9502577" y="2009585"/>
                  </a:lnTo>
                  <a:lnTo>
                    <a:pt x="0" y="20095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9502577" cy="20572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Tech Stack</a:t>
              </a:r>
            </a:p>
          </p:txBody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7805886" y="3397002"/>
            <a:ext cx="677019" cy="677019"/>
          </a:xfrm>
          <a:custGeom>
            <a:avLst/>
            <a:gdLst/>
            <a:ahLst/>
            <a:cxnLst/>
            <a:rect r="r" b="b" t="t" l="l"/>
            <a:pathLst>
              <a:path h="677019" w="677019">
                <a:moveTo>
                  <a:pt x="0" y="0"/>
                </a:moveTo>
                <a:lnTo>
                  <a:pt x="677019" y="0"/>
                </a:lnTo>
                <a:lnTo>
                  <a:pt x="677019" y="677019"/>
                </a:lnTo>
                <a:lnTo>
                  <a:pt x="0" y="677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805886" y="4049687"/>
            <a:ext cx="2907209" cy="740346"/>
            <a:chOff x="0" y="0"/>
            <a:chExt cx="3876278" cy="9871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76279" cy="987129"/>
            </a:xfrm>
            <a:custGeom>
              <a:avLst/>
              <a:gdLst/>
              <a:ahLst/>
              <a:cxnLst/>
              <a:rect r="r" b="b" t="t" l="l"/>
              <a:pathLst>
                <a:path h="987129" w="3876279">
                  <a:moveTo>
                    <a:pt x="0" y="0"/>
                  </a:moveTo>
                  <a:lnTo>
                    <a:pt x="3876279" y="0"/>
                  </a:lnTo>
                  <a:lnTo>
                    <a:pt x="3876279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876278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Python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05886" y="4952405"/>
            <a:ext cx="2907209" cy="433388"/>
            <a:chOff x="0" y="0"/>
            <a:chExt cx="3876278" cy="5778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76279" cy="577850"/>
            </a:xfrm>
            <a:custGeom>
              <a:avLst/>
              <a:gdLst/>
              <a:ahLst/>
              <a:cxnLst/>
              <a:rect r="r" b="b" t="t" l="l"/>
              <a:pathLst>
                <a:path h="577850" w="3876279">
                  <a:moveTo>
                    <a:pt x="0" y="0"/>
                  </a:moveTo>
                  <a:lnTo>
                    <a:pt x="3876279" y="0"/>
                  </a:lnTo>
                  <a:lnTo>
                    <a:pt x="3876279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3876278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Primary Language</a:t>
              </a:r>
            </a:p>
          </p:txBody>
        </p:sp>
      </p:grpSp>
      <p:sp>
        <p:nvSpPr>
          <p:cNvPr name="Freeform 17" id="17" descr="preencoded.png"/>
          <p:cNvSpPr/>
          <p:nvPr/>
        </p:nvSpPr>
        <p:spPr>
          <a:xfrm flipH="false" flipV="false" rot="0">
            <a:off x="11119247" y="3397002"/>
            <a:ext cx="677019" cy="677019"/>
          </a:xfrm>
          <a:custGeom>
            <a:avLst/>
            <a:gdLst/>
            <a:ahLst/>
            <a:cxnLst/>
            <a:rect r="r" b="b" t="t" l="l"/>
            <a:pathLst>
              <a:path h="677019" w="677019">
                <a:moveTo>
                  <a:pt x="0" y="0"/>
                </a:moveTo>
                <a:lnTo>
                  <a:pt x="677019" y="0"/>
                </a:lnTo>
                <a:lnTo>
                  <a:pt x="677019" y="677019"/>
                </a:lnTo>
                <a:lnTo>
                  <a:pt x="0" y="6770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9247" y="4049687"/>
            <a:ext cx="2907357" cy="740346"/>
            <a:chOff x="0" y="0"/>
            <a:chExt cx="3876477" cy="9871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76477" cy="987129"/>
            </a:xfrm>
            <a:custGeom>
              <a:avLst/>
              <a:gdLst/>
              <a:ahLst/>
              <a:cxnLst/>
              <a:rect r="r" b="b" t="t" l="l"/>
              <a:pathLst>
                <a:path h="987129" w="3876477">
                  <a:moveTo>
                    <a:pt x="0" y="0"/>
                  </a:moveTo>
                  <a:lnTo>
                    <a:pt x="3876477" y="0"/>
                  </a:lnTo>
                  <a:lnTo>
                    <a:pt x="3876477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3876477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Flask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119247" y="4952405"/>
            <a:ext cx="2907357" cy="433388"/>
            <a:chOff x="0" y="0"/>
            <a:chExt cx="3876477" cy="5778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876477" cy="577850"/>
            </a:xfrm>
            <a:custGeom>
              <a:avLst/>
              <a:gdLst/>
              <a:ahLst/>
              <a:cxnLst/>
              <a:rect r="r" b="b" t="t" l="l"/>
              <a:pathLst>
                <a:path h="577850" w="3876477">
                  <a:moveTo>
                    <a:pt x="0" y="0"/>
                  </a:moveTo>
                  <a:lnTo>
                    <a:pt x="3876477" y="0"/>
                  </a:lnTo>
                  <a:lnTo>
                    <a:pt x="3876477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3876477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Web Framework</a:t>
              </a:r>
            </a:p>
          </p:txBody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14432756" y="3397002"/>
            <a:ext cx="677019" cy="677019"/>
          </a:xfrm>
          <a:custGeom>
            <a:avLst/>
            <a:gdLst/>
            <a:ahLst/>
            <a:cxnLst/>
            <a:rect r="r" b="b" t="t" l="l"/>
            <a:pathLst>
              <a:path h="677019" w="677019">
                <a:moveTo>
                  <a:pt x="0" y="0"/>
                </a:moveTo>
                <a:lnTo>
                  <a:pt x="677019" y="0"/>
                </a:lnTo>
                <a:lnTo>
                  <a:pt x="677019" y="677019"/>
                </a:lnTo>
                <a:lnTo>
                  <a:pt x="0" y="6770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4432756" y="4049687"/>
            <a:ext cx="2907209" cy="740346"/>
            <a:chOff x="0" y="0"/>
            <a:chExt cx="3876278" cy="9871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876279" cy="987129"/>
            </a:xfrm>
            <a:custGeom>
              <a:avLst/>
              <a:gdLst/>
              <a:ahLst/>
              <a:cxnLst/>
              <a:rect r="r" b="b" t="t" l="l"/>
              <a:pathLst>
                <a:path h="987129" w="3876279">
                  <a:moveTo>
                    <a:pt x="0" y="0"/>
                  </a:moveTo>
                  <a:lnTo>
                    <a:pt x="3876279" y="0"/>
                  </a:lnTo>
                  <a:lnTo>
                    <a:pt x="3876279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3876278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SQLAlchemy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432756" y="4952405"/>
            <a:ext cx="2907209" cy="433388"/>
            <a:chOff x="0" y="0"/>
            <a:chExt cx="3876278" cy="5778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876279" cy="577850"/>
            </a:xfrm>
            <a:custGeom>
              <a:avLst/>
              <a:gdLst/>
              <a:ahLst/>
              <a:cxnLst/>
              <a:rect r="r" b="b" t="t" l="l"/>
              <a:pathLst>
                <a:path h="577850" w="3876279">
                  <a:moveTo>
                    <a:pt x="0" y="0"/>
                  </a:moveTo>
                  <a:lnTo>
                    <a:pt x="3876279" y="0"/>
                  </a:lnTo>
                  <a:lnTo>
                    <a:pt x="3876279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3876278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Data Management</a:t>
              </a:r>
            </a:p>
          </p:txBody>
        </p:sp>
      </p:grpSp>
      <p:sp>
        <p:nvSpPr>
          <p:cNvPr name="Freeform 31" id="31" descr="preencoded.png"/>
          <p:cNvSpPr/>
          <p:nvPr/>
        </p:nvSpPr>
        <p:spPr>
          <a:xfrm flipH="false" flipV="false" rot="0">
            <a:off x="7805886" y="6198245"/>
            <a:ext cx="677019" cy="677019"/>
          </a:xfrm>
          <a:custGeom>
            <a:avLst/>
            <a:gdLst/>
            <a:ahLst/>
            <a:cxnLst/>
            <a:rect r="r" b="b" t="t" l="l"/>
            <a:pathLst>
              <a:path h="677019" w="677019">
                <a:moveTo>
                  <a:pt x="0" y="0"/>
                </a:moveTo>
                <a:lnTo>
                  <a:pt x="677019" y="0"/>
                </a:lnTo>
                <a:lnTo>
                  <a:pt x="677019" y="677019"/>
                </a:lnTo>
                <a:lnTo>
                  <a:pt x="0" y="6770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7805886" y="6850930"/>
            <a:ext cx="2907209" cy="740346"/>
            <a:chOff x="0" y="0"/>
            <a:chExt cx="3876278" cy="98712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876279" cy="987129"/>
            </a:xfrm>
            <a:custGeom>
              <a:avLst/>
              <a:gdLst/>
              <a:ahLst/>
              <a:cxnLst/>
              <a:rect r="r" b="b" t="t" l="l"/>
              <a:pathLst>
                <a:path h="987129" w="3876279">
                  <a:moveTo>
                    <a:pt x="0" y="0"/>
                  </a:moveTo>
                  <a:lnTo>
                    <a:pt x="3876279" y="0"/>
                  </a:lnTo>
                  <a:lnTo>
                    <a:pt x="3876279" y="987129"/>
                  </a:lnTo>
                  <a:lnTo>
                    <a:pt x="0" y="987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3876278" cy="10157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3B3535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spaCy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805886" y="7753647"/>
            <a:ext cx="2907209" cy="433388"/>
            <a:chOff x="0" y="0"/>
            <a:chExt cx="3876278" cy="57785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876279" cy="577850"/>
            </a:xfrm>
            <a:custGeom>
              <a:avLst/>
              <a:gdLst/>
              <a:ahLst/>
              <a:cxnLst/>
              <a:rect r="r" b="b" t="t" l="l"/>
              <a:pathLst>
                <a:path h="577850" w="3876279">
                  <a:moveTo>
                    <a:pt x="0" y="0"/>
                  </a:moveTo>
                  <a:lnTo>
                    <a:pt x="3876279" y="0"/>
                  </a:lnTo>
                  <a:lnTo>
                    <a:pt x="3876279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85725"/>
              <a:ext cx="3876278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NLP Model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7EEF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AFA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7886" y="2776085"/>
            <a:ext cx="8345984" cy="2393013"/>
            <a:chOff x="0" y="0"/>
            <a:chExt cx="11127978" cy="31906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27978" cy="3190685"/>
            </a:xfrm>
            <a:custGeom>
              <a:avLst/>
              <a:gdLst/>
              <a:ahLst/>
              <a:cxnLst/>
              <a:rect r="r" b="b" t="t" l="l"/>
              <a:pathLst>
                <a:path h="3190685" w="11127978">
                  <a:moveTo>
                    <a:pt x="0" y="0"/>
                  </a:moveTo>
                  <a:lnTo>
                    <a:pt x="11127978" y="0"/>
                  </a:lnTo>
                  <a:lnTo>
                    <a:pt x="11127978" y="3190685"/>
                  </a:lnTo>
                  <a:lnTo>
                    <a:pt x="0" y="31906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1127978" cy="32383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1F1E1E"/>
                  </a:solidFill>
                  <a:latin typeface="Alexandria Bold"/>
                  <a:ea typeface="Alexandria Bold"/>
                  <a:cs typeface="Alexandria Bold"/>
                  <a:sym typeface="Alexandria Bold"/>
                </a:rPr>
                <a:t>Questions &amp; Discussion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886" y="5575250"/>
            <a:ext cx="9534228" cy="433388"/>
            <a:chOff x="0" y="0"/>
            <a:chExt cx="12712303" cy="5778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12303" cy="577850"/>
            </a:xfrm>
            <a:custGeom>
              <a:avLst/>
              <a:gdLst/>
              <a:ahLst/>
              <a:cxnLst/>
              <a:rect r="r" b="b" t="t" l="l"/>
              <a:pathLst>
                <a:path h="577850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2712303" cy="663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3B3535"/>
                  </a:solidFill>
                  <a:latin typeface="Arimo"/>
                  <a:ea typeface="Arimo"/>
                  <a:cs typeface="Arimo"/>
                  <a:sym typeface="Arimo"/>
                </a:rPr>
                <a:t>We’re happy to answer your questions!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DAGh8yHSoPE</dc:identifier>
  <dcterms:modified xsi:type="dcterms:W3CDTF">2011-08-01T06:04:30Z</dcterms:modified>
  <cp:revision>1</cp:revision>
  <dc:title>AI-Power-Scheduling-BOT.pptx</dc:title>
</cp:coreProperties>
</file>