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56" r:id="rId5"/>
    <p:sldId id="259" r:id="rId6"/>
    <p:sldId id="263" r:id="rId7"/>
    <p:sldId id="260" r:id="rId8"/>
    <p:sldId id="264" r:id="rId9"/>
    <p:sldId id="261" r:id="rId10"/>
    <p:sldId id="265" r:id="rId11"/>
    <p:sldId id="262" r:id="rId12"/>
    <p:sldId id="26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0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33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45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56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0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69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63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7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7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14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3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255A-F839-4F64-BA01-B87635A06493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8311-EBA3-4666-8D66-89C89E68F4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5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</a:t>
            </a:r>
            <a:r>
              <a:rPr lang="es-419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Inclusión Digital en Facatativá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419" i="1" dirty="0"/>
              <a:t>Simulación de acceso a internet y capacitación con tablets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83" y="2479101"/>
            <a:ext cx="6248234" cy="415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2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9" y="-6696"/>
            <a:ext cx="10659283" cy="69234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87782" y="68926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 </a:t>
            </a:r>
            <a:r>
              <a:rPr lang="es-ES" b="1" i="1" dirty="0" smtClean="0"/>
              <a:t>"Firefox </a:t>
            </a:r>
            <a:r>
              <a:rPr lang="es-ES" b="1" i="1" dirty="0" err="1" smtClean="0"/>
              <a:t>Focus</a:t>
            </a:r>
            <a:r>
              <a:rPr lang="es-ES" b="1" i="1" dirty="0" smtClean="0"/>
              <a:t> - Navegación Segura".</a:t>
            </a:r>
            <a:endParaRPr lang="es-ES" b="1" dirty="0"/>
          </a:p>
        </p:txBody>
      </p:sp>
      <p:sp>
        <p:nvSpPr>
          <p:cNvPr id="11" name="Rectángulo redondeado 10">
            <a:hlinkClick r:id="rId3" action="ppaction://hlinksldjump"/>
          </p:cNvPr>
          <p:cNvSpPr/>
          <p:nvPr/>
        </p:nvSpPr>
        <p:spPr>
          <a:xfrm>
            <a:off x="9401175" y="5978162"/>
            <a:ext cx="1032192" cy="43295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tx1"/>
                </a:solidFill>
              </a:rPr>
              <a:t>Volver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6001"/>
          <a:stretch/>
        </p:blipFill>
        <p:spPr>
          <a:xfrm>
            <a:off x="1943100" y="992808"/>
            <a:ext cx="8715375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9" y="-54321"/>
            <a:ext cx="10659283" cy="69234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167330" y="1706929"/>
            <a:ext cx="6428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latin typeface="Arial Black" panose="020B0A04020102020204" pitchFamily="34" charset="0"/>
              </a:rPr>
              <a:t>Lecciones disponibles:</a:t>
            </a:r>
          </a:p>
          <a:p>
            <a:endParaRPr lang="es-419" b="1" dirty="0" smtClean="0">
              <a:latin typeface="Arial Black" panose="020B0A04020102020204" pitchFamily="34" charset="0"/>
            </a:endParaRPr>
          </a:p>
          <a:p>
            <a:r>
              <a:rPr lang="es-419" b="1" dirty="0" smtClean="0">
                <a:latin typeface="Arial Black" panose="020B0A04020102020204" pitchFamily="34" charset="0"/>
              </a:rPr>
              <a:t>✨ "Saludos y presentaciones".</a:t>
            </a:r>
          </a:p>
          <a:p>
            <a:endParaRPr lang="es-419" b="1" dirty="0" smtClean="0">
              <a:latin typeface="Arial Black" panose="020B0A04020102020204" pitchFamily="34" charset="0"/>
            </a:endParaRPr>
          </a:p>
          <a:p>
            <a:r>
              <a:rPr lang="es-419" b="1" dirty="0" smtClean="0">
                <a:latin typeface="Arial Black" panose="020B0A04020102020204" pitchFamily="34" charset="0"/>
              </a:rPr>
              <a:t>🍎 "Comida y bebidas".</a:t>
            </a:r>
          </a:p>
          <a:p>
            <a:endParaRPr lang="es-419" b="1" dirty="0" smtClean="0">
              <a:latin typeface="Arial Black" panose="020B0A04020102020204" pitchFamily="34" charset="0"/>
            </a:endParaRPr>
          </a:p>
          <a:p>
            <a:r>
              <a:rPr lang="es-419" b="1" dirty="0" smtClean="0">
                <a:latin typeface="Arial Black" panose="020B0A04020102020204" pitchFamily="34" charset="0"/>
              </a:rPr>
              <a:t>🏡 "Familia y hogar".</a:t>
            </a:r>
            <a:endParaRPr lang="es-ES" b="1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87782" y="641638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"</a:t>
            </a:r>
            <a:r>
              <a:rPr lang="es-ES" b="1" i="1" dirty="0" err="1"/>
              <a:t>Duolingo</a:t>
            </a:r>
            <a:r>
              <a:rPr lang="es-ES" b="1" i="1" dirty="0"/>
              <a:t> - Aprende Inglés"</a:t>
            </a:r>
            <a:r>
              <a:rPr lang="es-ES" b="1" dirty="0"/>
              <a:t>.</a:t>
            </a:r>
          </a:p>
        </p:txBody>
      </p:sp>
      <p:sp>
        <p:nvSpPr>
          <p:cNvPr id="10" name="Rectángulo redondeado 9">
            <a:hlinkClick r:id="rId3" action="ppaction://hlinksldjump"/>
          </p:cNvPr>
          <p:cNvSpPr/>
          <p:nvPr/>
        </p:nvSpPr>
        <p:spPr>
          <a:xfrm>
            <a:off x="2687782" y="5047384"/>
            <a:ext cx="2050473" cy="748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tx1"/>
                </a:solidFill>
              </a:rPr>
              <a:t>Comenzar lección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>
            <a:hlinkClick r:id="rId4" action="ppaction://hlinksldjump"/>
          </p:cNvPr>
          <p:cNvSpPr/>
          <p:nvPr/>
        </p:nvSpPr>
        <p:spPr>
          <a:xfrm>
            <a:off x="7963794" y="5047384"/>
            <a:ext cx="2050473" cy="7481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>
                <a:solidFill>
                  <a:schemeClr val="tx1"/>
                </a:solidFill>
              </a:rPr>
              <a:t>Volver</a:t>
            </a:r>
            <a:endParaRPr lang="es-ES" b="1">
              <a:solidFill>
                <a:schemeClr val="tx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402" y="1478006"/>
            <a:ext cx="2952750" cy="155257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104888" y="3983355"/>
            <a:ext cx="1490951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50%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8595839" y="3984255"/>
            <a:ext cx="1490951" cy="32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3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3" y="-5934"/>
            <a:ext cx="10659283" cy="69234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87782" y="70831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 </a:t>
            </a:r>
            <a:r>
              <a:rPr lang="es-ES" b="1" dirty="0" smtClean="0"/>
              <a:t> </a:t>
            </a:r>
            <a:r>
              <a:rPr lang="es-ES" b="1" i="1" dirty="0" smtClean="0"/>
              <a:t>"</a:t>
            </a:r>
            <a:r>
              <a:rPr lang="es-ES" b="1" i="1" dirty="0" err="1" smtClean="0"/>
              <a:t>Duolingo</a:t>
            </a:r>
            <a:r>
              <a:rPr lang="es-ES" b="1" i="1" dirty="0" smtClean="0"/>
              <a:t> - Aprende Inglés"</a:t>
            </a:r>
            <a:r>
              <a:rPr lang="es-ES" b="1" dirty="0" smtClean="0"/>
              <a:t>.</a:t>
            </a:r>
            <a:endParaRPr lang="es-ES" b="1" dirty="0"/>
          </a:p>
        </p:txBody>
      </p:sp>
      <p:sp>
        <p:nvSpPr>
          <p:cNvPr id="13" name="Rectángulo redondeado 12">
            <a:hlinkClick r:id="rId3" action="ppaction://hlinksldjump"/>
          </p:cNvPr>
          <p:cNvSpPr/>
          <p:nvPr/>
        </p:nvSpPr>
        <p:spPr>
          <a:xfrm>
            <a:off x="9305273" y="6040422"/>
            <a:ext cx="1144587" cy="3674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tx1"/>
                </a:solidFill>
              </a:rPr>
              <a:t>Volver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300" y="1288442"/>
            <a:ext cx="4306235" cy="236915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81" y="3838575"/>
            <a:ext cx="3584855" cy="238555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178" y="1382959"/>
            <a:ext cx="2619375" cy="1743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562" y="395979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s-419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studiante: Julian Ernesto Susatama Hurtado 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11" y="3394364"/>
            <a:ext cx="9724725" cy="27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5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Comunidades: Acceso a Internet y Educación Digital en Facatativá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5" y="1690688"/>
            <a:ext cx="5099226" cy="292860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0" y="1690688"/>
            <a:ext cx="5139746" cy="306315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002" y="514476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62" y="789682"/>
            <a:ext cx="8359429" cy="5864077"/>
          </a:xfrm>
          <a:prstGeom prst="rect">
            <a:avLst/>
          </a:prstGeom>
        </p:spPr>
      </p:pic>
      <p:pic>
        <p:nvPicPr>
          <p:cNvPr id="14" name="Imagen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388" y="1751697"/>
            <a:ext cx="2598593" cy="1366357"/>
          </a:xfrm>
          <a:prstGeom prst="rect">
            <a:avLst/>
          </a:prstGeom>
        </p:spPr>
      </p:pic>
      <p:pic>
        <p:nvPicPr>
          <p:cNvPr id="16" name="Imagen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891" y="1742876"/>
            <a:ext cx="2695575" cy="1695450"/>
          </a:xfrm>
          <a:prstGeom prst="rect">
            <a:avLst/>
          </a:prstGeom>
        </p:spPr>
      </p:pic>
      <p:pic>
        <p:nvPicPr>
          <p:cNvPr id="17" name="Imagen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7891" y="3888002"/>
            <a:ext cx="2952750" cy="1552575"/>
          </a:xfrm>
          <a:prstGeom prst="rect">
            <a:avLst/>
          </a:prstGeom>
        </p:spPr>
      </p:pic>
      <p:pic>
        <p:nvPicPr>
          <p:cNvPr id="19" name="Imagen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1709" y="3768030"/>
            <a:ext cx="1552575" cy="1552575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5112327" y="542663"/>
            <a:ext cx="260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Pantalla principal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797460" y="5617850"/>
            <a:ext cx="305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dirty="0"/>
              <a:t>T</a:t>
            </a:r>
            <a:r>
              <a:rPr lang="es-419" b="1" dirty="0" smtClean="0"/>
              <a:t>oque una app para comenzar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196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61301"/>
            <a:ext cx="10156247" cy="659669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560522" y="2279615"/>
            <a:ext cx="642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smtClean="0">
                <a:latin typeface="Arial Black" panose="020B0A04020102020204" pitchFamily="34" charset="0"/>
              </a:rPr>
              <a:t>Suma y resta</a:t>
            </a:r>
          </a:p>
          <a:p>
            <a:endParaRPr lang="es-419" b="1" dirty="0">
              <a:latin typeface="Arial Black" panose="020B0A04020102020204" pitchFamily="34" charset="0"/>
            </a:endParaRPr>
          </a:p>
          <a:p>
            <a:r>
              <a:rPr lang="es-419" b="1" dirty="0" smtClean="0">
                <a:latin typeface="Arial Black" panose="020B0A04020102020204" pitchFamily="34" charset="0"/>
              </a:rPr>
              <a:t>Fracciones simples</a:t>
            </a:r>
          </a:p>
          <a:p>
            <a:endParaRPr lang="es-419" b="1" dirty="0" smtClean="0">
              <a:latin typeface="Arial Black" panose="020B0A04020102020204" pitchFamily="34" charset="0"/>
            </a:endParaRPr>
          </a:p>
          <a:p>
            <a:r>
              <a:rPr lang="es-419" b="1" dirty="0" smtClean="0">
                <a:latin typeface="Arial Black" panose="020B0A04020102020204" pitchFamily="34" charset="0"/>
              </a:rPr>
              <a:t>Introducción al álgebra</a:t>
            </a:r>
            <a:endParaRPr lang="es-ES" b="1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87782" y="95596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 </a:t>
            </a:r>
            <a:r>
              <a:rPr lang="es-ES" b="1" i="1" dirty="0"/>
              <a:t>"</a:t>
            </a:r>
            <a:r>
              <a:rPr lang="es-ES" b="1" i="1" dirty="0" err="1"/>
              <a:t>Khan</a:t>
            </a:r>
            <a:r>
              <a:rPr lang="es-ES" b="1" i="1" dirty="0"/>
              <a:t> </a:t>
            </a:r>
            <a:r>
              <a:rPr lang="es-ES" b="1" i="1" dirty="0" err="1"/>
              <a:t>Academy</a:t>
            </a:r>
            <a:r>
              <a:rPr lang="es-ES" b="1" i="1" dirty="0"/>
              <a:t> - Matemáticas Básicas"</a:t>
            </a:r>
            <a:endParaRPr lang="es-E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04" y="1590119"/>
            <a:ext cx="2598593" cy="1366357"/>
          </a:xfrm>
          <a:prstGeom prst="rect">
            <a:avLst/>
          </a:prstGeom>
        </p:spPr>
      </p:pic>
      <p:sp>
        <p:nvSpPr>
          <p:cNvPr id="10" name="Rectángulo redondeado 9">
            <a:hlinkClick r:id="rId4" action="ppaction://hlinksldjump"/>
          </p:cNvPr>
          <p:cNvSpPr/>
          <p:nvPr/>
        </p:nvSpPr>
        <p:spPr>
          <a:xfrm>
            <a:off x="2687782" y="5361709"/>
            <a:ext cx="2050473" cy="748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Comenzar lección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>
            <a:hlinkClick r:id="rId5" action="ppaction://hlinksldjump"/>
          </p:cNvPr>
          <p:cNvSpPr/>
          <p:nvPr/>
        </p:nvSpPr>
        <p:spPr>
          <a:xfrm>
            <a:off x="7963794" y="5361709"/>
            <a:ext cx="2050473" cy="7481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>
                <a:solidFill>
                  <a:schemeClr val="tx1"/>
                </a:solidFill>
              </a:rPr>
              <a:t>Volver</a:t>
            </a:r>
            <a:endParaRPr lang="es-E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1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60005"/>
            <a:ext cx="10060997" cy="65348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87782" y="95596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 </a:t>
            </a:r>
            <a:r>
              <a:rPr lang="es-ES" b="1" i="1" dirty="0"/>
              <a:t>"</a:t>
            </a:r>
            <a:r>
              <a:rPr lang="es-ES" b="1" i="1" dirty="0" err="1"/>
              <a:t>Khan</a:t>
            </a:r>
            <a:r>
              <a:rPr lang="es-ES" b="1" i="1" dirty="0"/>
              <a:t> </a:t>
            </a:r>
            <a:r>
              <a:rPr lang="es-ES" b="1" i="1" dirty="0" err="1"/>
              <a:t>Academy</a:t>
            </a:r>
            <a:r>
              <a:rPr lang="es-ES" b="1" i="1" dirty="0"/>
              <a:t> - Matemáticas Básicas"</a:t>
            </a:r>
            <a:endParaRPr lang="es-E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243584"/>
            <a:ext cx="8163784" cy="489911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l="31688" t="12474" r="31364" b="8748"/>
          <a:stretch/>
        </p:blipFill>
        <p:spPr>
          <a:xfrm>
            <a:off x="2950672" y="2636718"/>
            <a:ext cx="960120" cy="1097280"/>
          </a:xfrm>
          <a:prstGeom prst="rect">
            <a:avLst/>
          </a:prstGeom>
        </p:spPr>
      </p:pic>
      <p:sp>
        <p:nvSpPr>
          <p:cNvPr id="13" name="Rectángulo redondeado 12">
            <a:hlinkClick r:id="rId5" action="ppaction://hlinksldjump"/>
          </p:cNvPr>
          <p:cNvSpPr/>
          <p:nvPr/>
        </p:nvSpPr>
        <p:spPr>
          <a:xfrm>
            <a:off x="9116291" y="5906668"/>
            <a:ext cx="1144587" cy="3674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tx1"/>
                </a:solidFill>
              </a:rPr>
              <a:t>Volver</a:t>
            </a:r>
            <a:endParaRPr lang="es-E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4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9" y="21879"/>
            <a:ext cx="10659283" cy="692343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56673" y="2692278"/>
            <a:ext cx="642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>
                <a:latin typeface="Arial Black" panose="020B0A04020102020204" pitchFamily="34" charset="0"/>
              </a:rPr>
              <a:t>📝 "Tarea: Enviar un correo electrónico".</a:t>
            </a:r>
          </a:p>
          <a:p>
            <a:endParaRPr lang="es-419" dirty="0" smtClean="0">
              <a:latin typeface="Arial Black" panose="020B0A04020102020204" pitchFamily="34" charset="0"/>
            </a:endParaRPr>
          </a:p>
          <a:p>
            <a:r>
              <a:rPr lang="es-419" dirty="0" smtClean="0">
                <a:latin typeface="Arial Black" panose="020B0A04020102020204" pitchFamily="34" charset="0"/>
              </a:rPr>
              <a:t>📂 "Material: Guía de Gmail" (PDF ficticio).</a:t>
            </a:r>
          </a:p>
          <a:p>
            <a:endParaRPr lang="es-419" dirty="0" smtClean="0">
              <a:latin typeface="Arial Black" panose="020B0A04020102020204" pitchFamily="34" charset="0"/>
            </a:endParaRPr>
          </a:p>
          <a:p>
            <a:r>
              <a:rPr lang="es-419" dirty="0" smtClean="0">
                <a:latin typeface="Arial Black" panose="020B0A04020102020204" pitchFamily="34" charset="0"/>
              </a:rPr>
              <a:t>💬 "Foro: Preguntas de la clase".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687782" y="717838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 </a:t>
            </a:r>
            <a:r>
              <a:rPr lang="es-ES" b="1" i="1" dirty="0" smtClean="0"/>
              <a:t>"Google </a:t>
            </a:r>
            <a:r>
              <a:rPr lang="es-ES" b="1" i="1" dirty="0" err="1" smtClean="0"/>
              <a:t>Classroom</a:t>
            </a:r>
            <a:r>
              <a:rPr lang="es-ES" b="1" i="1" dirty="0" smtClean="0"/>
              <a:t> - Curso de Herramientas Digitales".</a:t>
            </a:r>
            <a:endParaRPr lang="es-ES" b="1" dirty="0"/>
          </a:p>
        </p:txBody>
      </p:sp>
      <p:sp>
        <p:nvSpPr>
          <p:cNvPr id="10" name="Rectángulo redondeado 9">
            <a:hlinkClick r:id="rId3" action="ppaction://hlinksldjump"/>
          </p:cNvPr>
          <p:cNvSpPr/>
          <p:nvPr/>
        </p:nvSpPr>
        <p:spPr>
          <a:xfrm>
            <a:off x="2687782" y="5123584"/>
            <a:ext cx="2050473" cy="748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Abrir Tarea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>
            <a:hlinkClick r:id="rId4" action="ppaction://hlinksldjump"/>
          </p:cNvPr>
          <p:cNvSpPr/>
          <p:nvPr/>
        </p:nvSpPr>
        <p:spPr>
          <a:xfrm>
            <a:off x="7963794" y="5123584"/>
            <a:ext cx="2050473" cy="7481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>
                <a:solidFill>
                  <a:schemeClr val="tx1"/>
                </a:solidFill>
              </a:rPr>
              <a:t>Volver</a:t>
            </a:r>
            <a:endParaRPr lang="es-ES" b="1">
              <a:solidFill>
                <a:schemeClr val="tx1"/>
              </a:solidFill>
            </a:endParaRPr>
          </a:p>
        </p:txBody>
      </p:sp>
      <p:pic>
        <p:nvPicPr>
          <p:cNvPr id="12" name="Imagen 11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8503" y="1367564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33" y="3591"/>
            <a:ext cx="10659283" cy="69234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87782" y="717838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 </a:t>
            </a:r>
            <a:r>
              <a:rPr lang="es-ES" b="1" dirty="0" smtClean="0"/>
              <a:t> </a:t>
            </a:r>
            <a:r>
              <a:rPr lang="es-ES" b="1" i="1" dirty="0" smtClean="0"/>
              <a:t>"Google </a:t>
            </a:r>
            <a:r>
              <a:rPr lang="es-ES" b="1" i="1" dirty="0" err="1" smtClean="0"/>
              <a:t>Classroom</a:t>
            </a:r>
            <a:r>
              <a:rPr lang="es-ES" b="1" i="1" dirty="0" smtClean="0"/>
              <a:t> - Curso de Herramientas Digitales".</a:t>
            </a:r>
            <a:endParaRPr lang="es-ES" b="1" dirty="0"/>
          </a:p>
        </p:txBody>
      </p:sp>
      <p:sp>
        <p:nvSpPr>
          <p:cNvPr id="13" name="Rectángulo redondeado 12">
            <a:hlinkClick r:id="rId3" action="ppaction://hlinksldjump"/>
          </p:cNvPr>
          <p:cNvSpPr/>
          <p:nvPr/>
        </p:nvSpPr>
        <p:spPr>
          <a:xfrm>
            <a:off x="9305273" y="6049947"/>
            <a:ext cx="1144587" cy="36742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>
                <a:solidFill>
                  <a:schemeClr val="tx1"/>
                </a:solidFill>
              </a:rPr>
              <a:t>Volver</a:t>
            </a:r>
            <a:endParaRPr lang="es-ES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1087171"/>
            <a:ext cx="8867776" cy="48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89" y="-25746"/>
            <a:ext cx="10659283" cy="692343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87782" y="670213"/>
            <a:ext cx="642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 </a:t>
            </a:r>
            <a:r>
              <a:rPr lang="es-ES" b="1" i="1" dirty="0" smtClean="0"/>
              <a:t>"Firefox </a:t>
            </a:r>
            <a:r>
              <a:rPr lang="es-ES" b="1" i="1" dirty="0" err="1" smtClean="0"/>
              <a:t>Focus</a:t>
            </a:r>
            <a:r>
              <a:rPr lang="es-ES" b="1" i="1" dirty="0" smtClean="0"/>
              <a:t> - Navegación Segura".</a:t>
            </a:r>
            <a:endParaRPr lang="es-ES" b="1" dirty="0"/>
          </a:p>
        </p:txBody>
      </p:sp>
      <p:sp>
        <p:nvSpPr>
          <p:cNvPr id="10" name="Rectángulo redondeado 9">
            <a:hlinkClick r:id="rId3" action="ppaction://hlinksldjump"/>
          </p:cNvPr>
          <p:cNvSpPr/>
          <p:nvPr/>
        </p:nvSpPr>
        <p:spPr>
          <a:xfrm>
            <a:off x="2687782" y="5075959"/>
            <a:ext cx="2050473" cy="748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Borrar Historial 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1" name="Rectángulo redondeado 10">
            <a:hlinkClick r:id="rId4" action="ppaction://hlinksldjump"/>
          </p:cNvPr>
          <p:cNvSpPr/>
          <p:nvPr/>
        </p:nvSpPr>
        <p:spPr>
          <a:xfrm>
            <a:off x="7963794" y="5075959"/>
            <a:ext cx="2050473" cy="74814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>
                <a:solidFill>
                  <a:schemeClr val="tx1"/>
                </a:solidFill>
              </a:rPr>
              <a:t>Volver</a:t>
            </a:r>
            <a:endParaRPr lang="es-ES" b="1">
              <a:solidFill>
                <a:schemeClr val="tx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03" y="1748819"/>
            <a:ext cx="1552575" cy="1552575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3426300" y="2352948"/>
            <a:ext cx="4537494" cy="3881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i="1" dirty="0" smtClean="0">
                <a:solidFill>
                  <a:schemeClr val="bg1">
                    <a:lumMod val="85000"/>
                  </a:schemeClr>
                </a:solidFill>
              </a:rPr>
              <a:t>Buscar </a:t>
            </a:r>
            <a:r>
              <a:rPr lang="es-ES" i="1" dirty="0">
                <a:solidFill>
                  <a:schemeClr val="bg1">
                    <a:lumMod val="85000"/>
                  </a:schemeClr>
                </a:solidFill>
              </a:rPr>
              <a:t>en internet...</a:t>
            </a:r>
            <a:endParaRPr lang="es-E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8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127</Words>
  <Application>Microsoft Office PowerPoint</Application>
  <PresentationFormat>Panorámica</PresentationFormat>
  <Paragraphs>45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Tema de Office</vt:lpstr>
      <vt:lpstr>Prototipo: Inclusión Digital en Facatativá</vt:lpstr>
      <vt:lpstr>Estudiante: Julian Ernesto Susatama Hurtado </vt:lpstr>
      <vt:lpstr>Conectando Comunidades: Acceso a Internet y Educación Digital en Facatativá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13</cp:revision>
  <dcterms:created xsi:type="dcterms:W3CDTF">2025-05-05T21:42:56Z</dcterms:created>
  <dcterms:modified xsi:type="dcterms:W3CDTF">2025-05-06T13:39:46Z</dcterms:modified>
</cp:coreProperties>
</file>