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9EF16-0D06-408B-BB71-FBE285DD7D69}" v="4" dt="2025-06-10T08:45:34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SD ." userId="31d72b695fc3da7c" providerId="LiveId" clId="{FA99EF16-0D06-408B-BB71-FBE285DD7D69}"/>
    <pc:docChg chg="undo custSel addSld modSld">
      <pc:chgData name="CYSD ." userId="31d72b695fc3da7c" providerId="LiveId" clId="{FA99EF16-0D06-408B-BB71-FBE285DD7D69}" dt="2025-06-10T08:46:14.336" v="45" actId="1037"/>
      <pc:docMkLst>
        <pc:docMk/>
      </pc:docMkLst>
      <pc:sldChg chg="addSp delSp modSp new mod">
        <pc:chgData name="CYSD ." userId="31d72b695fc3da7c" providerId="LiveId" clId="{FA99EF16-0D06-408B-BB71-FBE285DD7D69}" dt="2025-06-10T08:46:14.336" v="45" actId="1037"/>
        <pc:sldMkLst>
          <pc:docMk/>
          <pc:sldMk cId="2879597269" sldId="256"/>
        </pc:sldMkLst>
        <pc:spChg chg="del">
          <ac:chgData name="CYSD ." userId="31d72b695fc3da7c" providerId="LiveId" clId="{FA99EF16-0D06-408B-BB71-FBE285DD7D69}" dt="2025-06-10T08:44:17.927" v="1" actId="478"/>
          <ac:spMkLst>
            <pc:docMk/>
            <pc:sldMk cId="2879597269" sldId="256"/>
            <ac:spMk id="2" creationId="{8CC6E314-921D-E634-54F4-13294DDB1635}"/>
          </ac:spMkLst>
        </pc:spChg>
        <pc:spChg chg="del">
          <ac:chgData name="CYSD ." userId="31d72b695fc3da7c" providerId="LiveId" clId="{FA99EF16-0D06-408B-BB71-FBE285DD7D69}" dt="2025-06-10T08:44:19.643" v="2" actId="478"/>
          <ac:spMkLst>
            <pc:docMk/>
            <pc:sldMk cId="2879597269" sldId="256"/>
            <ac:spMk id="3" creationId="{F1F4AF24-8D30-7415-A405-61FD0F54179A}"/>
          </ac:spMkLst>
        </pc:spChg>
        <pc:grpChg chg="add mod">
          <ac:chgData name="CYSD ." userId="31d72b695fc3da7c" providerId="LiveId" clId="{FA99EF16-0D06-408B-BB71-FBE285DD7D69}" dt="2025-06-10T08:45:34.503" v="18" actId="164"/>
          <ac:grpSpMkLst>
            <pc:docMk/>
            <pc:sldMk cId="2879597269" sldId="256"/>
            <ac:grpSpMk id="8" creationId="{5B9C206C-8B85-9008-9C1F-4CAA565828A2}"/>
          </ac:grpSpMkLst>
        </pc:grpChg>
        <pc:picChg chg="add mod">
          <ac:chgData name="CYSD ." userId="31d72b695fc3da7c" providerId="LiveId" clId="{FA99EF16-0D06-408B-BB71-FBE285DD7D69}" dt="2025-06-10T08:45:34.503" v="18" actId="164"/>
          <ac:picMkLst>
            <pc:docMk/>
            <pc:sldMk cId="2879597269" sldId="256"/>
            <ac:picMk id="5" creationId="{F99CDA3C-2320-C00E-427A-A5AFC501A75A}"/>
          </ac:picMkLst>
        </pc:picChg>
        <pc:picChg chg="add mod">
          <ac:chgData name="CYSD ." userId="31d72b695fc3da7c" providerId="LiveId" clId="{FA99EF16-0D06-408B-BB71-FBE285DD7D69}" dt="2025-06-10T08:46:14.336" v="45" actId="1037"/>
          <ac:picMkLst>
            <pc:docMk/>
            <pc:sldMk cId="2879597269" sldId="256"/>
            <ac:picMk id="7" creationId="{1694254A-F625-2829-5669-DB8B1DEC60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F9C3-B913-C4E8-23F5-A2BCEAAA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5BCA9-643D-0B47-0551-95CA51788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21B5-237B-DDA8-3B62-5E3FA333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020A-5215-450A-A9C4-664A921A7759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2815-4474-62D3-5480-65FC87A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EFC2-32B7-AB43-647A-003C61EE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624-97D9-4897-BD66-2901E3C7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6F05-1B7A-F33C-8440-F179B304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5DC77-A4DA-1806-9EC3-C76651829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8243-3A96-DF36-8F14-312C5FDD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020A-5215-450A-A9C4-664A921A7759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C8F7-79C8-A15D-ABA5-B1129720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A4B7-E716-7981-45FF-4CE73B3D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624-97D9-4897-BD66-2901E3C7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4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5A966-3F03-1142-44A1-AD773AC89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9575A-ED77-C615-3A7A-462C4DF1D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C09D-F508-DB63-87BF-2B919F9C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020A-5215-450A-A9C4-664A921A7759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B511-EF80-1A96-BC8A-B602FC22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A7D7-3333-EA71-1AA6-5D0AD867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624-97D9-4897-BD66-2901E3C7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3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F10C-36C1-6859-79E3-288A13F3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B84D-0018-5192-4549-492D2F23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0EE1-DD98-0C3E-FC62-BE808E4E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020A-5215-450A-A9C4-664A921A7759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5D000-7AE9-3C87-E1E7-7C27EDDB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F35E-D198-94D8-064D-FC3FDE33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624-97D9-4897-BD66-2901E3C7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74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276D-911B-AA0A-B3FD-4793681D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1D926-4D99-97A7-722E-3E370300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7277-9E0E-1E53-D539-2A6B7DBD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020A-5215-450A-A9C4-664A921A7759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49306-1BF0-6A16-14C5-34F07B98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829E-F2C6-AEBC-E200-C1E88277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624-97D9-4897-BD66-2901E3C7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AF4A-381A-CC77-0C12-39E3EA49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2016-0776-892C-31AD-B79FDC571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7BC3A-2B0C-4B30-47D6-09CF9A669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41B09-E0A2-AF74-0FB4-B51672EB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020A-5215-450A-A9C4-664A921A7759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1A7F-020A-F7D0-8C5D-05B084B1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9F163-8BAA-667E-F50F-85BB856A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624-97D9-4897-BD66-2901E3C7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72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2CA4-E08E-1FD3-9966-CED9F02E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6C18-94A8-33D5-BB3D-4E352990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5DD7-6A99-073B-6DC6-79F75F86E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C8E16-842C-E779-3848-6D8518118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8D06D-31F7-3AA4-EC5C-A50D43FEF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41BB9-97C0-04BE-AB32-5BEC98E0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020A-5215-450A-A9C4-664A921A7759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0B851-CF3F-3369-C45C-BAFEAE4C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742AF-4757-4D14-5CD7-12524288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624-97D9-4897-BD66-2901E3C7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451B-D351-52C9-EBBE-B78D3818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75869-BDD4-A1A2-5004-7BAF9348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020A-5215-450A-A9C4-664A921A7759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E770E-037E-B765-CC4B-F37E60CE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5C000-47EC-90AF-C446-BDBE329E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624-97D9-4897-BD66-2901E3C7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9B053-DF3B-9F26-AAF9-EFF2572C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020A-5215-450A-A9C4-664A921A7759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D3837-E918-C344-26DD-57F38B14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0303-280A-341A-738F-8F7BE796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624-97D9-4897-BD66-2901E3C7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24F3-7207-0EE7-325D-0C93FB60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1FF3-1D45-5B62-AB9C-48C1D5AE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0427-AC7B-7437-B25E-18212DAD5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A7A09-908A-52F6-7F92-D29554E4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020A-5215-450A-A9C4-664A921A7759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89C04-836C-74A4-2D61-DCD87F53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C23A9-3051-A88E-8F59-5D6A954C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624-97D9-4897-BD66-2901E3C7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2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24A4-B6DF-4374-1AC3-9CACD07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B8639-AAEC-FF92-2EC9-C85F99791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D68E-F27E-A03A-3699-7642A9B9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24979-3466-8E35-A335-D6EAAAC3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020A-5215-450A-A9C4-664A921A7759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2144D-93D9-54A9-C6BC-2F281566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912CE-744B-A9BD-8D57-3916AF78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624-97D9-4897-BD66-2901E3C7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8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2EC40-5CEF-5861-5BAB-FD6775C0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8A67-0E73-7FBD-8793-9EB57BF9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B34A-8EF4-F825-955C-08BDBA0FD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020A-5215-450A-A9C4-664A921A7759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D722-1146-22EA-BFE1-4F2A78CC5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D84E-6E18-6EC3-7741-B497DF021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80624-97D9-4897-BD66-2901E3C7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1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9C206C-8B85-9008-9C1F-4CAA565828A2}"/>
              </a:ext>
            </a:extLst>
          </p:cNvPr>
          <p:cNvGrpSpPr/>
          <p:nvPr/>
        </p:nvGrpSpPr>
        <p:grpSpPr>
          <a:xfrm>
            <a:off x="2027443" y="2337251"/>
            <a:ext cx="7147482" cy="2880000"/>
            <a:chOff x="2027443" y="2337251"/>
            <a:chExt cx="7147482" cy="288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9CDA3C-2320-C00E-427A-A5AFC501A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443" y="2337251"/>
              <a:ext cx="3599999" cy="28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94254A-F625-2829-5669-DB8B1DEC60AB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925" y="2337251"/>
              <a:ext cx="360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59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CYSD .</dc:creator>
  <cp:lastModifiedBy>CYSD .</cp:lastModifiedBy>
  <cp:revision>1</cp:revision>
  <dcterms:created xsi:type="dcterms:W3CDTF">2025-06-10T08:44:12Z</dcterms:created>
  <dcterms:modified xsi:type="dcterms:W3CDTF">2025-06-10T08:46:14Z</dcterms:modified>
</cp:coreProperties>
</file>