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2"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3DE881-C0A0-473E-97A5-F048CA683D4F}"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191609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3DE881-C0A0-473E-97A5-F048CA683D4F}"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410990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3DE881-C0A0-473E-97A5-F048CA683D4F}"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66797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3DE881-C0A0-473E-97A5-F048CA683D4F}"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71766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3DE881-C0A0-473E-97A5-F048CA683D4F}" type="datetimeFigureOut">
              <a:rPr lang="en-US" smtClean="0"/>
              <a:t>9/10/2017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153369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3DE881-C0A0-473E-97A5-F048CA683D4F}" type="datetimeFigureOut">
              <a:rPr lang="en-US"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00261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3DE881-C0A0-473E-97A5-F048CA683D4F}" type="datetimeFigureOut">
              <a:rPr lang="en-US" smtClean="0"/>
              <a:t>9/10/2017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768391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3DE881-C0A0-473E-97A5-F048CA683D4F}" type="datetimeFigureOut">
              <a:rPr lang="en-US" smtClean="0"/>
              <a:t>9/10/2017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104624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3DE881-C0A0-473E-97A5-F048CA683D4F}" type="datetimeFigureOut">
              <a:rPr lang="en-US" smtClean="0"/>
              <a:t>9/10/2017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25047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3DE881-C0A0-473E-97A5-F048CA683D4F}" type="datetimeFigureOut">
              <a:rPr lang="en-US"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35272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3DE881-C0A0-473E-97A5-F048CA683D4F}" type="datetimeFigureOut">
              <a:rPr lang="en-US" smtClean="0"/>
              <a:t>9/10/2017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ECA30-6201-4AD6-A9AD-9E93A7AD146D}" type="slidenum">
              <a:rPr lang="en-US" smtClean="0"/>
              <a:t>‹#›</a:t>
            </a:fld>
            <a:endParaRPr lang="en-US"/>
          </a:p>
        </p:txBody>
      </p:sp>
    </p:spTree>
    <p:extLst>
      <p:ext uri="{BB962C8B-B14F-4D97-AF65-F5344CB8AC3E}">
        <p14:creationId xmlns:p14="http://schemas.microsoft.com/office/powerpoint/2010/main" val="91056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DE881-C0A0-473E-97A5-F048CA683D4F}" type="datetimeFigureOut">
              <a:rPr lang="en-US" smtClean="0"/>
              <a:t>9/10/2017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ECA30-6201-4AD6-A9AD-9E93A7AD146D}" type="slidenum">
              <a:rPr lang="en-US" smtClean="0"/>
              <a:t>‹#›</a:t>
            </a:fld>
            <a:endParaRPr lang="en-US"/>
          </a:p>
        </p:txBody>
      </p:sp>
    </p:spTree>
    <p:extLst>
      <p:ext uri="{BB962C8B-B14F-4D97-AF65-F5344CB8AC3E}">
        <p14:creationId xmlns:p14="http://schemas.microsoft.com/office/powerpoint/2010/main" val="451806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35200"/>
            <a:ext cx="9144000" cy="2387600"/>
          </a:xfrm>
        </p:spPr>
        <p:txBody>
          <a:bodyPr/>
          <a:lstStyle/>
          <a:p>
            <a:r>
              <a:rPr lang="en-US" dirty="0">
                <a:solidFill>
                  <a:schemeClr val="bg1"/>
                </a:solidFill>
                <a:latin typeface="Arial Rounded MT Bold" panose="020F0704030504030204" pitchFamily="34" charset="0"/>
              </a:rPr>
              <a:t>GIT</a:t>
            </a:r>
            <a:br>
              <a:rPr lang="en-US" dirty="0">
                <a:solidFill>
                  <a:schemeClr val="bg1"/>
                </a:solidFill>
                <a:latin typeface="Arial Rounded MT Bold" panose="020F0704030504030204" pitchFamily="34" charset="0"/>
              </a:rPr>
            </a:br>
            <a:r>
              <a:rPr lang="en-US" dirty="0">
                <a:solidFill>
                  <a:schemeClr val="bg1"/>
                </a:solidFill>
                <a:latin typeface="Arial Rounded MT Bold" panose="020F0704030504030204" pitchFamily="34" charset="0"/>
              </a:rPr>
              <a:t>in 15 minutes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058" y="427297"/>
            <a:ext cx="5101884" cy="5101884"/>
          </a:xfrm>
          <a:prstGeom prst="rect">
            <a:avLst/>
          </a:prstGeom>
          <a:effectLst/>
        </p:spPr>
      </p:pic>
      <p:sp>
        <p:nvSpPr>
          <p:cNvPr id="2" name="Explosion: 8 Points 1"/>
          <p:cNvSpPr/>
          <p:nvPr/>
        </p:nvSpPr>
        <p:spPr>
          <a:xfrm rot="19864316">
            <a:off x="373488" y="450045"/>
            <a:ext cx="3953814" cy="417275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Pictures </a:t>
            </a:r>
            <a:r>
              <a:rPr lang="en-US" sz="2800" dirty="0" err="1"/>
              <a:t>chaina</a:t>
            </a:r>
            <a:r>
              <a:rPr lang="en-US" sz="2800" dirty="0"/>
              <a:t> </a:t>
            </a:r>
            <a:r>
              <a:rPr lang="en-US" sz="2800" dirty="0" err="1"/>
              <a:t>hai</a:t>
            </a:r>
            <a:r>
              <a:rPr lang="en-US" sz="2800" dirty="0"/>
              <a:t>….</a:t>
            </a:r>
          </a:p>
        </p:txBody>
      </p:sp>
      <p:sp>
        <p:nvSpPr>
          <p:cNvPr id="3" name="TextBox 2"/>
          <p:cNvSpPr txBox="1"/>
          <p:nvPr/>
        </p:nvSpPr>
        <p:spPr>
          <a:xfrm>
            <a:off x="4128153" y="5845928"/>
            <a:ext cx="3935693" cy="584775"/>
          </a:xfrm>
          <a:prstGeom prst="rect">
            <a:avLst/>
          </a:prstGeom>
          <a:noFill/>
        </p:spPr>
        <p:txBody>
          <a:bodyPr wrap="none" rtlCol="0">
            <a:spAutoFit/>
          </a:bodyPr>
          <a:lstStyle/>
          <a:p>
            <a:r>
              <a:rPr lang="en-US" sz="3200" dirty="0">
                <a:latin typeface="Arial Black" panose="020B0A04020102020204" pitchFamily="34" charset="0"/>
              </a:rPr>
              <a:t>20 </a:t>
            </a:r>
            <a:r>
              <a:rPr lang="en-US" sz="3200" dirty="0" err="1">
                <a:latin typeface="Arial Black" panose="020B0A04020102020204" pitchFamily="34" charset="0"/>
              </a:rPr>
              <a:t>ota</a:t>
            </a:r>
            <a:r>
              <a:rPr lang="en-US" sz="3200" dirty="0">
                <a:latin typeface="Arial Black" panose="020B0A04020102020204" pitchFamily="34" charset="0"/>
              </a:rPr>
              <a:t> slides ma</a:t>
            </a:r>
            <a:r>
              <a:rPr lang="en-US" dirty="0"/>
              <a:t>.</a:t>
            </a:r>
          </a:p>
        </p:txBody>
      </p:sp>
      <p:sp>
        <p:nvSpPr>
          <p:cNvPr id="5" name="TextBox 4"/>
          <p:cNvSpPr txBox="1"/>
          <p:nvPr/>
        </p:nvSpPr>
        <p:spPr>
          <a:xfrm>
            <a:off x="10393251" y="6568225"/>
            <a:ext cx="1539845" cy="369332"/>
          </a:xfrm>
          <a:prstGeom prst="rect">
            <a:avLst/>
          </a:prstGeom>
          <a:noFill/>
        </p:spPr>
        <p:txBody>
          <a:bodyPr wrap="none" rtlCol="0">
            <a:spAutoFit/>
          </a:bodyPr>
          <a:lstStyle/>
          <a:p>
            <a:r>
              <a:rPr lang="en-US" dirty="0"/>
              <a:t>Suson Sapkota</a:t>
            </a:r>
          </a:p>
        </p:txBody>
      </p:sp>
    </p:spTree>
    <p:extLst>
      <p:ext uri="{BB962C8B-B14F-4D97-AF65-F5344CB8AC3E}">
        <p14:creationId xmlns:p14="http://schemas.microsoft.com/office/powerpoint/2010/main" val="27216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push(Push)</a:t>
            </a:r>
          </a:p>
        </p:txBody>
      </p:sp>
      <p:sp>
        <p:nvSpPr>
          <p:cNvPr id="3" name="Content Placeholder 2"/>
          <p:cNvSpPr>
            <a:spLocks noGrp="1"/>
          </p:cNvSpPr>
          <p:nvPr>
            <p:ph idx="1"/>
          </p:nvPr>
        </p:nvSpPr>
        <p:spPr/>
        <p:txBody>
          <a:bodyPr/>
          <a:lstStyle/>
          <a:p>
            <a:r>
              <a:rPr lang="en-US" dirty="0">
                <a:solidFill>
                  <a:schemeClr val="bg1"/>
                </a:solidFill>
              </a:rPr>
              <a:t>Now although we have created our project and made </a:t>
            </a:r>
            <a:r>
              <a:rPr lang="en-US" dirty="0" err="1">
                <a:solidFill>
                  <a:schemeClr val="bg1"/>
                </a:solidFill>
              </a:rPr>
              <a:t>changes,still</a:t>
            </a:r>
            <a:r>
              <a:rPr lang="en-US" dirty="0">
                <a:solidFill>
                  <a:schemeClr val="bg1"/>
                </a:solidFill>
              </a:rPr>
              <a:t> we have to give </a:t>
            </a:r>
            <a:r>
              <a:rPr lang="en-US" dirty="0" err="1">
                <a:solidFill>
                  <a:schemeClr val="bg1"/>
                </a:solidFill>
              </a:rPr>
              <a:t>pendrive</a:t>
            </a:r>
            <a:r>
              <a:rPr lang="en-US" dirty="0">
                <a:solidFill>
                  <a:schemeClr val="bg1"/>
                </a:solidFill>
              </a:rPr>
              <a:t> to our friend if we want to share our code as our sir said. So to send our code to our server we need to </a:t>
            </a:r>
            <a:r>
              <a:rPr lang="en-US" b="1" dirty="0">
                <a:solidFill>
                  <a:schemeClr val="bg1"/>
                </a:solidFill>
              </a:rPr>
              <a:t>push </a:t>
            </a:r>
            <a:r>
              <a:rPr lang="en-US" dirty="0">
                <a:solidFill>
                  <a:schemeClr val="bg1"/>
                </a:solidFill>
              </a:rPr>
              <a:t>it to server where everyone can see.</a:t>
            </a:r>
          </a:p>
          <a:p>
            <a:endParaRPr lang="en-US" b="1"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push origin master</a:t>
            </a:r>
          </a:p>
          <a:p>
            <a:pPr marL="0" indent="0">
              <a:buNone/>
            </a:pPr>
            <a:endParaRPr lang="en-US" dirty="0">
              <a:solidFill>
                <a:schemeClr val="bg1"/>
              </a:solidFill>
              <a:latin typeface="Consolas" panose="020B0609020204030204" pitchFamily="49" charset="0"/>
            </a:endParaRPr>
          </a:p>
          <a:p>
            <a:pPr marL="0" indent="0">
              <a:buNone/>
            </a:pPr>
            <a:endParaRPr lang="en-US" dirty="0">
              <a:solidFill>
                <a:schemeClr val="bg1"/>
              </a:solidFill>
              <a:latin typeface="Consolas" panose="020B0609020204030204" pitchFamily="49" charset="0"/>
            </a:endParaRPr>
          </a:p>
          <a:p>
            <a:pPr marL="0" indent="0">
              <a:buNone/>
            </a:pPr>
            <a:endParaRPr lang="en-US" b="1" dirty="0">
              <a:solidFill>
                <a:schemeClr val="bg1"/>
              </a:solidFill>
            </a:endParaRPr>
          </a:p>
          <a:p>
            <a:pPr marL="0" indent="0">
              <a:buNone/>
            </a:pPr>
            <a:endParaRPr lang="en-US" b="1" dirty="0"/>
          </a:p>
        </p:txBody>
      </p:sp>
    </p:spTree>
    <p:extLst>
      <p:ext uri="{BB962C8B-B14F-4D97-AF65-F5344CB8AC3E}">
        <p14:creationId xmlns:p14="http://schemas.microsoft.com/office/powerpoint/2010/main" val="42646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Pull</a:t>
            </a:r>
          </a:p>
        </p:txBody>
      </p:sp>
      <p:sp>
        <p:nvSpPr>
          <p:cNvPr id="3" name="Content Placeholder 2"/>
          <p:cNvSpPr>
            <a:spLocks noGrp="1"/>
          </p:cNvSpPr>
          <p:nvPr>
            <p:ph idx="1"/>
          </p:nvPr>
        </p:nvSpPr>
        <p:spPr/>
        <p:txBody>
          <a:bodyPr/>
          <a:lstStyle/>
          <a:p>
            <a:r>
              <a:rPr lang="en-US" dirty="0">
                <a:solidFill>
                  <a:schemeClr val="bg1"/>
                </a:solidFill>
              </a:rPr>
              <a:t>Aba Push </a:t>
            </a:r>
            <a:r>
              <a:rPr lang="en-US" dirty="0" err="1">
                <a:solidFill>
                  <a:schemeClr val="bg1"/>
                </a:solidFill>
              </a:rPr>
              <a:t>garepaxi</a:t>
            </a:r>
            <a:r>
              <a:rPr lang="en-US" dirty="0">
                <a:solidFill>
                  <a:schemeClr val="bg1"/>
                </a:solidFill>
              </a:rPr>
              <a:t> </a:t>
            </a:r>
            <a:r>
              <a:rPr lang="en-US" dirty="0" err="1">
                <a:solidFill>
                  <a:schemeClr val="bg1"/>
                </a:solidFill>
              </a:rPr>
              <a:t>katai</a:t>
            </a:r>
            <a:r>
              <a:rPr lang="en-US" dirty="0">
                <a:solidFill>
                  <a:schemeClr val="bg1"/>
                </a:solidFill>
              </a:rPr>
              <a:t> pull ta </a:t>
            </a:r>
            <a:r>
              <a:rPr lang="en-US" dirty="0" err="1">
                <a:solidFill>
                  <a:schemeClr val="bg1"/>
                </a:solidFill>
              </a:rPr>
              <a:t>garna</a:t>
            </a:r>
            <a:r>
              <a:rPr lang="en-US" dirty="0">
                <a:solidFill>
                  <a:schemeClr val="bg1"/>
                </a:solidFill>
              </a:rPr>
              <a:t> </a:t>
            </a:r>
            <a:r>
              <a:rPr lang="en-US" dirty="0" err="1">
                <a:solidFill>
                  <a:schemeClr val="bg1"/>
                </a:solidFill>
              </a:rPr>
              <a:t>parla</a:t>
            </a:r>
            <a:r>
              <a:rPr lang="en-US" dirty="0">
                <a:solidFill>
                  <a:schemeClr val="bg1"/>
                </a:solidFill>
              </a:rPr>
              <a:t>. </a:t>
            </a:r>
            <a:r>
              <a:rPr lang="en-US" dirty="0" err="1">
                <a:solidFill>
                  <a:schemeClr val="bg1"/>
                </a:solidFill>
              </a:rPr>
              <a:t>Yo</a:t>
            </a:r>
            <a:r>
              <a:rPr lang="en-US" dirty="0">
                <a:solidFill>
                  <a:schemeClr val="bg1"/>
                </a:solidFill>
              </a:rPr>
              <a:t> command le chai </a:t>
            </a:r>
            <a:r>
              <a:rPr lang="en-US" dirty="0" err="1">
                <a:solidFill>
                  <a:schemeClr val="bg1"/>
                </a:solidFill>
              </a:rPr>
              <a:t>hamro</a:t>
            </a:r>
            <a:r>
              <a:rPr lang="en-US" dirty="0">
                <a:solidFill>
                  <a:schemeClr val="bg1"/>
                </a:solidFill>
              </a:rPr>
              <a:t> server ma push </a:t>
            </a:r>
            <a:r>
              <a:rPr lang="en-US" dirty="0" err="1">
                <a:solidFill>
                  <a:schemeClr val="bg1"/>
                </a:solidFill>
              </a:rPr>
              <a:t>gareko</a:t>
            </a:r>
            <a:r>
              <a:rPr lang="en-US" dirty="0">
                <a:solidFill>
                  <a:schemeClr val="bg1"/>
                </a:solidFill>
              </a:rPr>
              <a:t> repo </a:t>
            </a:r>
            <a:r>
              <a:rPr lang="en-US" dirty="0" err="1">
                <a:solidFill>
                  <a:schemeClr val="bg1"/>
                </a:solidFill>
              </a:rPr>
              <a:t>hamro</a:t>
            </a:r>
            <a:r>
              <a:rPr lang="en-US" dirty="0">
                <a:solidFill>
                  <a:schemeClr val="bg1"/>
                </a:solidFill>
              </a:rPr>
              <a:t> local drive ma </a:t>
            </a:r>
            <a:r>
              <a:rPr lang="en-US" dirty="0" err="1">
                <a:solidFill>
                  <a:schemeClr val="bg1"/>
                </a:solidFill>
              </a:rPr>
              <a:t>layux</a:t>
            </a:r>
            <a:r>
              <a:rPr lang="en-US" dirty="0">
                <a:solidFill>
                  <a:schemeClr val="bg1"/>
                </a:solidFill>
              </a:rPr>
              <a:t>.</a:t>
            </a:r>
          </a:p>
          <a:p>
            <a:endParaRPr lang="en-US"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pull</a:t>
            </a:r>
          </a:p>
          <a:p>
            <a:pPr marL="0" indent="0">
              <a:buNone/>
            </a:pPr>
            <a:endParaRPr lang="en-US" dirty="0">
              <a:solidFill>
                <a:schemeClr val="bg1"/>
              </a:solidFill>
              <a:latin typeface="Consolas" panose="020B0609020204030204" pitchFamily="49" charset="0"/>
            </a:endParaRPr>
          </a:p>
          <a:p>
            <a:pPr marL="0" indent="0">
              <a:buNone/>
            </a:pPr>
            <a:endParaRPr lang="en-US" dirty="0">
              <a:solidFill>
                <a:schemeClr val="bg1"/>
              </a:solidFill>
              <a:latin typeface="Consolas" panose="020B0609020204030204" pitchFamily="49" charset="0"/>
            </a:endParaRPr>
          </a:p>
          <a:p>
            <a:r>
              <a:rPr lang="en-US" dirty="0">
                <a:solidFill>
                  <a:schemeClr val="bg1"/>
                </a:solidFill>
              </a:rPr>
              <a:t>You may sometimes need to enter password wherever required. There are also </a:t>
            </a:r>
            <a:r>
              <a:rPr lang="en-US" dirty="0" err="1">
                <a:solidFill>
                  <a:schemeClr val="bg1"/>
                </a:solidFill>
              </a:rPr>
              <a:t>git</a:t>
            </a:r>
            <a:r>
              <a:rPr lang="en-US" dirty="0">
                <a:solidFill>
                  <a:schemeClr val="bg1"/>
                </a:solidFill>
              </a:rPr>
              <a:t> pull and </a:t>
            </a:r>
            <a:r>
              <a:rPr lang="en-US" dirty="0" err="1">
                <a:solidFill>
                  <a:schemeClr val="bg1"/>
                </a:solidFill>
              </a:rPr>
              <a:t>git</a:t>
            </a:r>
            <a:r>
              <a:rPr lang="en-US" dirty="0">
                <a:solidFill>
                  <a:schemeClr val="bg1"/>
                </a:solidFill>
              </a:rPr>
              <a:t> fetch which we will see later on.</a:t>
            </a:r>
          </a:p>
        </p:txBody>
      </p:sp>
    </p:spTree>
    <p:extLst>
      <p:ext uri="{BB962C8B-B14F-4D97-AF65-F5344CB8AC3E}">
        <p14:creationId xmlns:p14="http://schemas.microsoft.com/office/powerpoint/2010/main" val="40769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Clone</a:t>
            </a:r>
          </a:p>
        </p:txBody>
      </p:sp>
      <p:sp>
        <p:nvSpPr>
          <p:cNvPr id="3" name="Content Placeholder 2"/>
          <p:cNvSpPr>
            <a:spLocks noGrp="1"/>
          </p:cNvSpPr>
          <p:nvPr>
            <p:ph idx="1"/>
          </p:nvPr>
        </p:nvSpPr>
        <p:spPr>
          <a:xfrm>
            <a:off x="476518" y="1426379"/>
            <a:ext cx="10877282" cy="5013058"/>
          </a:xfrm>
        </p:spPr>
        <p:txBody>
          <a:bodyPr>
            <a:normAutofit/>
          </a:bodyPr>
          <a:lstStyle/>
          <a:p>
            <a:r>
              <a:rPr lang="en-US" dirty="0">
                <a:solidFill>
                  <a:schemeClr val="bg1"/>
                </a:solidFill>
              </a:rPr>
              <a:t>General rule of thumb, “</a:t>
            </a:r>
            <a:r>
              <a:rPr lang="en-US" dirty="0" err="1">
                <a:solidFill>
                  <a:schemeClr val="bg1"/>
                </a:solidFill>
              </a:rPr>
              <a:t>Git</a:t>
            </a:r>
            <a:r>
              <a:rPr lang="en-US" dirty="0">
                <a:solidFill>
                  <a:schemeClr val="bg1"/>
                </a:solidFill>
              </a:rPr>
              <a:t> Clone </a:t>
            </a:r>
            <a:r>
              <a:rPr lang="en-US" dirty="0" err="1">
                <a:solidFill>
                  <a:schemeClr val="bg1"/>
                </a:solidFill>
              </a:rPr>
              <a:t>akpatak</a:t>
            </a:r>
            <a:r>
              <a:rPr lang="en-US" dirty="0">
                <a:solidFill>
                  <a:schemeClr val="bg1"/>
                </a:solidFill>
              </a:rPr>
              <a:t>, </a:t>
            </a:r>
            <a:r>
              <a:rPr lang="en-US" dirty="0" err="1">
                <a:solidFill>
                  <a:schemeClr val="bg1"/>
                </a:solidFill>
              </a:rPr>
              <a:t>Git</a:t>
            </a:r>
            <a:r>
              <a:rPr lang="en-US" dirty="0">
                <a:solidFill>
                  <a:schemeClr val="bg1"/>
                </a:solidFill>
              </a:rPr>
              <a:t> pull </a:t>
            </a:r>
            <a:r>
              <a:rPr lang="en-US" dirty="0" err="1">
                <a:solidFill>
                  <a:schemeClr val="bg1"/>
                </a:solidFill>
              </a:rPr>
              <a:t>sadhai</a:t>
            </a:r>
            <a:r>
              <a:rPr lang="en-US" dirty="0">
                <a:solidFill>
                  <a:schemeClr val="bg1"/>
                </a:solidFill>
              </a:rPr>
              <a:t>”</a:t>
            </a:r>
          </a:p>
          <a:p>
            <a:r>
              <a:rPr lang="en-US" dirty="0">
                <a:solidFill>
                  <a:schemeClr val="bg1"/>
                </a:solidFill>
              </a:rPr>
              <a:t>This also clones the repo you have on the server.</a:t>
            </a:r>
          </a:p>
          <a:p>
            <a:endParaRPr lang="en-US"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clone https://SusonSapkota@bitbucket.org/SusonSapkota/newgitrepo.git</a:t>
            </a:r>
          </a:p>
          <a:p>
            <a:pPr marL="0" indent="0">
              <a:buNone/>
            </a:pPr>
            <a:endParaRPr lang="en-US" dirty="0">
              <a:solidFill>
                <a:schemeClr val="bg1"/>
              </a:solidFill>
            </a:endParaRPr>
          </a:p>
          <a:p>
            <a:r>
              <a:rPr lang="en-US" dirty="0">
                <a:solidFill>
                  <a:schemeClr val="bg1"/>
                </a:solidFill>
              </a:rPr>
              <a:t>As I said </a:t>
            </a:r>
            <a:r>
              <a:rPr lang="en-US" dirty="0" err="1">
                <a:solidFill>
                  <a:schemeClr val="bg1"/>
                </a:solidFill>
              </a:rPr>
              <a:t>yo</a:t>
            </a:r>
            <a:r>
              <a:rPr lang="en-US" dirty="0">
                <a:solidFill>
                  <a:schemeClr val="bg1"/>
                </a:solidFill>
              </a:rPr>
              <a:t> </a:t>
            </a:r>
            <a:r>
              <a:rPr lang="en-US" dirty="0" err="1">
                <a:solidFill>
                  <a:schemeClr val="bg1"/>
                </a:solidFill>
              </a:rPr>
              <a:t>aakdam</a:t>
            </a:r>
            <a:r>
              <a:rPr lang="en-US" dirty="0">
                <a:solidFill>
                  <a:schemeClr val="bg1"/>
                </a:solidFill>
              </a:rPr>
              <a:t> </a:t>
            </a:r>
            <a:r>
              <a:rPr lang="en-US" dirty="0" err="1">
                <a:solidFill>
                  <a:schemeClr val="bg1"/>
                </a:solidFill>
              </a:rPr>
              <a:t>sano</a:t>
            </a:r>
            <a:r>
              <a:rPr lang="en-US" dirty="0">
                <a:solidFill>
                  <a:schemeClr val="bg1"/>
                </a:solidFill>
              </a:rPr>
              <a:t> guide </a:t>
            </a:r>
            <a:r>
              <a:rPr lang="en-US" dirty="0" err="1">
                <a:solidFill>
                  <a:schemeClr val="bg1"/>
                </a:solidFill>
              </a:rPr>
              <a:t>ho,to</a:t>
            </a:r>
            <a:r>
              <a:rPr lang="en-US" dirty="0">
                <a:solidFill>
                  <a:schemeClr val="bg1"/>
                </a:solidFill>
              </a:rPr>
              <a:t> know more about </a:t>
            </a:r>
            <a:r>
              <a:rPr lang="en-US" dirty="0" err="1">
                <a:solidFill>
                  <a:schemeClr val="bg1"/>
                </a:solidFill>
              </a:rPr>
              <a:t>git</a:t>
            </a:r>
            <a:r>
              <a:rPr lang="en-US" dirty="0">
                <a:solidFill>
                  <a:schemeClr val="bg1"/>
                </a:solidFill>
              </a:rPr>
              <a:t> pull and </a:t>
            </a:r>
            <a:r>
              <a:rPr lang="en-US" dirty="0" err="1">
                <a:solidFill>
                  <a:schemeClr val="bg1"/>
                </a:solidFill>
              </a:rPr>
              <a:t>git</a:t>
            </a:r>
            <a:r>
              <a:rPr lang="en-US" dirty="0">
                <a:solidFill>
                  <a:schemeClr val="bg1"/>
                </a:solidFill>
              </a:rPr>
              <a:t> fetch look here :  </a:t>
            </a:r>
            <a:r>
              <a:rPr lang="en-US" b="1" dirty="0">
                <a:solidFill>
                  <a:schemeClr val="bg1"/>
                </a:solidFill>
              </a:rPr>
              <a:t>https://blog.mikepearce.net/2010/05/18/the-difference-between-git-pull-git-fetch-and-git-clone-and-git-rebase</a:t>
            </a:r>
          </a:p>
          <a:p>
            <a:endParaRPr lang="en-US" dirty="0">
              <a:solidFill>
                <a:schemeClr val="bg1"/>
              </a:solidFill>
            </a:endParaRPr>
          </a:p>
        </p:txBody>
      </p:sp>
    </p:spTree>
    <p:extLst>
      <p:ext uri="{BB962C8B-B14F-4D97-AF65-F5344CB8AC3E}">
        <p14:creationId xmlns:p14="http://schemas.microsoft.com/office/powerpoint/2010/main" val="232861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branching</a:t>
            </a:r>
          </a:p>
        </p:txBody>
      </p:sp>
      <p:sp>
        <p:nvSpPr>
          <p:cNvPr id="3" name="Content Placeholder 2"/>
          <p:cNvSpPr>
            <a:spLocks noGrp="1"/>
          </p:cNvSpPr>
          <p:nvPr>
            <p:ph idx="1"/>
          </p:nvPr>
        </p:nvSpPr>
        <p:spPr/>
        <p:txBody>
          <a:bodyPr>
            <a:normAutofit lnSpcReduction="10000"/>
          </a:bodyPr>
          <a:lstStyle/>
          <a:p>
            <a:r>
              <a:rPr lang="en-US" dirty="0">
                <a:solidFill>
                  <a:schemeClr val="bg1"/>
                </a:solidFill>
              </a:rPr>
              <a:t>Master is default branch. It is good to know that master is the main branch usually operated my project manager where finished codes are added. </a:t>
            </a:r>
          </a:p>
          <a:p>
            <a:endParaRPr lang="en-US" dirty="0">
              <a:solidFill>
                <a:schemeClr val="bg1"/>
              </a:solidFill>
            </a:endParaRPr>
          </a:p>
          <a:p>
            <a:r>
              <a:rPr lang="en-US" dirty="0">
                <a:solidFill>
                  <a:schemeClr val="bg1"/>
                </a:solidFill>
              </a:rPr>
              <a:t>We create branch so that everyone will have their space to work on and not have “Buggy” code on the master.</a:t>
            </a:r>
          </a:p>
          <a:p>
            <a:pPr marL="0" indent="0">
              <a:buNone/>
            </a:pPr>
            <a:endParaRPr lang="en-US" dirty="0">
              <a:solidFill>
                <a:schemeClr val="bg1"/>
              </a:solidFill>
            </a:endParaRPr>
          </a:p>
          <a:p>
            <a:r>
              <a:rPr lang="en-US" dirty="0">
                <a:solidFill>
                  <a:schemeClr val="bg1"/>
                </a:solidFill>
              </a:rPr>
              <a:t>Just think of it as branch of tree where there is main stem and other branch forming which we can create and usually merged to master later on. </a:t>
            </a:r>
          </a:p>
        </p:txBody>
      </p:sp>
    </p:spTree>
    <p:extLst>
      <p:ext uri="{BB962C8B-B14F-4D97-AF65-F5344CB8AC3E}">
        <p14:creationId xmlns:p14="http://schemas.microsoft.com/office/powerpoint/2010/main" val="120489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branching</a:t>
            </a:r>
          </a:p>
        </p:txBody>
      </p:sp>
      <p:sp>
        <p:nvSpPr>
          <p:cNvPr id="3" name="Content Placeholder 2"/>
          <p:cNvSpPr>
            <a:spLocks noGrp="1"/>
          </p:cNvSpPr>
          <p:nvPr>
            <p:ph idx="1"/>
          </p:nvPr>
        </p:nvSpPr>
        <p:spPr/>
        <p:txBody>
          <a:bodyPr>
            <a:normAutofit fontScale="92500"/>
          </a:bodyPr>
          <a:lstStyle/>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branch ‘name’      </a:t>
            </a:r>
            <a:r>
              <a:rPr lang="en-US" dirty="0">
                <a:solidFill>
                  <a:schemeClr val="bg1"/>
                </a:solidFill>
              </a:rPr>
              <a:t>#To create a branch</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branch  -</a:t>
            </a:r>
            <a:r>
              <a:rPr lang="en-US" dirty="0" err="1">
                <a:solidFill>
                  <a:schemeClr val="bg1"/>
                </a:solidFill>
                <a:latin typeface="Consolas" panose="020B0609020204030204" pitchFamily="49" charset="0"/>
              </a:rPr>
              <a:t>av</a:t>
            </a:r>
            <a:r>
              <a:rPr lang="en-US" dirty="0">
                <a:solidFill>
                  <a:schemeClr val="bg1"/>
                </a:solidFill>
                <a:latin typeface="Consolas" panose="020B0609020204030204" pitchFamily="49" charset="0"/>
              </a:rPr>
              <a:t>         </a:t>
            </a:r>
            <a:r>
              <a:rPr lang="en-US" dirty="0">
                <a:solidFill>
                  <a:schemeClr val="bg1"/>
                </a:solidFill>
              </a:rPr>
              <a:t>#To list all the branch</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checkout ‘name’     </a:t>
            </a:r>
            <a:r>
              <a:rPr lang="en-US" dirty="0">
                <a:solidFill>
                  <a:schemeClr val="bg1"/>
                </a:solidFill>
              </a:rPr>
              <a:t>#To go (checkout ) the branch</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branch –d ‘name’    </a:t>
            </a:r>
            <a:r>
              <a:rPr lang="en-US" dirty="0">
                <a:solidFill>
                  <a:schemeClr val="bg1"/>
                </a:solidFill>
              </a:rPr>
              <a:t>#To delete the branch</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checkout –b ‘name’  </a:t>
            </a:r>
            <a:r>
              <a:rPr lang="en-US" dirty="0">
                <a:solidFill>
                  <a:schemeClr val="bg1"/>
                </a:solidFill>
              </a:rPr>
              <a:t>#To create and go (checkout) the branch</a:t>
            </a:r>
          </a:p>
        </p:txBody>
      </p:sp>
    </p:spTree>
    <p:extLst>
      <p:ext uri="{BB962C8B-B14F-4D97-AF65-F5344CB8AC3E}">
        <p14:creationId xmlns:p14="http://schemas.microsoft.com/office/powerpoint/2010/main" val="237799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merging</a:t>
            </a:r>
          </a:p>
        </p:txBody>
      </p:sp>
      <p:sp>
        <p:nvSpPr>
          <p:cNvPr id="3" name="Content Placeholder 2"/>
          <p:cNvSpPr>
            <a:spLocks noGrp="1"/>
          </p:cNvSpPr>
          <p:nvPr>
            <p:ph idx="1"/>
          </p:nvPr>
        </p:nvSpPr>
        <p:spPr/>
        <p:txBody>
          <a:bodyPr/>
          <a:lstStyle/>
          <a:p>
            <a:r>
              <a:rPr lang="en-US" dirty="0" err="1">
                <a:solidFill>
                  <a:schemeClr val="bg1"/>
                </a:solidFill>
              </a:rPr>
              <a:t>Git</a:t>
            </a:r>
            <a:r>
              <a:rPr lang="en-US" dirty="0">
                <a:solidFill>
                  <a:schemeClr val="bg1"/>
                </a:solidFill>
              </a:rPr>
              <a:t> merging is exactly what you are thinking about. Merging different branches.</a:t>
            </a:r>
          </a:p>
          <a:p>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merge ‘</a:t>
            </a:r>
            <a:r>
              <a:rPr lang="en-US" dirty="0" err="1">
                <a:solidFill>
                  <a:schemeClr val="bg1"/>
                </a:solidFill>
                <a:latin typeface="Consolas" panose="020B0609020204030204" pitchFamily="49" charset="0"/>
              </a:rPr>
              <a:t>branchName</a:t>
            </a:r>
            <a:r>
              <a:rPr lang="en-US" dirty="0">
                <a:solidFill>
                  <a:schemeClr val="bg1"/>
                </a:solidFill>
                <a:latin typeface="Consolas" panose="020B0609020204030204" pitchFamily="49" charset="0"/>
              </a:rPr>
              <a:t>’   </a:t>
            </a:r>
            <a:r>
              <a:rPr lang="en-US" dirty="0">
                <a:solidFill>
                  <a:schemeClr val="bg1"/>
                </a:solidFill>
              </a:rPr>
              <a:t>#Merges with branch which you are on.</a:t>
            </a:r>
          </a:p>
          <a:p>
            <a:pPr marL="0" indent="0">
              <a:buNone/>
            </a:pPr>
            <a:endParaRPr lang="en-US"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mergetool</a:t>
            </a:r>
            <a:r>
              <a:rPr lang="en-US" dirty="0">
                <a:solidFill>
                  <a:schemeClr val="bg1"/>
                </a:solidFill>
                <a:latin typeface="Consolas" panose="020B0609020204030204" pitchFamily="49" charset="0"/>
              </a:rPr>
              <a:t> </a:t>
            </a:r>
            <a:r>
              <a:rPr lang="en-US" dirty="0">
                <a:solidFill>
                  <a:schemeClr val="bg1"/>
                </a:solidFill>
              </a:rPr>
              <a:t>		#Merges using tools after using merge tools.</a:t>
            </a:r>
          </a:p>
        </p:txBody>
      </p:sp>
    </p:spTree>
    <p:extLst>
      <p:ext uri="{BB962C8B-B14F-4D97-AF65-F5344CB8AC3E}">
        <p14:creationId xmlns:p14="http://schemas.microsoft.com/office/powerpoint/2010/main" val="4948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Still lot left.</a:t>
            </a:r>
          </a:p>
        </p:txBody>
      </p:sp>
      <p:sp>
        <p:nvSpPr>
          <p:cNvPr id="3" name="Content Placeholder 2"/>
          <p:cNvSpPr>
            <a:spLocks noGrp="1"/>
          </p:cNvSpPr>
          <p:nvPr>
            <p:ph idx="1"/>
          </p:nvPr>
        </p:nvSpPr>
        <p:spPr/>
        <p:txBody>
          <a:bodyPr/>
          <a:lstStyle/>
          <a:p>
            <a:r>
              <a:rPr lang="en-US" dirty="0">
                <a:solidFill>
                  <a:schemeClr val="bg1"/>
                </a:solidFill>
              </a:rPr>
              <a:t>GIT documentation :</a:t>
            </a:r>
          </a:p>
          <a:p>
            <a:pPr marL="0" indent="0">
              <a:buNone/>
            </a:pPr>
            <a:r>
              <a:rPr lang="en-US" dirty="0">
                <a:solidFill>
                  <a:schemeClr val="bg1"/>
                </a:solidFill>
              </a:rPr>
              <a:t>	</a:t>
            </a:r>
            <a:r>
              <a:rPr lang="en-US" dirty="0">
                <a:solidFill>
                  <a:schemeClr val="bg1"/>
                </a:solidFill>
                <a:sym typeface="Wingdings" panose="05000000000000000000" pitchFamily="2" charset="2"/>
              </a:rPr>
              <a:t> </a:t>
            </a:r>
            <a:r>
              <a:rPr lang="en-US" dirty="0">
                <a:solidFill>
                  <a:schemeClr val="bg1"/>
                </a:solidFill>
              </a:rPr>
              <a:t>https://git-scm.com/documentation</a:t>
            </a:r>
          </a:p>
        </p:txBody>
      </p:sp>
    </p:spTree>
    <p:extLst>
      <p:ext uri="{BB962C8B-B14F-4D97-AF65-F5344CB8AC3E}">
        <p14:creationId xmlns:p14="http://schemas.microsoft.com/office/powerpoint/2010/main" val="396185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END</a:t>
            </a:r>
          </a:p>
        </p:txBody>
      </p:sp>
      <p:sp>
        <p:nvSpPr>
          <p:cNvPr id="3" name="Content Placeholder 2"/>
          <p:cNvSpPr>
            <a:spLocks noGrp="1"/>
          </p:cNvSpPr>
          <p:nvPr>
            <p:ph idx="1"/>
          </p:nvPr>
        </p:nvSpPr>
        <p:spPr/>
        <p:txBody>
          <a:bodyPr anchor="ctr"/>
          <a:lstStyle/>
          <a:p>
            <a:pPr marL="0" indent="0" algn="ctr">
              <a:buNone/>
            </a:pPr>
            <a:r>
              <a:rPr lang="en-US" sz="4400" dirty="0">
                <a:solidFill>
                  <a:schemeClr val="bg1"/>
                </a:solidFill>
                <a:latin typeface="Arial Rounded MT Bold" panose="020F0704030504030204" pitchFamily="34" charset="0"/>
              </a:rPr>
              <a:t>Roses are red,</a:t>
            </a:r>
          </a:p>
          <a:p>
            <a:pPr marL="0" indent="0" algn="ctr">
              <a:buNone/>
            </a:pPr>
            <a:r>
              <a:rPr lang="en-US" sz="4400" dirty="0" err="1">
                <a:solidFill>
                  <a:schemeClr val="bg1"/>
                </a:solidFill>
                <a:latin typeface="Arial Rounded MT Bold" panose="020F0704030504030204" pitchFamily="34" charset="0"/>
              </a:rPr>
              <a:t>Voilets</a:t>
            </a:r>
            <a:r>
              <a:rPr lang="en-US" sz="4400" dirty="0">
                <a:solidFill>
                  <a:schemeClr val="bg1"/>
                </a:solidFill>
                <a:latin typeface="Arial Rounded MT Bold" panose="020F0704030504030204" pitchFamily="34" charset="0"/>
              </a:rPr>
              <a:t> are blue,</a:t>
            </a:r>
          </a:p>
          <a:p>
            <a:pPr marL="0" indent="0" algn="ctr">
              <a:buNone/>
            </a:pPr>
            <a:r>
              <a:rPr lang="en-US" sz="4400" dirty="0">
                <a:solidFill>
                  <a:schemeClr val="bg1"/>
                </a:solidFill>
                <a:latin typeface="Arial Rounded MT Bold" panose="020F0704030504030204" pitchFamily="34" charset="0"/>
              </a:rPr>
              <a:t>My poems doesn't rhyme,</a:t>
            </a:r>
          </a:p>
          <a:p>
            <a:pPr marL="0" indent="0" algn="ctr">
              <a:buNone/>
            </a:pPr>
            <a:r>
              <a:rPr lang="en-US" sz="4400" dirty="0">
                <a:solidFill>
                  <a:schemeClr val="bg1"/>
                </a:solidFill>
                <a:latin typeface="Arial Rounded MT Bold" panose="020F0704030504030204" pitchFamily="34" charset="0"/>
              </a:rPr>
              <a:t>Good bye. </a:t>
            </a:r>
          </a:p>
          <a:p>
            <a:pPr marL="0" indent="0">
              <a:buNone/>
            </a:pPr>
            <a:endParaRPr lang="en-US" dirty="0"/>
          </a:p>
        </p:txBody>
      </p:sp>
    </p:spTree>
    <p:extLst>
      <p:ext uri="{BB962C8B-B14F-4D97-AF65-F5344CB8AC3E}">
        <p14:creationId xmlns:p14="http://schemas.microsoft.com/office/powerpoint/2010/main" val="353201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Blah </a:t>
            </a:r>
            <a:r>
              <a:rPr lang="en-IN" dirty="0" err="1" smtClean="0"/>
              <a:t>blah</a:t>
            </a:r>
            <a:endParaRPr lang="en-IN" dirty="0"/>
          </a:p>
        </p:txBody>
      </p:sp>
      <p:sp>
        <p:nvSpPr>
          <p:cNvPr id="3" name="Content Placeholder 2"/>
          <p:cNvSpPr>
            <a:spLocks noGrp="1"/>
          </p:cNvSpPr>
          <p:nvPr>
            <p:ph idx="1"/>
          </p:nvPr>
        </p:nvSpPr>
        <p:spPr/>
        <p:txBody>
          <a:bodyPr/>
          <a:lstStyle/>
          <a:p>
            <a:r>
              <a:rPr lang="en-IN" smtClean="0"/>
              <a:t>And blah</a:t>
            </a:r>
          </a:p>
          <a:p>
            <a:endParaRPr lang="en-IN"/>
          </a:p>
        </p:txBody>
      </p:sp>
    </p:spTree>
    <p:extLst>
      <p:ext uri="{BB962C8B-B14F-4D97-AF65-F5344CB8AC3E}">
        <p14:creationId xmlns:p14="http://schemas.microsoft.com/office/powerpoint/2010/main" val="363950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p:txBody>
          <a:bodyPr>
            <a:normAutofit lnSpcReduction="10000"/>
          </a:bodyPr>
          <a:lstStyle/>
          <a:p>
            <a:pPr>
              <a:lnSpc>
                <a:spcPct val="150000"/>
              </a:lnSpc>
            </a:pPr>
            <a:r>
              <a:rPr lang="en-US" dirty="0">
                <a:solidFill>
                  <a:schemeClr val="bg1"/>
                </a:solidFill>
              </a:rPr>
              <a:t>Understanding VCS</a:t>
            </a:r>
          </a:p>
          <a:p>
            <a:pPr>
              <a:lnSpc>
                <a:spcPct val="150000"/>
              </a:lnSpc>
            </a:pPr>
            <a:r>
              <a:rPr lang="en-US" dirty="0">
                <a:solidFill>
                  <a:schemeClr val="bg1"/>
                </a:solidFill>
              </a:rPr>
              <a:t>Intro to GIT</a:t>
            </a:r>
          </a:p>
          <a:p>
            <a:pPr>
              <a:lnSpc>
                <a:spcPct val="150000"/>
              </a:lnSpc>
            </a:pPr>
            <a:r>
              <a:rPr lang="en-US" dirty="0">
                <a:solidFill>
                  <a:schemeClr val="bg1"/>
                </a:solidFill>
              </a:rPr>
              <a:t>Installing GIT</a:t>
            </a:r>
          </a:p>
          <a:p>
            <a:pPr>
              <a:lnSpc>
                <a:spcPct val="150000"/>
              </a:lnSpc>
            </a:pPr>
            <a:r>
              <a:rPr lang="en-US" dirty="0">
                <a:solidFill>
                  <a:schemeClr val="bg1"/>
                </a:solidFill>
              </a:rPr>
              <a:t>Pulling, pushing ,</a:t>
            </a:r>
            <a:r>
              <a:rPr lang="en-US" dirty="0" err="1">
                <a:solidFill>
                  <a:schemeClr val="bg1"/>
                </a:solidFill>
              </a:rPr>
              <a:t>commiting</a:t>
            </a:r>
            <a:r>
              <a:rPr lang="en-US" dirty="0">
                <a:solidFill>
                  <a:schemeClr val="bg1"/>
                </a:solidFill>
              </a:rPr>
              <a:t> and cloning</a:t>
            </a:r>
          </a:p>
          <a:p>
            <a:pPr>
              <a:lnSpc>
                <a:spcPct val="150000"/>
              </a:lnSpc>
            </a:pPr>
            <a:r>
              <a:rPr lang="en-US" dirty="0">
                <a:solidFill>
                  <a:schemeClr val="bg1"/>
                </a:solidFill>
              </a:rPr>
              <a:t>Branching and merging</a:t>
            </a:r>
          </a:p>
          <a:p>
            <a:pPr>
              <a:lnSpc>
                <a:spcPct val="150000"/>
              </a:lnSpc>
            </a:pPr>
            <a:r>
              <a:rPr lang="en-US" dirty="0">
                <a:solidFill>
                  <a:schemeClr val="bg1"/>
                </a:solidFill>
              </a:rPr>
              <a:t>Stashing.</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08420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VCS(Version Control System)</a:t>
            </a:r>
          </a:p>
        </p:txBody>
      </p:sp>
      <p:sp>
        <p:nvSpPr>
          <p:cNvPr id="10" name="Content Placeholder 9"/>
          <p:cNvSpPr>
            <a:spLocks noGrp="1"/>
          </p:cNvSpPr>
          <p:nvPr>
            <p:ph idx="1"/>
          </p:nvPr>
        </p:nvSpPr>
        <p:spPr/>
        <p:txBody>
          <a:bodyPr>
            <a:normAutofit fontScale="92500" lnSpcReduction="10000"/>
          </a:bodyPr>
          <a:lstStyle/>
          <a:p>
            <a:r>
              <a:rPr lang="en-US" dirty="0">
                <a:solidFill>
                  <a:schemeClr val="bg1"/>
                </a:solidFill>
                <a:latin typeface="Arial" panose="020B0604020202020204" pitchFamily="34" charset="0"/>
                <a:cs typeface="Arial" panose="020B0604020202020204" pitchFamily="34" charset="0"/>
              </a:rPr>
              <a:t>Just understand that version control system </a:t>
            </a:r>
            <a:r>
              <a:rPr lang="en-US" dirty="0" err="1">
                <a:solidFill>
                  <a:schemeClr val="bg1"/>
                </a:solidFill>
                <a:latin typeface="Arial" panose="020B0604020202020204" pitchFamily="34" charset="0"/>
                <a:cs typeface="Arial" panose="020B0604020202020204" pitchFamily="34" charset="0"/>
              </a:rPr>
              <a:t>bhaneko</a:t>
            </a:r>
            <a:r>
              <a:rPr lang="en-US" dirty="0">
                <a:solidFill>
                  <a:schemeClr val="bg1"/>
                </a:solidFill>
                <a:latin typeface="Arial" panose="020B0604020202020204" pitchFamily="34" charset="0"/>
                <a:cs typeface="Arial" panose="020B0604020202020204" pitchFamily="34" charset="0"/>
              </a:rPr>
              <a:t> kunai piece of system which tracks gradual changes </a:t>
            </a:r>
            <a:r>
              <a:rPr lang="en-US" dirty="0" err="1">
                <a:solidFill>
                  <a:schemeClr val="bg1"/>
                </a:solidFill>
                <a:latin typeface="Arial" panose="020B0604020202020204" pitchFamily="34" charset="0"/>
                <a:cs typeface="Arial" panose="020B0604020202020204" pitchFamily="34" charset="0"/>
              </a:rPr>
              <a:t>haru</a:t>
            </a:r>
            <a:r>
              <a:rPr lang="en-US" dirty="0">
                <a:solidFill>
                  <a:schemeClr val="bg1"/>
                </a:solidFill>
                <a:latin typeface="Arial" panose="020B0604020202020204" pitchFamily="34" charset="0"/>
                <a:cs typeface="Arial" panose="020B0604020202020204" pitchFamily="34" charset="0"/>
              </a:rPr>
              <a:t> .Ani tai changes </a:t>
            </a:r>
            <a:r>
              <a:rPr lang="en-US" dirty="0" err="1">
                <a:solidFill>
                  <a:schemeClr val="bg1"/>
                </a:solidFill>
                <a:latin typeface="Arial" panose="020B0604020202020204" pitchFamily="34" charset="0"/>
                <a:cs typeface="Arial" panose="020B0604020202020204" pitchFamily="34" charset="0"/>
              </a:rPr>
              <a:t>lai</a:t>
            </a:r>
            <a:r>
              <a:rPr lang="en-US" dirty="0">
                <a:solidFill>
                  <a:schemeClr val="bg1"/>
                </a:solidFill>
                <a:latin typeface="Arial" panose="020B0604020202020204" pitchFamily="34" charset="0"/>
                <a:cs typeface="Arial" panose="020B0604020202020204" pitchFamily="34" charset="0"/>
              </a:rPr>
              <a:t> track </a:t>
            </a:r>
            <a:r>
              <a:rPr lang="en-US" dirty="0" err="1">
                <a:solidFill>
                  <a:schemeClr val="bg1"/>
                </a:solidFill>
                <a:latin typeface="Arial" panose="020B0604020202020204" pitchFamily="34" charset="0"/>
                <a:cs typeface="Arial" panose="020B0604020202020204" pitchFamily="34" charset="0"/>
              </a:rPr>
              <a:t>garera</a:t>
            </a:r>
            <a:r>
              <a:rPr lang="en-US" dirty="0">
                <a:solidFill>
                  <a:schemeClr val="bg1"/>
                </a:solidFill>
                <a:latin typeface="Arial" panose="020B0604020202020204" pitchFamily="34" charset="0"/>
                <a:cs typeface="Arial" panose="020B0604020202020204" pitchFamily="34" charset="0"/>
              </a:rPr>
              <a:t> </a:t>
            </a:r>
            <a:r>
              <a:rPr lang="en-US" b="1" dirty="0">
                <a:solidFill>
                  <a:schemeClr val="bg1"/>
                </a:solidFill>
                <a:latin typeface="Arial" panose="020B0604020202020204" pitchFamily="34" charset="0"/>
                <a:cs typeface="Arial" panose="020B0604020202020204" pitchFamily="34" charset="0"/>
              </a:rPr>
              <a:t>version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banaucha</a:t>
            </a:r>
            <a:r>
              <a:rPr lang="en-US" dirty="0">
                <a:solidFill>
                  <a:schemeClr val="bg1"/>
                </a:solidFill>
                <a:latin typeface="Arial" panose="020B0604020202020204" pitchFamily="34" charset="0"/>
                <a:cs typeface="Arial" panose="020B0604020202020204" pitchFamily="34" charset="0"/>
              </a:rPr>
              <a:t> so that kai </a:t>
            </a:r>
            <a:r>
              <a:rPr lang="en-US" dirty="0" err="1">
                <a:solidFill>
                  <a:schemeClr val="bg1"/>
                </a:solidFill>
                <a:latin typeface="Arial" panose="020B0604020202020204" pitchFamily="34" charset="0"/>
                <a:cs typeface="Arial" panose="020B0604020202020204" pitchFamily="34" charset="0"/>
              </a:rPr>
              <a:t>bhayo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bhane</a:t>
            </a:r>
            <a:r>
              <a:rPr lang="en-US" dirty="0">
                <a:solidFill>
                  <a:schemeClr val="bg1"/>
                </a:solidFill>
                <a:latin typeface="Arial" panose="020B0604020202020204" pitchFamily="34" charset="0"/>
                <a:cs typeface="Arial" panose="020B0604020202020204" pitchFamily="34" charset="0"/>
              </a:rPr>
              <a:t> we can revert back .</a:t>
            </a:r>
          </a:p>
          <a:p>
            <a:pPr marL="0" indent="0">
              <a:buNone/>
            </a:pPr>
            <a:endParaRPr lang="en-US" dirty="0">
              <a:solidFill>
                <a:srgbClr val="7030A0"/>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Aba </a:t>
            </a:r>
            <a:r>
              <a:rPr lang="en-US" dirty="0" err="1">
                <a:solidFill>
                  <a:schemeClr val="bg1"/>
                </a:solidFill>
                <a:latin typeface="Arial" panose="020B0604020202020204" pitchFamily="34" charset="0"/>
                <a:cs typeface="Arial" panose="020B0604020202020204" pitchFamily="34" charset="0"/>
              </a:rPr>
              <a:t>dekhi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kasaile</a:t>
            </a:r>
            <a:r>
              <a:rPr lang="en-US" dirty="0">
                <a:solidFill>
                  <a:schemeClr val="bg1"/>
                </a:solidFill>
                <a:latin typeface="Arial" panose="020B0604020202020204" pitchFamily="34" charset="0"/>
                <a:cs typeface="Arial" panose="020B0604020202020204" pitchFamily="34" charset="0"/>
              </a:rPr>
              <a:t> “VCS_VCS” </a:t>
            </a:r>
            <a:r>
              <a:rPr lang="en-US" dirty="0" err="1">
                <a:solidFill>
                  <a:schemeClr val="bg1"/>
                </a:solidFill>
                <a:latin typeface="Arial" panose="020B0604020202020204" pitchFamily="34" charset="0"/>
                <a:cs typeface="Arial" panose="020B0604020202020204" pitchFamily="34" charset="0"/>
              </a:rPr>
              <a:t>bhanyo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bhane</a:t>
            </a:r>
            <a:r>
              <a:rPr lang="en-US" dirty="0">
                <a:solidFill>
                  <a:schemeClr val="bg1"/>
                </a:solidFill>
                <a:latin typeface="Arial" panose="020B0604020202020204" pitchFamily="34" charset="0"/>
                <a:cs typeface="Arial" panose="020B0604020202020204" pitchFamily="34" charset="0"/>
              </a:rPr>
              <a:t>, you should just think </a:t>
            </a:r>
            <a:r>
              <a:rPr lang="en-US" dirty="0" err="1">
                <a:solidFill>
                  <a:schemeClr val="bg1"/>
                </a:solidFill>
                <a:latin typeface="Arial" panose="020B0604020202020204" pitchFamily="34" charset="0"/>
                <a:cs typeface="Arial" panose="020B0604020202020204" pitchFamily="34" charset="0"/>
              </a:rPr>
              <a:t>ki</a:t>
            </a:r>
            <a:r>
              <a:rPr lang="en-US" dirty="0">
                <a:solidFill>
                  <a:schemeClr val="bg1"/>
                </a:solidFill>
                <a:latin typeface="Arial" panose="020B0604020202020204" pitchFamily="34" charset="0"/>
                <a:cs typeface="Arial" panose="020B0604020202020204" pitchFamily="34" charset="0"/>
              </a:rPr>
              <a:t> its just the system which tracks the version.</a:t>
            </a:r>
          </a:p>
          <a:p>
            <a:endParaRPr lang="en-US" dirty="0">
              <a:solidFill>
                <a:schemeClr val="bg1"/>
              </a:solidFill>
              <a:latin typeface="Arial" panose="020B0604020202020204" pitchFamily="34" charset="0"/>
              <a:cs typeface="Arial" panose="020B0604020202020204" pitchFamily="34" charset="0"/>
            </a:endParaRPr>
          </a:p>
          <a:p>
            <a:r>
              <a:rPr lang="en-US" dirty="0" err="1">
                <a:solidFill>
                  <a:schemeClr val="bg1"/>
                </a:solidFill>
                <a:latin typeface="Arial" panose="020B0604020202020204" pitchFamily="34" charset="0"/>
                <a:cs typeface="Arial" panose="020B0604020202020204" pitchFamily="34" charset="0"/>
              </a:rPr>
              <a:t>Yaha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maile</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tannai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kura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xutako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xu</a:t>
            </a:r>
            <a:r>
              <a:rPr lang="en-US" dirty="0">
                <a:solidFill>
                  <a:schemeClr val="bg1"/>
                </a:solidFill>
                <a:latin typeface="Arial" panose="020B0604020202020204" pitchFamily="34" charset="0"/>
                <a:cs typeface="Arial" panose="020B0604020202020204" pitchFamily="34" charset="0"/>
              </a:rPr>
              <a:t>. If you want to know </a:t>
            </a:r>
            <a:r>
              <a:rPr lang="en-US" dirty="0" err="1">
                <a:solidFill>
                  <a:schemeClr val="bg1"/>
                </a:solidFill>
                <a:latin typeface="Arial" panose="020B0604020202020204" pitchFamily="34" charset="0"/>
                <a:cs typeface="Arial" panose="020B0604020202020204" pitchFamily="34" charset="0"/>
              </a:rPr>
              <a:t>more,here</a:t>
            </a:r>
            <a:r>
              <a:rPr lang="en-US" dirty="0">
                <a:solidFill>
                  <a:schemeClr val="bg1"/>
                </a:solidFill>
                <a:latin typeface="Arial" panose="020B0604020202020204" pitchFamily="34" charset="0"/>
                <a:cs typeface="Arial" panose="020B0604020202020204" pitchFamily="34" charset="0"/>
              </a:rPr>
              <a:t> is good article : </a:t>
            </a:r>
            <a:r>
              <a:rPr lang="en-US" b="1" i="1" dirty="0">
                <a:solidFill>
                  <a:schemeClr val="bg1"/>
                </a:solidFill>
                <a:latin typeface="Arial" panose="020B0604020202020204" pitchFamily="34" charset="0"/>
                <a:cs typeface="Arial" panose="020B0604020202020204" pitchFamily="34" charset="0"/>
              </a:rPr>
              <a:t>https://www.atlassian.com/git/tutorials/what-is-version-control</a:t>
            </a:r>
          </a:p>
          <a:p>
            <a:endParaRPr lang="en-US" dirty="0">
              <a:solidFill>
                <a:schemeClr val="bg1"/>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264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GIT</a:t>
            </a:r>
          </a:p>
        </p:txBody>
      </p:sp>
      <p:sp>
        <p:nvSpPr>
          <p:cNvPr id="3" name="Content Placeholder 2"/>
          <p:cNvSpPr>
            <a:spLocks noGrp="1"/>
          </p:cNvSpPr>
          <p:nvPr>
            <p:ph idx="1"/>
          </p:nvPr>
        </p:nvSpPr>
        <p:spPr>
          <a:xfrm>
            <a:off x="693420" y="1512277"/>
            <a:ext cx="10805160" cy="5345723"/>
          </a:xfrm>
        </p:spPr>
        <p:txBody>
          <a:bodyPr>
            <a:normAutofit/>
          </a:bodyPr>
          <a:lstStyle/>
          <a:p>
            <a:r>
              <a:rPr lang="en-US" dirty="0">
                <a:solidFill>
                  <a:schemeClr val="bg1"/>
                </a:solidFill>
                <a:latin typeface="Arial" panose="020B0604020202020204" pitchFamily="34" charset="0"/>
                <a:cs typeface="Arial" panose="020B0604020202020204" pitchFamily="34" charset="0"/>
              </a:rPr>
              <a:t>Firstly know, GIT </a:t>
            </a:r>
            <a:r>
              <a:rPr lang="en-US" dirty="0" err="1">
                <a:solidFill>
                  <a:schemeClr val="bg1"/>
                </a:solidFill>
                <a:latin typeface="Arial" panose="020B0604020202020204" pitchFamily="34" charset="0"/>
                <a:cs typeface="Arial" panose="020B0604020202020204" pitchFamily="34" charset="0"/>
              </a:rPr>
              <a:t>bhneko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github</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hoina</a:t>
            </a:r>
            <a:r>
              <a:rPr lang="en-US" dirty="0">
                <a:solidFill>
                  <a:schemeClr val="bg1"/>
                </a:solidFill>
                <a:latin typeface="Arial" panose="020B0604020202020204" pitchFamily="34" charset="0"/>
                <a:cs typeface="Arial" panose="020B0604020202020204" pitchFamily="34" charset="0"/>
              </a:rPr>
              <a:t>.</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GIT chai VCS ho</a:t>
            </a:r>
            <a:r>
              <a:rPr lang="en-US" sz="2000" dirty="0">
                <a:solidFill>
                  <a:schemeClr val="bg1"/>
                </a:solidFill>
                <a:latin typeface="Arial" panose="020B0604020202020204" pitchFamily="34" charset="0"/>
                <a:cs typeface="Arial" panose="020B0604020202020204" pitchFamily="34" charset="0"/>
              </a:rPr>
              <a:t> (remember! VCS </a:t>
            </a:r>
            <a:r>
              <a:rPr lang="en-US" sz="2000" dirty="0" err="1">
                <a:solidFill>
                  <a:schemeClr val="bg1"/>
                </a:solidFill>
                <a:latin typeface="Arial" panose="020B0604020202020204" pitchFamily="34" charset="0"/>
                <a:cs typeface="Arial" panose="020B0604020202020204" pitchFamily="34" charset="0"/>
              </a:rPr>
              <a:t>sunne</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bitikai</a:t>
            </a:r>
            <a:r>
              <a:rPr lang="en-US" sz="2000" dirty="0">
                <a:solidFill>
                  <a:schemeClr val="bg1"/>
                </a:solidFill>
                <a:latin typeface="Arial" panose="020B0604020202020204" pitchFamily="34" charset="0"/>
                <a:cs typeface="Arial" panose="020B0604020202020204" pitchFamily="34" charset="0"/>
              </a:rPr>
              <a:t> k </a:t>
            </a:r>
            <a:r>
              <a:rPr lang="en-US" sz="2000" dirty="0" err="1">
                <a:solidFill>
                  <a:schemeClr val="bg1"/>
                </a:solidFill>
                <a:latin typeface="Arial" panose="020B0604020202020204" pitchFamily="34" charset="0"/>
                <a:cs typeface="Arial" panose="020B0604020202020204" pitchFamily="34" charset="0"/>
              </a:rPr>
              <a:t>samjine</a:t>
            </a:r>
            <a:r>
              <a:rPr lang="en-US" sz="2000" dirty="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Tara GitHub chai </a:t>
            </a:r>
            <a:r>
              <a:rPr lang="en-US" dirty="0" err="1">
                <a:solidFill>
                  <a:schemeClr val="bg1"/>
                </a:solidFill>
                <a:latin typeface="Arial" panose="020B0604020202020204" pitchFamily="34" charset="0"/>
                <a:cs typeface="Arial" panose="020B0604020202020204" pitchFamily="34" charset="0"/>
              </a:rPr>
              <a:t>Git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ko</a:t>
            </a:r>
            <a:r>
              <a:rPr lang="en-US" dirty="0">
                <a:solidFill>
                  <a:schemeClr val="bg1"/>
                </a:solidFill>
                <a:latin typeface="Arial" panose="020B0604020202020204" pitchFamily="34" charset="0"/>
                <a:cs typeface="Arial" panose="020B0604020202020204" pitchFamily="34" charset="0"/>
              </a:rPr>
              <a:t> repositories </a:t>
            </a:r>
            <a:r>
              <a:rPr lang="en-US" dirty="0" err="1">
                <a:solidFill>
                  <a:schemeClr val="bg1"/>
                </a:solidFill>
                <a:latin typeface="Arial" panose="020B0604020202020204" pitchFamily="34" charset="0"/>
                <a:cs typeface="Arial" panose="020B0604020202020204" pitchFamily="34" charset="0"/>
              </a:rPr>
              <a:t>haru</a:t>
            </a:r>
            <a:r>
              <a:rPr lang="en-US" dirty="0">
                <a:solidFill>
                  <a:schemeClr val="bg1"/>
                </a:solidFill>
                <a:latin typeface="Arial" panose="020B0604020202020204" pitchFamily="34" charset="0"/>
                <a:cs typeface="Arial" panose="020B0604020202020204" pitchFamily="34" charset="0"/>
              </a:rPr>
              <a:t> host </a:t>
            </a:r>
            <a:r>
              <a:rPr lang="en-US" dirty="0" err="1">
                <a:solidFill>
                  <a:schemeClr val="bg1"/>
                </a:solidFill>
                <a:latin typeface="Arial" panose="020B0604020202020204" pitchFamily="34" charset="0"/>
                <a:cs typeface="Arial" panose="020B0604020202020204" pitchFamily="34" charset="0"/>
              </a:rPr>
              <a:t>garne</a:t>
            </a:r>
            <a:r>
              <a:rPr lang="en-US" dirty="0">
                <a:solidFill>
                  <a:schemeClr val="bg1"/>
                </a:solidFill>
                <a:latin typeface="Arial" panose="020B0604020202020204" pitchFamily="34" charset="0"/>
                <a:cs typeface="Arial" panose="020B0604020202020204" pitchFamily="34" charset="0"/>
              </a:rPr>
              <a:t> service ho.</a:t>
            </a:r>
          </a:p>
          <a:p>
            <a:endParaRPr lang="en-US" dirty="0">
              <a:solidFill>
                <a:schemeClr val="bg1"/>
              </a:solidFill>
              <a:latin typeface="Arial" panose="020B0604020202020204" pitchFamily="34" charset="0"/>
              <a:cs typeface="Arial" panose="020B0604020202020204" pitchFamily="34" charset="0"/>
            </a:endParaRPr>
          </a:p>
          <a:p>
            <a:r>
              <a:rPr lang="en-US" dirty="0" err="1">
                <a:solidFill>
                  <a:schemeClr val="bg1"/>
                </a:solidFill>
                <a:latin typeface="Arial" panose="020B0604020202020204" pitchFamily="34" charset="0"/>
                <a:cs typeface="Arial" panose="020B0604020202020204" pitchFamily="34" charset="0"/>
              </a:rPr>
              <a:t>Aaba</a:t>
            </a:r>
            <a:r>
              <a:rPr lang="en-US" dirty="0">
                <a:solidFill>
                  <a:schemeClr val="bg1"/>
                </a:solidFill>
                <a:latin typeface="Arial" panose="020B0604020202020204" pitchFamily="34" charset="0"/>
                <a:cs typeface="Arial" panose="020B0604020202020204" pitchFamily="34" charset="0"/>
              </a:rPr>
              <a:t> you might ask what is repositories ?Anyone?</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Also called </a:t>
            </a:r>
            <a:r>
              <a:rPr lang="en-US" b="1" dirty="0">
                <a:solidFill>
                  <a:schemeClr val="bg1"/>
                </a:solidFill>
                <a:latin typeface="Arial" panose="020B0604020202020204" pitchFamily="34" charset="0"/>
                <a:cs typeface="Arial" panose="020B0604020202020204" pitchFamily="34" charset="0"/>
              </a:rPr>
              <a:t>repo</a:t>
            </a:r>
            <a:r>
              <a:rPr lang="en-US" dirty="0">
                <a:solidFill>
                  <a:schemeClr val="bg1"/>
                </a:solidFill>
                <a:latin typeface="Arial" panose="020B0604020202020204" pitchFamily="34" charset="0"/>
                <a:cs typeface="Arial" panose="020B0604020202020204" pitchFamily="34" charset="0"/>
              </a:rPr>
              <a:t> by the cool kids, repositories </a:t>
            </a:r>
            <a:r>
              <a:rPr lang="en-US" dirty="0" err="1">
                <a:solidFill>
                  <a:schemeClr val="bg1"/>
                </a:solidFill>
                <a:latin typeface="Arial" panose="020B0604020202020204" pitchFamily="34" charset="0"/>
                <a:cs typeface="Arial" panose="020B0604020202020204" pitchFamily="34" charset="0"/>
              </a:rPr>
              <a:t>bhenko</a:t>
            </a:r>
            <a:r>
              <a:rPr lang="en-US" dirty="0">
                <a:solidFill>
                  <a:schemeClr val="bg1"/>
                </a:solidFill>
                <a:latin typeface="Arial" panose="020B0604020202020204" pitchFamily="34" charset="0"/>
                <a:cs typeface="Arial" panose="020B0604020202020204" pitchFamily="34" charset="0"/>
              </a:rPr>
              <a:t> chai </a:t>
            </a:r>
            <a:r>
              <a:rPr lang="en-US" dirty="0" err="1">
                <a:solidFill>
                  <a:schemeClr val="bg1"/>
                </a:solidFill>
                <a:latin typeface="Arial" panose="020B0604020202020204" pitchFamily="34" charset="0"/>
                <a:cs typeface="Arial" panose="020B0604020202020204" pitchFamily="34" charset="0"/>
              </a:rPr>
              <a:t>aauta</a:t>
            </a:r>
            <a:r>
              <a:rPr lang="en-US" dirty="0">
                <a:solidFill>
                  <a:schemeClr val="bg1"/>
                </a:solidFill>
                <a:latin typeface="Arial" panose="020B0604020202020204" pitchFamily="34" charset="0"/>
                <a:cs typeface="Arial" panose="020B0604020202020204" pitchFamily="34" charset="0"/>
              </a:rPr>
              <a:t> folder </a:t>
            </a:r>
            <a:r>
              <a:rPr lang="en-US" b="1" dirty="0" err="1">
                <a:solidFill>
                  <a:schemeClr val="bg1"/>
                </a:solidFill>
                <a:latin typeface="Arial" panose="020B0604020202020204" pitchFamily="34" charset="0"/>
                <a:cs typeface="Arial" panose="020B0604020202020204" pitchFamily="34" charset="0"/>
              </a:rPr>
              <a:t>jasto-jasto</a:t>
            </a:r>
            <a:r>
              <a:rPr lang="en-US" b="1" dirty="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ho </a:t>
            </a:r>
            <a:r>
              <a:rPr lang="en-US" dirty="0" err="1">
                <a:solidFill>
                  <a:schemeClr val="bg1"/>
                </a:solidFill>
                <a:latin typeface="Arial" panose="020B0604020202020204" pitchFamily="34" charset="0"/>
                <a:cs typeface="Arial" panose="020B0604020202020204" pitchFamily="34" charset="0"/>
              </a:rPr>
              <a:t>jaha</a:t>
            </a:r>
            <a:r>
              <a:rPr lang="en-US" dirty="0">
                <a:solidFill>
                  <a:schemeClr val="bg1"/>
                </a:solidFill>
                <a:latin typeface="Arial" panose="020B0604020202020204" pitchFamily="34" charset="0"/>
                <a:cs typeface="Arial" panose="020B0604020202020204" pitchFamily="34" charset="0"/>
              </a:rPr>
              <a:t> chai </a:t>
            </a:r>
            <a:r>
              <a:rPr lang="en-US" dirty="0" err="1">
                <a:solidFill>
                  <a:schemeClr val="bg1"/>
                </a:solidFill>
                <a:latin typeface="Arial" panose="020B0604020202020204" pitchFamily="34" charset="0"/>
                <a:cs typeface="Arial" panose="020B0604020202020204" pitchFamily="34" charset="0"/>
              </a:rPr>
              <a:t>hami</a:t>
            </a:r>
            <a:r>
              <a:rPr lang="en-US" dirty="0">
                <a:solidFill>
                  <a:schemeClr val="bg1"/>
                </a:solidFill>
                <a:latin typeface="Arial" panose="020B0604020202020204" pitchFamily="34" charset="0"/>
                <a:cs typeface="Arial" panose="020B0604020202020204" pitchFamily="34" charset="0"/>
              </a:rPr>
              <a:t> le </a:t>
            </a:r>
            <a:r>
              <a:rPr lang="en-US" dirty="0" err="1">
                <a:solidFill>
                  <a:schemeClr val="bg1"/>
                </a:solidFill>
                <a:latin typeface="Arial" panose="020B0604020202020204" pitchFamily="34" charset="0"/>
                <a:cs typeface="Arial" panose="020B0604020202020204" pitchFamily="34" charset="0"/>
              </a:rPr>
              <a:t>gareko</a:t>
            </a:r>
            <a:r>
              <a:rPr lang="en-US" dirty="0">
                <a:solidFill>
                  <a:schemeClr val="bg1"/>
                </a:solidFill>
                <a:latin typeface="Arial" panose="020B0604020202020204" pitchFamily="34" charset="0"/>
                <a:cs typeface="Arial" panose="020B0604020202020204" pitchFamily="34" charset="0"/>
              </a:rPr>
              <a:t> changes </a:t>
            </a:r>
            <a:r>
              <a:rPr lang="en-US" dirty="0" err="1">
                <a:solidFill>
                  <a:schemeClr val="bg1"/>
                </a:solidFill>
                <a:latin typeface="Arial" panose="020B0604020202020204" pitchFamily="34" charset="0"/>
                <a:cs typeface="Arial" panose="020B0604020202020204" pitchFamily="34" charset="0"/>
              </a:rPr>
              <a:t>ra</a:t>
            </a:r>
            <a:r>
              <a:rPr lang="en-US" dirty="0">
                <a:solidFill>
                  <a:schemeClr val="bg1"/>
                </a:solidFill>
                <a:latin typeface="Arial" panose="020B0604020202020204" pitchFamily="34" charset="0"/>
                <a:cs typeface="Arial" panose="020B0604020202020204" pitchFamily="34" charset="0"/>
              </a:rPr>
              <a:t> commit </a:t>
            </a:r>
            <a:r>
              <a:rPr lang="en-US" dirty="0" err="1">
                <a:solidFill>
                  <a:schemeClr val="bg1"/>
                </a:solidFill>
                <a:latin typeface="Arial" panose="020B0604020202020204" pitchFamily="34" charset="0"/>
                <a:cs typeface="Arial" panose="020B0604020202020204" pitchFamily="34" charset="0"/>
              </a:rPr>
              <a:t>haru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bascha</a:t>
            </a:r>
            <a:r>
              <a:rPr lang="en-US" dirty="0">
                <a:solidFill>
                  <a:schemeClr val="bg1"/>
                </a:solidFill>
                <a:latin typeface="Arial" panose="020B0604020202020204" pitchFamily="34" charset="0"/>
                <a:cs typeface="Arial" panose="020B0604020202020204" pitchFamily="34" charset="0"/>
              </a:rPr>
              <a:t>, also commit objects </a:t>
            </a:r>
            <a:r>
              <a:rPr lang="en-US" dirty="0" err="1">
                <a:solidFill>
                  <a:schemeClr val="bg1"/>
                </a:solidFill>
                <a:latin typeface="Arial" panose="020B0604020202020204" pitchFamily="34" charset="0"/>
                <a:cs typeface="Arial" panose="020B0604020202020204" pitchFamily="34" charset="0"/>
              </a:rPr>
              <a:t>haru</a:t>
            </a:r>
            <a:r>
              <a:rPr lang="en-US" dirty="0">
                <a:solidFill>
                  <a:schemeClr val="bg1"/>
                </a:solidFill>
                <a:latin typeface="Arial" panose="020B0604020202020204" pitchFamily="34" charset="0"/>
                <a:cs typeface="Arial" panose="020B0604020202020204" pitchFamily="34" charset="0"/>
              </a:rPr>
              <a:t> which you don’t need to know now.</a:t>
            </a:r>
            <a:endParaRPr lang="en-US" b="1"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49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solidFill>
                  <a:schemeClr val="bg1"/>
                </a:solidFill>
              </a:rPr>
              <a:t>Git</a:t>
            </a:r>
            <a:r>
              <a:rPr lang="en-US" dirty="0">
                <a:solidFill>
                  <a:schemeClr val="bg1"/>
                </a:solidFill>
              </a:rPr>
              <a:t> installation (web account part)</a:t>
            </a:r>
          </a:p>
        </p:txBody>
      </p:sp>
      <p:sp>
        <p:nvSpPr>
          <p:cNvPr id="8" name="Content Placeholder 7"/>
          <p:cNvSpPr>
            <a:spLocks noGrp="1"/>
          </p:cNvSpPr>
          <p:nvPr>
            <p:ph idx="1"/>
          </p:nvPr>
        </p:nvSpPr>
        <p:spPr>
          <a:xfrm>
            <a:off x="838199" y="1825625"/>
            <a:ext cx="11189677" cy="4351338"/>
          </a:xfrm>
        </p:spPr>
        <p:txBody>
          <a:bodyPr>
            <a:normAutofit lnSpcReduction="10000"/>
          </a:bodyPr>
          <a:lstStyle/>
          <a:p>
            <a:r>
              <a:rPr lang="en-US" dirty="0">
                <a:solidFill>
                  <a:schemeClr val="bg1"/>
                </a:solidFill>
              </a:rPr>
              <a:t>Firstly before we installed </a:t>
            </a:r>
            <a:r>
              <a:rPr lang="en-US" dirty="0" err="1">
                <a:solidFill>
                  <a:schemeClr val="bg1"/>
                </a:solidFill>
              </a:rPr>
              <a:t>git</a:t>
            </a:r>
            <a:r>
              <a:rPr lang="en-US" dirty="0">
                <a:solidFill>
                  <a:schemeClr val="bg1"/>
                </a:solidFill>
              </a:rPr>
              <a:t> we need account of any GIT hosting repositories. For </a:t>
            </a:r>
            <a:r>
              <a:rPr lang="en-US" dirty="0" err="1">
                <a:solidFill>
                  <a:schemeClr val="bg1"/>
                </a:solidFill>
              </a:rPr>
              <a:t>eg</a:t>
            </a:r>
            <a:r>
              <a:rPr lang="en-US" dirty="0">
                <a:solidFill>
                  <a:schemeClr val="bg1"/>
                </a:solidFill>
              </a:rPr>
              <a:t>. </a:t>
            </a:r>
            <a:r>
              <a:rPr lang="en-US" dirty="0" err="1">
                <a:solidFill>
                  <a:schemeClr val="bg1"/>
                </a:solidFill>
              </a:rPr>
              <a:t>Github,BitBucket,Gitlab</a:t>
            </a:r>
            <a:r>
              <a:rPr lang="en-US" dirty="0">
                <a:solidFill>
                  <a:schemeClr val="bg1"/>
                </a:solidFill>
              </a:rPr>
              <a:t> </a:t>
            </a:r>
            <a:r>
              <a:rPr lang="en-US" dirty="0" err="1">
                <a:solidFill>
                  <a:schemeClr val="bg1"/>
                </a:solidFill>
              </a:rPr>
              <a:t>etc</a:t>
            </a:r>
            <a:r>
              <a:rPr lang="en-US" dirty="0">
                <a:solidFill>
                  <a:schemeClr val="bg1"/>
                </a:solidFill>
              </a:rPr>
              <a:t> etc.</a:t>
            </a:r>
          </a:p>
          <a:p>
            <a:endParaRPr lang="en-US" dirty="0">
              <a:solidFill>
                <a:schemeClr val="bg1"/>
              </a:solidFill>
            </a:endParaRPr>
          </a:p>
          <a:p>
            <a:r>
              <a:rPr lang="en-US" dirty="0" err="1">
                <a:solidFill>
                  <a:schemeClr val="bg1"/>
                </a:solidFill>
              </a:rPr>
              <a:t>Tyo</a:t>
            </a:r>
            <a:r>
              <a:rPr lang="en-US" dirty="0">
                <a:solidFill>
                  <a:schemeClr val="bg1"/>
                </a:solidFill>
              </a:rPr>
              <a:t> account </a:t>
            </a:r>
            <a:r>
              <a:rPr lang="en-US" dirty="0" err="1">
                <a:solidFill>
                  <a:schemeClr val="bg1"/>
                </a:solidFill>
              </a:rPr>
              <a:t>banayera</a:t>
            </a:r>
            <a:r>
              <a:rPr lang="en-US" dirty="0">
                <a:solidFill>
                  <a:schemeClr val="bg1"/>
                </a:solidFill>
              </a:rPr>
              <a:t> do create kunai repository .  </a:t>
            </a:r>
          </a:p>
          <a:p>
            <a:endParaRPr lang="en-US" dirty="0">
              <a:solidFill>
                <a:schemeClr val="bg1"/>
              </a:solidFill>
            </a:endParaRPr>
          </a:p>
          <a:p>
            <a:r>
              <a:rPr lang="en-US" dirty="0">
                <a:solidFill>
                  <a:schemeClr val="bg1"/>
                </a:solidFill>
              </a:rPr>
              <a:t>Repo </a:t>
            </a:r>
            <a:r>
              <a:rPr lang="en-US" dirty="0" err="1">
                <a:solidFill>
                  <a:schemeClr val="bg1"/>
                </a:solidFill>
              </a:rPr>
              <a:t>banaye</a:t>
            </a:r>
            <a:r>
              <a:rPr lang="en-US" dirty="0">
                <a:solidFill>
                  <a:schemeClr val="bg1"/>
                </a:solidFill>
              </a:rPr>
              <a:t> </a:t>
            </a:r>
            <a:r>
              <a:rPr lang="en-US" dirty="0" err="1">
                <a:solidFill>
                  <a:schemeClr val="bg1"/>
                </a:solidFill>
              </a:rPr>
              <a:t>paxi</a:t>
            </a:r>
            <a:r>
              <a:rPr lang="en-US" dirty="0">
                <a:solidFill>
                  <a:schemeClr val="bg1"/>
                </a:solidFill>
              </a:rPr>
              <a:t> you’ll have (sometimes they provide) some kind of repo </a:t>
            </a:r>
            <a:r>
              <a:rPr lang="en-US" dirty="0" err="1">
                <a:solidFill>
                  <a:schemeClr val="bg1"/>
                </a:solidFill>
              </a:rPr>
              <a:t>ko</a:t>
            </a:r>
            <a:r>
              <a:rPr lang="en-US" dirty="0">
                <a:solidFill>
                  <a:schemeClr val="bg1"/>
                </a:solidFill>
              </a:rPr>
              <a:t> clone link which might look like this :</a:t>
            </a:r>
          </a:p>
          <a:p>
            <a:pPr marL="0" indent="0">
              <a:buNone/>
            </a:pPr>
            <a:r>
              <a:rPr lang="en-US" b="1" dirty="0">
                <a:solidFill>
                  <a:schemeClr val="bg1"/>
                </a:solidFill>
                <a:latin typeface="Consolas" panose="020B0609020204030204" pitchFamily="49" charset="0"/>
              </a:rPr>
              <a:t>&gt;&gt; </a:t>
            </a:r>
            <a:r>
              <a:rPr lang="en-US" b="1" dirty="0" err="1">
                <a:solidFill>
                  <a:schemeClr val="bg1"/>
                </a:solidFill>
                <a:latin typeface="Consolas" panose="020B0609020204030204" pitchFamily="49" charset="0"/>
              </a:rPr>
              <a:t>git</a:t>
            </a:r>
            <a:r>
              <a:rPr lang="en-US" b="1" dirty="0">
                <a:solidFill>
                  <a:schemeClr val="bg1"/>
                </a:solidFill>
                <a:latin typeface="Consolas" panose="020B0609020204030204" pitchFamily="49" charset="0"/>
              </a:rPr>
              <a:t> clone https://SusonSapkota@bitbucket.org/SusonSapkota/newgitrepo.git</a:t>
            </a:r>
          </a:p>
          <a:p>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0699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4775"/>
            <a:ext cx="10515600" cy="1325563"/>
          </a:xfrm>
        </p:spPr>
        <p:txBody>
          <a:bodyPr/>
          <a:lstStyle/>
          <a:p>
            <a:r>
              <a:rPr lang="en-US" dirty="0">
                <a:solidFill>
                  <a:schemeClr val="bg1"/>
                </a:solidFill>
              </a:rPr>
              <a:t>GIT installation(downloading)</a:t>
            </a:r>
          </a:p>
        </p:txBody>
      </p:sp>
      <p:sp>
        <p:nvSpPr>
          <p:cNvPr id="4" name="Text Placeholder 3"/>
          <p:cNvSpPr>
            <a:spLocks noGrp="1"/>
          </p:cNvSpPr>
          <p:nvPr>
            <p:ph type="body" idx="1"/>
          </p:nvPr>
        </p:nvSpPr>
        <p:spPr>
          <a:xfrm>
            <a:off x="839787" y="1143795"/>
            <a:ext cx="5157787" cy="823912"/>
          </a:xfrm>
        </p:spPr>
        <p:txBody>
          <a:bodyPr/>
          <a:lstStyle/>
          <a:p>
            <a:pPr algn="ctr"/>
            <a:r>
              <a:rPr lang="en-US" dirty="0">
                <a:solidFill>
                  <a:schemeClr val="bg1"/>
                </a:solidFill>
              </a:rPr>
              <a:t>Windows</a:t>
            </a:r>
          </a:p>
        </p:txBody>
      </p:sp>
      <p:sp>
        <p:nvSpPr>
          <p:cNvPr id="5" name="Content Placeholder 4"/>
          <p:cNvSpPr>
            <a:spLocks noGrp="1"/>
          </p:cNvSpPr>
          <p:nvPr>
            <p:ph sz="half" idx="2"/>
          </p:nvPr>
        </p:nvSpPr>
        <p:spPr>
          <a:xfrm>
            <a:off x="839786" y="2221120"/>
            <a:ext cx="5157787" cy="4531373"/>
          </a:xfrm>
        </p:spPr>
        <p:txBody>
          <a:bodyPr>
            <a:normAutofit/>
          </a:bodyPr>
          <a:lstStyle/>
          <a:p>
            <a:r>
              <a:rPr lang="en-US" dirty="0">
                <a:solidFill>
                  <a:schemeClr val="bg1"/>
                </a:solidFill>
              </a:rPr>
              <a:t>Go to </a:t>
            </a:r>
            <a:r>
              <a:rPr lang="en-US" b="1" dirty="0">
                <a:solidFill>
                  <a:schemeClr val="bg1"/>
                </a:solidFill>
              </a:rPr>
              <a:t>https://git-scm.com/ </a:t>
            </a:r>
            <a:r>
              <a:rPr lang="en-US" dirty="0">
                <a:solidFill>
                  <a:schemeClr val="bg1"/>
                </a:solidFill>
              </a:rPr>
              <a:t>and download latest version.</a:t>
            </a:r>
          </a:p>
          <a:p>
            <a:pPr>
              <a:lnSpc>
                <a:spcPct val="200000"/>
              </a:lnSpc>
            </a:pPr>
            <a:r>
              <a:rPr lang="en-US" dirty="0">
                <a:solidFill>
                  <a:schemeClr val="bg1"/>
                </a:solidFill>
              </a:rPr>
              <a:t>Install with the downloaded installer, blindly clicking next and without reading terms and conditions.</a:t>
            </a:r>
          </a:p>
        </p:txBody>
      </p:sp>
      <p:sp>
        <p:nvSpPr>
          <p:cNvPr id="6" name="Text Placeholder 5"/>
          <p:cNvSpPr>
            <a:spLocks noGrp="1"/>
          </p:cNvSpPr>
          <p:nvPr>
            <p:ph type="body" sz="quarter" idx="3"/>
          </p:nvPr>
        </p:nvSpPr>
        <p:spPr>
          <a:xfrm>
            <a:off x="6084887" y="1143795"/>
            <a:ext cx="5183188" cy="823912"/>
          </a:xfrm>
        </p:spPr>
        <p:txBody>
          <a:bodyPr/>
          <a:lstStyle/>
          <a:p>
            <a:pPr algn="ctr"/>
            <a:r>
              <a:rPr lang="en-US" dirty="0">
                <a:solidFill>
                  <a:schemeClr val="bg1"/>
                </a:solidFill>
              </a:rPr>
              <a:t>Linux</a:t>
            </a:r>
          </a:p>
        </p:txBody>
      </p:sp>
      <p:sp>
        <p:nvSpPr>
          <p:cNvPr id="7" name="Content Placeholder 6"/>
          <p:cNvSpPr>
            <a:spLocks noGrp="1"/>
          </p:cNvSpPr>
          <p:nvPr>
            <p:ph sz="quarter" idx="4"/>
          </p:nvPr>
        </p:nvSpPr>
        <p:spPr>
          <a:xfrm>
            <a:off x="6537959" y="2221120"/>
            <a:ext cx="5377375" cy="4039198"/>
          </a:xfrm>
        </p:spPr>
        <p:txBody>
          <a:bodyPr>
            <a:normAutofit/>
          </a:bodyPr>
          <a:lstStyle/>
          <a:p>
            <a:r>
              <a:rPr lang="en-US" dirty="0">
                <a:solidFill>
                  <a:schemeClr val="bg1"/>
                </a:solidFill>
              </a:rPr>
              <a:t>Or just type,</a:t>
            </a:r>
          </a:p>
          <a:p>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latin typeface="Consolas" panose="020B0609020204030204" pitchFamily="49" charset="0"/>
              </a:rPr>
              <a:t>&gt;&gt;</a:t>
            </a:r>
            <a:r>
              <a:rPr lang="en-US" dirty="0" err="1">
                <a:solidFill>
                  <a:schemeClr val="bg1"/>
                </a:solidFill>
                <a:latin typeface="Consolas" panose="020B0609020204030204" pitchFamily="49" charset="0"/>
              </a:rPr>
              <a:t>sudo</a:t>
            </a:r>
            <a:r>
              <a:rPr lang="en-US" dirty="0">
                <a:solidFill>
                  <a:schemeClr val="bg1"/>
                </a:solidFill>
                <a:latin typeface="Consolas" panose="020B0609020204030204" pitchFamily="49" charset="0"/>
              </a:rPr>
              <a:t> apt-get install </a:t>
            </a:r>
            <a:r>
              <a:rPr lang="en-US" dirty="0" err="1">
                <a:solidFill>
                  <a:schemeClr val="bg1"/>
                </a:solidFill>
                <a:latin typeface="Consolas" panose="020B0609020204030204" pitchFamily="49" charset="0"/>
              </a:rPr>
              <a:t>git</a:t>
            </a:r>
            <a:endParaRPr 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14929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GIT installation(Local)</a:t>
            </a:r>
          </a:p>
        </p:txBody>
      </p:sp>
      <p:sp>
        <p:nvSpPr>
          <p:cNvPr id="3" name="Content Placeholder 2"/>
          <p:cNvSpPr>
            <a:spLocks noGrp="1"/>
          </p:cNvSpPr>
          <p:nvPr>
            <p:ph idx="1"/>
          </p:nvPr>
        </p:nvSpPr>
        <p:spPr/>
        <p:txBody>
          <a:bodyPr>
            <a:normAutofit/>
          </a:bodyPr>
          <a:lstStyle/>
          <a:p>
            <a:pPr>
              <a:lnSpc>
                <a:spcPct val="100000"/>
              </a:lnSpc>
            </a:pPr>
            <a:r>
              <a:rPr lang="en-US" dirty="0">
                <a:solidFill>
                  <a:schemeClr val="bg1"/>
                </a:solidFill>
              </a:rPr>
              <a:t>After all things done there is still few things left to configure locally. Type the following code to set-up your account locally.</a:t>
            </a:r>
          </a:p>
          <a:p>
            <a:pPr>
              <a:lnSpc>
                <a:spcPct val="100000"/>
              </a:lnSpc>
            </a:pPr>
            <a:endParaRPr lang="en-US" dirty="0">
              <a:solidFill>
                <a:schemeClr val="bg1"/>
              </a:solidFill>
            </a:endParaRPr>
          </a:p>
          <a:p>
            <a:pPr marL="0" indent="0">
              <a:lnSpc>
                <a:spcPct val="100000"/>
              </a:lnSpc>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config --global user.name “</a:t>
            </a:r>
            <a:r>
              <a:rPr lang="en-US" dirty="0" err="1">
                <a:solidFill>
                  <a:schemeClr val="bg1"/>
                </a:solidFill>
                <a:latin typeface="Consolas" panose="020B0609020204030204" pitchFamily="49" charset="0"/>
              </a:rPr>
              <a:t>YourUsername</a:t>
            </a:r>
            <a:r>
              <a:rPr lang="en-US" dirty="0">
                <a:solidFill>
                  <a:schemeClr val="bg1"/>
                </a:solidFill>
                <a:latin typeface="Consolas" panose="020B0609020204030204" pitchFamily="49" charset="0"/>
              </a:rPr>
              <a:t>“</a:t>
            </a:r>
          </a:p>
          <a:p>
            <a:pPr marL="0" indent="0">
              <a:lnSpc>
                <a:spcPct val="100000"/>
              </a:lnSpc>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config --global </a:t>
            </a:r>
            <a:r>
              <a:rPr lang="en-US" dirty="0" err="1">
                <a:solidFill>
                  <a:schemeClr val="bg1"/>
                </a:solidFill>
                <a:latin typeface="Consolas" panose="020B0609020204030204" pitchFamily="49" charset="0"/>
              </a:rPr>
              <a:t>user.email</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YourEmail</a:t>
            </a:r>
            <a:r>
              <a:rPr lang="en-US" dirty="0">
                <a:solidFill>
                  <a:schemeClr val="bg1"/>
                </a:solidFill>
                <a:latin typeface="Consolas" panose="020B0609020204030204" pitchFamily="49" charset="0"/>
              </a:rPr>
              <a:t>”</a:t>
            </a:r>
          </a:p>
          <a:p>
            <a:pPr marL="0" indent="0">
              <a:lnSpc>
                <a:spcPct val="100000"/>
              </a:lnSpc>
              <a:buNone/>
            </a:pPr>
            <a:endParaRPr lang="en-US" dirty="0">
              <a:solidFill>
                <a:schemeClr val="bg1"/>
              </a:solidFill>
            </a:endParaRPr>
          </a:p>
          <a:p>
            <a:pPr>
              <a:lnSpc>
                <a:spcPct val="100000"/>
              </a:lnSpc>
            </a:pPr>
            <a:r>
              <a:rPr lang="en-US" dirty="0">
                <a:solidFill>
                  <a:schemeClr val="bg1"/>
                </a:solidFill>
              </a:rPr>
              <a:t>Now go to any folder and type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init</a:t>
            </a:r>
            <a:r>
              <a:rPr lang="en-US" dirty="0">
                <a:solidFill>
                  <a:schemeClr val="bg1"/>
                </a:solidFill>
                <a:latin typeface="Consolas" panose="020B0609020204030204" pitchFamily="49" charset="0"/>
              </a:rPr>
              <a:t> </a:t>
            </a:r>
            <a:r>
              <a:rPr lang="en-US" dirty="0">
                <a:solidFill>
                  <a:schemeClr val="bg1"/>
                </a:solidFill>
              </a:rPr>
              <a:t>to start tracking your folder or clone by the link shown before.</a:t>
            </a:r>
          </a:p>
        </p:txBody>
      </p:sp>
    </p:spTree>
    <p:extLst>
      <p:ext uri="{BB962C8B-B14F-4D97-AF65-F5344CB8AC3E}">
        <p14:creationId xmlns:p14="http://schemas.microsoft.com/office/powerpoint/2010/main" val="378164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add(staging) </a:t>
            </a:r>
          </a:p>
        </p:txBody>
      </p:sp>
      <p:sp>
        <p:nvSpPr>
          <p:cNvPr id="3" name="Content Placeholder 2"/>
          <p:cNvSpPr>
            <a:spLocks noGrp="1"/>
          </p:cNvSpPr>
          <p:nvPr>
            <p:ph idx="1"/>
          </p:nvPr>
        </p:nvSpPr>
        <p:spPr/>
        <p:txBody>
          <a:bodyPr>
            <a:normAutofit/>
          </a:bodyPr>
          <a:lstStyle/>
          <a:p>
            <a:r>
              <a:rPr lang="en-US" dirty="0">
                <a:solidFill>
                  <a:schemeClr val="bg1"/>
                </a:solidFill>
              </a:rPr>
              <a:t>Now that all things are set up aba let’s see </a:t>
            </a:r>
            <a:r>
              <a:rPr lang="en-US" dirty="0" err="1">
                <a:solidFill>
                  <a:schemeClr val="bg1"/>
                </a:solidFill>
              </a:rPr>
              <a:t>git</a:t>
            </a:r>
            <a:r>
              <a:rPr lang="en-US" dirty="0">
                <a:solidFill>
                  <a:schemeClr val="bg1"/>
                </a:solidFill>
              </a:rPr>
              <a:t> add </a:t>
            </a:r>
            <a:r>
              <a:rPr lang="en-US" dirty="0" err="1">
                <a:solidFill>
                  <a:schemeClr val="bg1"/>
                </a:solidFill>
              </a:rPr>
              <a:t>bhneko</a:t>
            </a:r>
            <a:r>
              <a:rPr lang="en-US" dirty="0">
                <a:solidFill>
                  <a:schemeClr val="bg1"/>
                </a:solidFill>
              </a:rPr>
              <a:t> k ho.</a:t>
            </a:r>
          </a:p>
          <a:p>
            <a:endParaRPr lang="en-US" dirty="0">
              <a:solidFill>
                <a:schemeClr val="bg1"/>
              </a:solidFill>
            </a:endParaRPr>
          </a:p>
          <a:p>
            <a:r>
              <a:rPr lang="en-US" dirty="0" err="1">
                <a:solidFill>
                  <a:schemeClr val="bg1"/>
                </a:solidFill>
              </a:rPr>
              <a:t>Git</a:t>
            </a:r>
            <a:r>
              <a:rPr lang="en-US" dirty="0">
                <a:solidFill>
                  <a:schemeClr val="bg1"/>
                </a:solidFill>
              </a:rPr>
              <a:t> </a:t>
            </a:r>
            <a:r>
              <a:rPr lang="en-US" dirty="0" err="1">
                <a:solidFill>
                  <a:schemeClr val="bg1"/>
                </a:solidFill>
              </a:rPr>
              <a:t>lai</a:t>
            </a:r>
            <a:r>
              <a:rPr lang="en-US" dirty="0">
                <a:solidFill>
                  <a:schemeClr val="bg1"/>
                </a:solidFill>
              </a:rPr>
              <a:t> k track </a:t>
            </a:r>
            <a:r>
              <a:rPr lang="en-US" dirty="0" err="1">
                <a:solidFill>
                  <a:schemeClr val="bg1"/>
                </a:solidFill>
              </a:rPr>
              <a:t>garne</a:t>
            </a:r>
            <a:r>
              <a:rPr lang="en-US" dirty="0">
                <a:solidFill>
                  <a:schemeClr val="bg1"/>
                </a:solidFill>
              </a:rPr>
              <a:t> </a:t>
            </a:r>
            <a:r>
              <a:rPr lang="en-US" dirty="0" err="1">
                <a:solidFill>
                  <a:schemeClr val="bg1"/>
                </a:solidFill>
              </a:rPr>
              <a:t>tha</a:t>
            </a:r>
            <a:r>
              <a:rPr lang="en-US" dirty="0">
                <a:solidFill>
                  <a:schemeClr val="bg1"/>
                </a:solidFill>
              </a:rPr>
              <a:t> </a:t>
            </a:r>
            <a:r>
              <a:rPr lang="en-US" dirty="0" err="1">
                <a:solidFill>
                  <a:schemeClr val="bg1"/>
                </a:solidFill>
              </a:rPr>
              <a:t>hunna</a:t>
            </a:r>
            <a:r>
              <a:rPr lang="en-US" dirty="0">
                <a:solidFill>
                  <a:schemeClr val="bg1"/>
                </a:solidFill>
              </a:rPr>
              <a:t> </a:t>
            </a:r>
            <a:r>
              <a:rPr lang="en-US" dirty="0" err="1">
                <a:solidFill>
                  <a:schemeClr val="bg1"/>
                </a:solidFill>
              </a:rPr>
              <a:t>ni</a:t>
            </a:r>
            <a:r>
              <a:rPr lang="en-US" dirty="0">
                <a:solidFill>
                  <a:schemeClr val="bg1"/>
                </a:solidFill>
              </a:rPr>
              <a:t> </a:t>
            </a:r>
            <a:r>
              <a:rPr lang="en-US" dirty="0" err="1">
                <a:solidFill>
                  <a:schemeClr val="bg1"/>
                </a:solidFill>
              </a:rPr>
              <a:t>ta,so</a:t>
            </a:r>
            <a:r>
              <a:rPr lang="en-US" dirty="0">
                <a:solidFill>
                  <a:schemeClr val="bg1"/>
                </a:solidFill>
              </a:rPr>
              <a:t> we need to specify which folder to track . So we simply can point that folder or file by following command.</a:t>
            </a:r>
          </a:p>
          <a:p>
            <a:pPr marL="0" indent="0">
              <a:buNone/>
            </a:pPr>
            <a:r>
              <a:rPr lang="en-US" b="1" dirty="0">
                <a:solidFill>
                  <a:schemeClr val="bg1"/>
                </a:solidFill>
              </a:rPr>
              <a:t>   (always use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status </a:t>
            </a:r>
            <a:r>
              <a:rPr lang="en-US" b="1" dirty="0">
                <a:solidFill>
                  <a:schemeClr val="bg1"/>
                </a:solidFill>
              </a:rPr>
              <a:t>before adding, </a:t>
            </a:r>
            <a:r>
              <a:rPr lang="en-US" b="1" dirty="0" err="1">
                <a:solidFill>
                  <a:schemeClr val="bg1"/>
                </a:solidFill>
              </a:rPr>
              <a:t>commiting</a:t>
            </a:r>
            <a:r>
              <a:rPr lang="en-US" b="1" dirty="0">
                <a:solidFill>
                  <a:schemeClr val="bg1"/>
                </a:solidFill>
              </a:rPr>
              <a:t> and pushing)</a:t>
            </a:r>
          </a:p>
          <a:p>
            <a:pPr marL="0" indent="0">
              <a:buNone/>
            </a:pPr>
            <a:endParaRPr lang="en-US" dirty="0">
              <a:solidFill>
                <a:schemeClr val="bg1"/>
              </a:solidFill>
            </a:endParaRP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add </a:t>
            </a:r>
            <a:r>
              <a:rPr lang="en-US" dirty="0" err="1">
                <a:solidFill>
                  <a:schemeClr val="bg1"/>
                </a:solidFill>
                <a:latin typeface="Consolas" panose="020B0609020204030204" pitchFamily="49" charset="0"/>
              </a:rPr>
              <a:t>foldername</a:t>
            </a:r>
            <a:r>
              <a:rPr lang="en-US" dirty="0">
                <a:solidFill>
                  <a:schemeClr val="bg1"/>
                </a:solidFill>
                <a:latin typeface="Consolas" panose="020B0609020204030204" pitchFamily="49" charset="0"/>
              </a:rPr>
              <a:t>-filename/  </a:t>
            </a:r>
            <a:r>
              <a:rPr lang="en-US" dirty="0">
                <a:solidFill>
                  <a:schemeClr val="bg1"/>
                </a:solidFill>
              </a:rPr>
              <a:t>#adds specific folder or file</a:t>
            </a:r>
          </a:p>
          <a:p>
            <a:pPr marL="0" indent="0">
              <a:buNone/>
            </a:pPr>
            <a:r>
              <a:rPr lang="en-US" dirty="0">
                <a:solidFill>
                  <a:schemeClr val="bg1"/>
                </a:solidFill>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add . </a:t>
            </a:r>
            <a:r>
              <a:rPr lang="en-US" dirty="0">
                <a:solidFill>
                  <a:schemeClr val="bg1"/>
                </a:solidFill>
              </a:rPr>
              <a:t>			                     #adds all folder or files  </a:t>
            </a:r>
          </a:p>
        </p:txBody>
      </p:sp>
    </p:spTree>
    <p:extLst>
      <p:ext uri="{BB962C8B-B14F-4D97-AF65-F5344CB8AC3E}">
        <p14:creationId xmlns:p14="http://schemas.microsoft.com/office/powerpoint/2010/main" val="364046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Git</a:t>
            </a:r>
            <a:r>
              <a:rPr lang="en-US" dirty="0">
                <a:solidFill>
                  <a:schemeClr val="bg1"/>
                </a:solidFill>
              </a:rPr>
              <a:t> commit</a:t>
            </a:r>
          </a:p>
        </p:txBody>
      </p:sp>
      <p:sp>
        <p:nvSpPr>
          <p:cNvPr id="3" name="Content Placeholder 2"/>
          <p:cNvSpPr>
            <a:spLocks noGrp="1"/>
          </p:cNvSpPr>
          <p:nvPr>
            <p:ph idx="1"/>
          </p:nvPr>
        </p:nvSpPr>
        <p:spPr/>
        <p:txBody>
          <a:bodyPr>
            <a:normAutofit/>
          </a:bodyPr>
          <a:lstStyle/>
          <a:p>
            <a:r>
              <a:rPr lang="en-US" dirty="0">
                <a:solidFill>
                  <a:schemeClr val="bg1"/>
                </a:solidFill>
              </a:rPr>
              <a:t>Aba that we have added which file or folder to track. We need something that creates the version of that file or folder, and you guessed it correctly it can be done with </a:t>
            </a:r>
            <a:r>
              <a:rPr lang="en-US" dirty="0" err="1">
                <a:solidFill>
                  <a:schemeClr val="bg1"/>
                </a:solidFill>
              </a:rPr>
              <a:t>git</a:t>
            </a:r>
            <a:r>
              <a:rPr lang="en-US" dirty="0">
                <a:solidFill>
                  <a:schemeClr val="bg1"/>
                </a:solidFill>
              </a:rPr>
              <a:t> commit. Basically creates the version of that tracked file.</a:t>
            </a:r>
          </a:p>
          <a:p>
            <a:endParaRPr lang="en-US" dirty="0">
              <a:solidFill>
                <a:schemeClr val="bg1"/>
              </a:solidFill>
            </a:endParaRPr>
          </a:p>
          <a:p>
            <a:pPr marL="0" indent="0">
              <a:buNone/>
            </a:pPr>
            <a:r>
              <a:rPr lang="en-US" dirty="0">
                <a:solidFill>
                  <a:schemeClr val="bg1"/>
                </a:solidFill>
                <a:latin typeface="Consolas" panose="020B0609020204030204" pitchFamily="49" charset="0"/>
              </a:rPr>
              <a:t>&gt;&gt; </a:t>
            </a:r>
            <a:r>
              <a:rPr lang="en-US" dirty="0" err="1">
                <a:solidFill>
                  <a:schemeClr val="bg1"/>
                </a:solidFill>
                <a:latin typeface="Consolas" panose="020B0609020204030204" pitchFamily="49" charset="0"/>
              </a:rPr>
              <a:t>git</a:t>
            </a:r>
            <a:r>
              <a:rPr lang="en-US" dirty="0">
                <a:solidFill>
                  <a:schemeClr val="bg1"/>
                </a:solidFill>
                <a:latin typeface="Consolas" panose="020B0609020204030204" pitchFamily="49" charset="0"/>
              </a:rPr>
              <a:t> commit –m “Commit message unique and easy to understand”</a:t>
            </a:r>
          </a:p>
          <a:p>
            <a:pPr marL="0" indent="0">
              <a:buNone/>
            </a:pPr>
            <a:endParaRPr lang="en-US" dirty="0">
              <a:solidFill>
                <a:schemeClr val="bg1"/>
              </a:solidFill>
              <a:latin typeface="Consolas" panose="020B0609020204030204" pitchFamily="49" charset="0"/>
            </a:endParaRPr>
          </a:p>
          <a:p>
            <a:r>
              <a:rPr lang="en-US" dirty="0">
                <a:solidFill>
                  <a:schemeClr val="bg1"/>
                </a:solidFill>
              </a:rPr>
              <a:t>Now doing that we created new version of our file </a:t>
            </a:r>
            <a:r>
              <a:rPr lang="en-US" b="1" dirty="0">
                <a:solidFill>
                  <a:schemeClr val="bg1"/>
                </a:solidFill>
              </a:rPr>
              <a:t>locally</a:t>
            </a:r>
            <a:r>
              <a:rPr lang="en-US" dirty="0">
                <a:solidFill>
                  <a:schemeClr val="bg1"/>
                </a:solidFill>
              </a:rPr>
              <a:t>.  </a:t>
            </a:r>
          </a:p>
        </p:txBody>
      </p:sp>
    </p:spTree>
    <p:extLst>
      <p:ext uri="{BB962C8B-B14F-4D97-AF65-F5344CB8AC3E}">
        <p14:creationId xmlns:p14="http://schemas.microsoft.com/office/powerpoint/2010/main" val="889220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904</Words>
  <Application>Microsoft Office PowerPoint</Application>
  <PresentationFormat>Custom</PresentationFormat>
  <Paragraphs>114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GIT in 15 minutes</vt:lpstr>
      <vt:lpstr>Agenda:</vt:lpstr>
      <vt:lpstr>VCS(Version Control System)</vt:lpstr>
      <vt:lpstr>GIT</vt:lpstr>
      <vt:lpstr>Git installation (web account part)</vt:lpstr>
      <vt:lpstr>GIT installation(downloading)</vt:lpstr>
      <vt:lpstr>GIT installation(Local)</vt:lpstr>
      <vt:lpstr>Git add(staging) </vt:lpstr>
      <vt:lpstr>Git commit</vt:lpstr>
      <vt:lpstr>Git push(Push)</vt:lpstr>
      <vt:lpstr>Git Pull</vt:lpstr>
      <vt:lpstr>Git Clone</vt:lpstr>
      <vt:lpstr>Git branching</vt:lpstr>
      <vt:lpstr>Git branching</vt:lpstr>
      <vt:lpstr>Git merging</vt:lpstr>
      <vt:lpstr>Still lot left.</vt:lpstr>
      <vt:lpstr>END</vt:lpstr>
      <vt:lpstr>Blah blah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in 15 minutes</dc:title>
  <dc:creator>Suson Sapkota</dc:creator>
  <cp:lastModifiedBy>Rajeev Nepal</cp:lastModifiedBy>
  <cp:revision>24</cp:revision>
  <dcterms:created xsi:type="dcterms:W3CDTF">2017-09-06T09:12:31Z</dcterms:created>
  <dcterms:modified xsi:type="dcterms:W3CDTF">2017-09-10T03:28:23Z</dcterms:modified>
</cp:coreProperties>
</file>