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64.png"/><Relationship Id="rId18" Type="http://schemas.openxmlformats.org/officeDocument/2006/relationships/image" Target="../media/image67.png"/><Relationship Id="rId26" Type="http://schemas.openxmlformats.org/officeDocument/2006/relationships/image" Target="../media/image208.png"/><Relationship Id="rId3" Type="http://schemas.openxmlformats.org/officeDocument/2006/relationships/image" Target="../media/image145.png"/><Relationship Id="rId21" Type="http://schemas.openxmlformats.org/officeDocument/2006/relationships/image" Target="../media/image203.png"/><Relationship Id="rId7" Type="http://schemas.openxmlformats.org/officeDocument/2006/relationships/image" Target="../media/image147.png"/><Relationship Id="rId12" Type="http://schemas.openxmlformats.org/officeDocument/2006/relationships/image" Target="../media/image50.png"/><Relationship Id="rId17" Type="http://schemas.openxmlformats.org/officeDocument/2006/relationships/image" Target="../media/image200.png"/><Relationship Id="rId25" Type="http://schemas.openxmlformats.org/officeDocument/2006/relationships/image" Target="../media/image207.png"/><Relationship Id="rId2" Type="http://schemas.openxmlformats.org/officeDocument/2006/relationships/image" Target="../media/image49.png"/><Relationship Id="rId16" Type="http://schemas.openxmlformats.org/officeDocument/2006/relationships/image" Target="../media/image199.png"/><Relationship Id="rId20" Type="http://schemas.openxmlformats.org/officeDocument/2006/relationships/image" Target="../media/image202.png"/><Relationship Id="rId29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96.png"/><Relationship Id="rId24" Type="http://schemas.openxmlformats.org/officeDocument/2006/relationships/image" Target="../media/image206.png"/><Relationship Id="rId32" Type="http://schemas.openxmlformats.org/officeDocument/2006/relationships/image" Target="../media/image213.png"/><Relationship Id="rId5" Type="http://schemas.openxmlformats.org/officeDocument/2006/relationships/image" Target="../media/image2.png"/><Relationship Id="rId15" Type="http://schemas.openxmlformats.org/officeDocument/2006/relationships/image" Target="../media/image198.png"/><Relationship Id="rId23" Type="http://schemas.openxmlformats.org/officeDocument/2006/relationships/image" Target="../media/image205.png"/><Relationship Id="rId28" Type="http://schemas.openxmlformats.org/officeDocument/2006/relationships/image" Target="../media/image210.png"/><Relationship Id="rId10" Type="http://schemas.openxmlformats.org/officeDocument/2006/relationships/image" Target="../media/image195.png"/><Relationship Id="rId19" Type="http://schemas.openxmlformats.org/officeDocument/2006/relationships/image" Target="../media/image201.png"/><Relationship Id="rId31" Type="http://schemas.openxmlformats.org/officeDocument/2006/relationships/image" Target="../media/image164.png"/><Relationship Id="rId4" Type="http://schemas.openxmlformats.org/officeDocument/2006/relationships/image" Target="../media/image53.png"/><Relationship Id="rId9" Type="http://schemas.openxmlformats.org/officeDocument/2006/relationships/image" Target="../media/image194.png"/><Relationship Id="rId14" Type="http://schemas.openxmlformats.org/officeDocument/2006/relationships/image" Target="../media/image197.png"/><Relationship Id="rId22" Type="http://schemas.openxmlformats.org/officeDocument/2006/relationships/image" Target="../media/image204.png"/><Relationship Id="rId27" Type="http://schemas.openxmlformats.org/officeDocument/2006/relationships/image" Target="../media/image209.png"/><Relationship Id="rId30" Type="http://schemas.openxmlformats.org/officeDocument/2006/relationships/image" Target="../media/image21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image" Target="../media/image220.png"/><Relationship Id="rId26" Type="http://schemas.openxmlformats.org/officeDocument/2006/relationships/image" Target="../media/image228.png"/><Relationship Id="rId3" Type="http://schemas.openxmlformats.org/officeDocument/2006/relationships/image" Target="../media/image49.png"/><Relationship Id="rId21" Type="http://schemas.openxmlformats.org/officeDocument/2006/relationships/image" Target="../media/image223.png"/><Relationship Id="rId34" Type="http://schemas.openxmlformats.org/officeDocument/2006/relationships/image" Target="../media/image164.png"/><Relationship Id="rId7" Type="http://schemas.openxmlformats.org/officeDocument/2006/relationships/image" Target="../media/image146.png"/><Relationship Id="rId12" Type="http://schemas.openxmlformats.org/officeDocument/2006/relationships/image" Target="../media/image67.png"/><Relationship Id="rId17" Type="http://schemas.openxmlformats.org/officeDocument/2006/relationships/image" Target="../media/image219.png"/><Relationship Id="rId25" Type="http://schemas.openxmlformats.org/officeDocument/2006/relationships/image" Target="../media/image227.png"/><Relationship Id="rId33" Type="http://schemas.openxmlformats.org/officeDocument/2006/relationships/image" Target="../media/image235.png"/><Relationship Id="rId2" Type="http://schemas.openxmlformats.org/officeDocument/2006/relationships/image" Target="../media/image214.png"/><Relationship Id="rId16" Type="http://schemas.openxmlformats.org/officeDocument/2006/relationships/image" Target="../media/image218.png"/><Relationship Id="rId20" Type="http://schemas.openxmlformats.org/officeDocument/2006/relationships/image" Target="../media/image222.png"/><Relationship Id="rId29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15.png"/><Relationship Id="rId24" Type="http://schemas.openxmlformats.org/officeDocument/2006/relationships/image" Target="../media/image226.png"/><Relationship Id="rId32" Type="http://schemas.openxmlformats.org/officeDocument/2006/relationships/image" Target="../media/image234.png"/><Relationship Id="rId5" Type="http://schemas.openxmlformats.org/officeDocument/2006/relationships/image" Target="../media/image53.png"/><Relationship Id="rId15" Type="http://schemas.openxmlformats.org/officeDocument/2006/relationships/image" Target="../media/image217.png"/><Relationship Id="rId23" Type="http://schemas.openxmlformats.org/officeDocument/2006/relationships/image" Target="../media/image225.png"/><Relationship Id="rId28" Type="http://schemas.openxmlformats.org/officeDocument/2006/relationships/image" Target="../media/image230.png"/><Relationship Id="rId10" Type="http://schemas.openxmlformats.org/officeDocument/2006/relationships/image" Target="../media/image64.png"/><Relationship Id="rId19" Type="http://schemas.openxmlformats.org/officeDocument/2006/relationships/image" Target="../media/image221.png"/><Relationship Id="rId31" Type="http://schemas.openxmlformats.org/officeDocument/2006/relationships/image" Target="../media/image233.png"/><Relationship Id="rId4" Type="http://schemas.openxmlformats.org/officeDocument/2006/relationships/image" Target="../media/image145.png"/><Relationship Id="rId9" Type="http://schemas.openxmlformats.org/officeDocument/2006/relationships/image" Target="../media/image50.png"/><Relationship Id="rId14" Type="http://schemas.openxmlformats.org/officeDocument/2006/relationships/image" Target="../media/image216.png"/><Relationship Id="rId22" Type="http://schemas.openxmlformats.org/officeDocument/2006/relationships/image" Target="../media/image224.png"/><Relationship Id="rId27" Type="http://schemas.openxmlformats.org/officeDocument/2006/relationships/image" Target="../media/image229.png"/><Relationship Id="rId30" Type="http://schemas.openxmlformats.org/officeDocument/2006/relationships/image" Target="../media/image232.png"/><Relationship Id="rId35" Type="http://schemas.openxmlformats.org/officeDocument/2006/relationships/image" Target="../media/image236.png"/><Relationship Id="rId8" Type="http://schemas.openxmlformats.org/officeDocument/2006/relationships/image" Target="../media/image14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png"/><Relationship Id="rId18" Type="http://schemas.openxmlformats.org/officeDocument/2006/relationships/image" Target="../media/image178.png"/><Relationship Id="rId26" Type="http://schemas.openxmlformats.org/officeDocument/2006/relationships/image" Target="../media/image248.png"/><Relationship Id="rId3" Type="http://schemas.openxmlformats.org/officeDocument/2006/relationships/image" Target="../media/image49.png"/><Relationship Id="rId21" Type="http://schemas.openxmlformats.org/officeDocument/2006/relationships/image" Target="../media/image244.png"/><Relationship Id="rId34" Type="http://schemas.openxmlformats.org/officeDocument/2006/relationships/image" Target="../media/image256.png"/><Relationship Id="rId7" Type="http://schemas.openxmlformats.org/officeDocument/2006/relationships/image" Target="../media/image146.png"/><Relationship Id="rId12" Type="http://schemas.openxmlformats.org/officeDocument/2006/relationships/image" Target="../media/image239.png"/><Relationship Id="rId17" Type="http://schemas.openxmlformats.org/officeDocument/2006/relationships/image" Target="../media/image242.png"/><Relationship Id="rId25" Type="http://schemas.openxmlformats.org/officeDocument/2006/relationships/image" Target="../media/image247.png"/><Relationship Id="rId33" Type="http://schemas.openxmlformats.org/officeDocument/2006/relationships/image" Target="../media/image255.png"/><Relationship Id="rId2" Type="http://schemas.openxmlformats.org/officeDocument/2006/relationships/image" Target="../media/image237.png"/><Relationship Id="rId16" Type="http://schemas.openxmlformats.org/officeDocument/2006/relationships/image" Target="../media/image176.png"/><Relationship Id="rId20" Type="http://schemas.openxmlformats.org/officeDocument/2006/relationships/image" Target="../media/image182.png"/><Relationship Id="rId29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38.png"/><Relationship Id="rId24" Type="http://schemas.openxmlformats.org/officeDocument/2006/relationships/image" Target="../media/image246.png"/><Relationship Id="rId32" Type="http://schemas.openxmlformats.org/officeDocument/2006/relationships/image" Target="../media/image254.png"/><Relationship Id="rId5" Type="http://schemas.openxmlformats.org/officeDocument/2006/relationships/image" Target="../media/image53.png"/><Relationship Id="rId15" Type="http://schemas.openxmlformats.org/officeDocument/2006/relationships/image" Target="../media/image175.png"/><Relationship Id="rId23" Type="http://schemas.openxmlformats.org/officeDocument/2006/relationships/image" Target="../media/image245.png"/><Relationship Id="rId28" Type="http://schemas.openxmlformats.org/officeDocument/2006/relationships/image" Target="../media/image250.png"/><Relationship Id="rId36" Type="http://schemas.openxmlformats.org/officeDocument/2006/relationships/image" Target="../media/image257.png"/><Relationship Id="rId10" Type="http://schemas.openxmlformats.org/officeDocument/2006/relationships/image" Target="../media/image64.png"/><Relationship Id="rId19" Type="http://schemas.openxmlformats.org/officeDocument/2006/relationships/image" Target="../media/image243.png"/><Relationship Id="rId31" Type="http://schemas.openxmlformats.org/officeDocument/2006/relationships/image" Target="../media/image253.png"/><Relationship Id="rId4" Type="http://schemas.openxmlformats.org/officeDocument/2006/relationships/image" Target="../media/image145.png"/><Relationship Id="rId9" Type="http://schemas.openxmlformats.org/officeDocument/2006/relationships/image" Target="../media/image50.png"/><Relationship Id="rId14" Type="http://schemas.openxmlformats.org/officeDocument/2006/relationships/image" Target="../media/image241.png"/><Relationship Id="rId22" Type="http://schemas.openxmlformats.org/officeDocument/2006/relationships/image" Target="../media/image67.png"/><Relationship Id="rId27" Type="http://schemas.openxmlformats.org/officeDocument/2006/relationships/image" Target="../media/image249.png"/><Relationship Id="rId30" Type="http://schemas.openxmlformats.org/officeDocument/2006/relationships/image" Target="../media/image252.png"/><Relationship Id="rId35" Type="http://schemas.openxmlformats.org/officeDocument/2006/relationships/image" Target="../media/image164.png"/><Relationship Id="rId8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png"/><Relationship Id="rId18" Type="http://schemas.openxmlformats.org/officeDocument/2006/relationships/image" Target="../media/image178.png"/><Relationship Id="rId26" Type="http://schemas.openxmlformats.org/officeDocument/2006/relationships/image" Target="../media/image265.png"/><Relationship Id="rId3" Type="http://schemas.openxmlformats.org/officeDocument/2006/relationships/image" Target="../media/image49.png"/><Relationship Id="rId21" Type="http://schemas.openxmlformats.org/officeDocument/2006/relationships/image" Target="../media/image264.png"/><Relationship Id="rId34" Type="http://schemas.openxmlformats.org/officeDocument/2006/relationships/image" Target="../media/image271.png"/><Relationship Id="rId7" Type="http://schemas.openxmlformats.org/officeDocument/2006/relationships/image" Target="../media/image146.png"/><Relationship Id="rId12" Type="http://schemas.openxmlformats.org/officeDocument/2006/relationships/image" Target="../media/image239.png"/><Relationship Id="rId17" Type="http://schemas.openxmlformats.org/officeDocument/2006/relationships/image" Target="../media/image261.png"/><Relationship Id="rId25" Type="http://schemas.openxmlformats.org/officeDocument/2006/relationships/image" Target="../media/image247.png"/><Relationship Id="rId33" Type="http://schemas.openxmlformats.org/officeDocument/2006/relationships/image" Target="../media/image164.png"/><Relationship Id="rId2" Type="http://schemas.openxmlformats.org/officeDocument/2006/relationships/image" Target="../media/image258.png"/><Relationship Id="rId16" Type="http://schemas.openxmlformats.org/officeDocument/2006/relationships/image" Target="../media/image260.png"/><Relationship Id="rId20" Type="http://schemas.openxmlformats.org/officeDocument/2006/relationships/image" Target="../media/image263.png"/><Relationship Id="rId29" Type="http://schemas.openxmlformats.org/officeDocument/2006/relationships/image" Target="../media/image2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38.png"/><Relationship Id="rId24" Type="http://schemas.openxmlformats.org/officeDocument/2006/relationships/image" Target="../media/image246.png"/><Relationship Id="rId32" Type="http://schemas.openxmlformats.org/officeDocument/2006/relationships/image" Target="../media/image270.png"/><Relationship Id="rId5" Type="http://schemas.openxmlformats.org/officeDocument/2006/relationships/image" Target="../media/image53.png"/><Relationship Id="rId15" Type="http://schemas.openxmlformats.org/officeDocument/2006/relationships/image" Target="../media/image175.png"/><Relationship Id="rId23" Type="http://schemas.openxmlformats.org/officeDocument/2006/relationships/image" Target="../media/image245.png"/><Relationship Id="rId28" Type="http://schemas.openxmlformats.org/officeDocument/2006/relationships/image" Target="../media/image254.png"/><Relationship Id="rId10" Type="http://schemas.openxmlformats.org/officeDocument/2006/relationships/image" Target="../media/image64.png"/><Relationship Id="rId19" Type="http://schemas.openxmlformats.org/officeDocument/2006/relationships/image" Target="../media/image262.png"/><Relationship Id="rId31" Type="http://schemas.openxmlformats.org/officeDocument/2006/relationships/image" Target="../media/image269.png"/><Relationship Id="rId4" Type="http://schemas.openxmlformats.org/officeDocument/2006/relationships/image" Target="../media/image145.png"/><Relationship Id="rId9" Type="http://schemas.openxmlformats.org/officeDocument/2006/relationships/image" Target="../media/image50.png"/><Relationship Id="rId14" Type="http://schemas.openxmlformats.org/officeDocument/2006/relationships/image" Target="../media/image259.png"/><Relationship Id="rId22" Type="http://schemas.openxmlformats.org/officeDocument/2006/relationships/image" Target="../media/image67.png"/><Relationship Id="rId27" Type="http://schemas.openxmlformats.org/officeDocument/2006/relationships/image" Target="../media/image266.png"/><Relationship Id="rId30" Type="http://schemas.openxmlformats.org/officeDocument/2006/relationships/image" Target="../media/image268.png"/><Relationship Id="rId35" Type="http://schemas.openxmlformats.org/officeDocument/2006/relationships/image" Target="../media/image272.png"/><Relationship Id="rId8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9.png"/><Relationship Id="rId18" Type="http://schemas.openxmlformats.org/officeDocument/2006/relationships/image" Target="../media/image283.png"/><Relationship Id="rId26" Type="http://schemas.openxmlformats.org/officeDocument/2006/relationships/image" Target="../media/image290.png"/><Relationship Id="rId21" Type="http://schemas.openxmlformats.org/officeDocument/2006/relationships/image" Target="../media/image285.png"/><Relationship Id="rId34" Type="http://schemas.openxmlformats.org/officeDocument/2006/relationships/image" Target="../media/image298.png"/><Relationship Id="rId7" Type="http://schemas.openxmlformats.org/officeDocument/2006/relationships/image" Target="../media/image275.png"/><Relationship Id="rId12" Type="http://schemas.openxmlformats.org/officeDocument/2006/relationships/image" Target="../media/image278.png"/><Relationship Id="rId17" Type="http://schemas.openxmlformats.org/officeDocument/2006/relationships/image" Target="../media/image64.png"/><Relationship Id="rId25" Type="http://schemas.openxmlformats.org/officeDocument/2006/relationships/image" Target="../media/image289.png"/><Relationship Id="rId33" Type="http://schemas.openxmlformats.org/officeDocument/2006/relationships/image" Target="../media/image297.png"/><Relationship Id="rId2" Type="http://schemas.openxmlformats.org/officeDocument/2006/relationships/image" Target="../media/image273.png"/><Relationship Id="rId16" Type="http://schemas.openxmlformats.org/officeDocument/2006/relationships/image" Target="../media/image282.png"/><Relationship Id="rId20" Type="http://schemas.openxmlformats.org/officeDocument/2006/relationships/image" Target="../media/image284.png"/><Relationship Id="rId29" Type="http://schemas.openxmlformats.org/officeDocument/2006/relationships/image" Target="../media/image2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77.png"/><Relationship Id="rId24" Type="http://schemas.openxmlformats.org/officeDocument/2006/relationships/image" Target="../media/image288.png"/><Relationship Id="rId32" Type="http://schemas.openxmlformats.org/officeDocument/2006/relationships/image" Target="../media/image296.png"/><Relationship Id="rId37" Type="http://schemas.openxmlformats.org/officeDocument/2006/relationships/image" Target="../media/image301.png"/><Relationship Id="rId5" Type="http://schemas.openxmlformats.org/officeDocument/2006/relationships/image" Target="../media/image274.png"/><Relationship Id="rId15" Type="http://schemas.openxmlformats.org/officeDocument/2006/relationships/image" Target="../media/image281.png"/><Relationship Id="rId23" Type="http://schemas.openxmlformats.org/officeDocument/2006/relationships/image" Target="../media/image287.png"/><Relationship Id="rId28" Type="http://schemas.openxmlformats.org/officeDocument/2006/relationships/image" Target="../media/image292.png"/><Relationship Id="rId36" Type="http://schemas.openxmlformats.org/officeDocument/2006/relationships/image" Target="../media/image300.png"/><Relationship Id="rId10" Type="http://schemas.openxmlformats.org/officeDocument/2006/relationships/image" Target="../media/image276.png"/><Relationship Id="rId19" Type="http://schemas.openxmlformats.org/officeDocument/2006/relationships/image" Target="../media/image67.png"/><Relationship Id="rId31" Type="http://schemas.openxmlformats.org/officeDocument/2006/relationships/image" Target="../media/image295.png"/><Relationship Id="rId4" Type="http://schemas.openxmlformats.org/officeDocument/2006/relationships/image" Target="../media/image145.png"/><Relationship Id="rId9" Type="http://schemas.openxmlformats.org/officeDocument/2006/relationships/image" Target="../media/image50.png"/><Relationship Id="rId14" Type="http://schemas.openxmlformats.org/officeDocument/2006/relationships/image" Target="../media/image280.png"/><Relationship Id="rId22" Type="http://schemas.openxmlformats.org/officeDocument/2006/relationships/image" Target="../media/image286.png"/><Relationship Id="rId27" Type="http://schemas.openxmlformats.org/officeDocument/2006/relationships/image" Target="../media/image291.png"/><Relationship Id="rId30" Type="http://schemas.openxmlformats.org/officeDocument/2006/relationships/image" Target="../media/image294.png"/><Relationship Id="rId35" Type="http://schemas.openxmlformats.org/officeDocument/2006/relationships/image" Target="../media/image299.png"/><Relationship Id="rId8" Type="http://schemas.openxmlformats.org/officeDocument/2006/relationships/image" Target="../media/image147.png"/><Relationship Id="rId3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3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307.png"/><Relationship Id="rId10" Type="http://schemas.openxmlformats.org/officeDocument/2006/relationships/image" Target="../media/image305.png"/><Relationship Id="rId4" Type="http://schemas.openxmlformats.org/officeDocument/2006/relationships/image" Target="../media/image302.png"/><Relationship Id="rId9" Type="http://schemas.openxmlformats.org/officeDocument/2006/relationships/image" Target="../media/image304.png"/><Relationship Id="rId14" Type="http://schemas.openxmlformats.org/officeDocument/2006/relationships/image" Target="../media/image3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2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7.png"/><Relationship Id="rId1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77.png"/><Relationship Id="rId17" Type="http://schemas.openxmlformats.org/officeDocument/2006/relationships/image" Target="../media/image81.png"/><Relationship Id="rId2" Type="http://schemas.openxmlformats.org/officeDocument/2006/relationships/image" Target="../media/image49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76.png"/><Relationship Id="rId5" Type="http://schemas.openxmlformats.org/officeDocument/2006/relationships/image" Target="../media/image52.png"/><Relationship Id="rId15" Type="http://schemas.openxmlformats.org/officeDocument/2006/relationships/image" Target="../media/image79.png"/><Relationship Id="rId10" Type="http://schemas.openxmlformats.org/officeDocument/2006/relationships/image" Target="../media/image75.png"/><Relationship Id="rId19" Type="http://schemas.openxmlformats.org/officeDocument/2006/relationships/image" Target="../media/image83.png"/><Relationship Id="rId4" Type="http://schemas.openxmlformats.org/officeDocument/2006/relationships/image" Target="../media/image51.png"/><Relationship Id="rId9" Type="http://schemas.openxmlformats.org/officeDocument/2006/relationships/image" Target="../media/image64.png"/><Relationship Id="rId1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7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84.png"/><Relationship Id="rId21" Type="http://schemas.openxmlformats.org/officeDocument/2006/relationships/image" Target="../media/image96.png"/><Relationship Id="rId7" Type="http://schemas.openxmlformats.org/officeDocument/2006/relationships/image" Target="../media/image53.png"/><Relationship Id="rId12" Type="http://schemas.openxmlformats.org/officeDocument/2006/relationships/image" Target="../media/image88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2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87.png"/><Relationship Id="rId24" Type="http://schemas.openxmlformats.org/officeDocument/2006/relationships/image" Target="../media/image99.png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6.png"/><Relationship Id="rId19" Type="http://schemas.openxmlformats.org/officeDocument/2006/relationships/image" Target="../media/image94.png"/><Relationship Id="rId4" Type="http://schemas.openxmlformats.org/officeDocument/2006/relationships/image" Target="../media/image49.png"/><Relationship Id="rId9" Type="http://schemas.openxmlformats.org/officeDocument/2006/relationships/image" Target="../media/image6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1.png"/><Relationship Id="rId3" Type="http://schemas.openxmlformats.org/officeDocument/2006/relationships/image" Target="../media/image84.png"/><Relationship Id="rId21" Type="http://schemas.openxmlformats.org/officeDocument/2006/relationships/image" Target="../media/image117.png"/><Relationship Id="rId7" Type="http://schemas.openxmlformats.org/officeDocument/2006/relationships/image" Target="../media/image5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67.png"/><Relationship Id="rId2" Type="http://schemas.openxmlformats.org/officeDocument/2006/relationships/image" Target="../media/image2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32" Type="http://schemas.openxmlformats.org/officeDocument/2006/relationships/image" Target="../media/image127.png"/><Relationship Id="rId5" Type="http://schemas.openxmlformats.org/officeDocument/2006/relationships/image" Target="../media/image85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3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31" Type="http://schemas.openxmlformats.org/officeDocument/2006/relationships/image" Target="../media/image126.png"/><Relationship Id="rId4" Type="http://schemas.openxmlformats.org/officeDocument/2006/relationships/image" Target="../media/image49.png"/><Relationship Id="rId9" Type="http://schemas.openxmlformats.org/officeDocument/2006/relationships/image" Target="../media/image64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11.png"/><Relationship Id="rId26" Type="http://schemas.openxmlformats.org/officeDocument/2006/relationships/image" Target="../media/image136.png"/><Relationship Id="rId3" Type="http://schemas.openxmlformats.org/officeDocument/2006/relationships/image" Target="../media/image84.png"/><Relationship Id="rId21" Type="http://schemas.openxmlformats.org/officeDocument/2006/relationships/image" Target="../media/image133.png"/><Relationship Id="rId34" Type="http://schemas.openxmlformats.org/officeDocument/2006/relationships/image" Target="../media/image143.png"/><Relationship Id="rId7" Type="http://schemas.openxmlformats.org/officeDocument/2006/relationships/image" Target="../media/image53.png"/><Relationship Id="rId12" Type="http://schemas.openxmlformats.org/officeDocument/2006/relationships/image" Target="../media/image67.png"/><Relationship Id="rId17" Type="http://schemas.openxmlformats.org/officeDocument/2006/relationships/image" Target="../media/image110.png"/><Relationship Id="rId25" Type="http://schemas.openxmlformats.org/officeDocument/2006/relationships/image" Target="../media/image135.png"/><Relationship Id="rId33" Type="http://schemas.openxmlformats.org/officeDocument/2006/relationships/image" Target="../media/image142.png"/><Relationship Id="rId2" Type="http://schemas.openxmlformats.org/officeDocument/2006/relationships/image" Target="../media/image2.png"/><Relationship Id="rId16" Type="http://schemas.openxmlformats.org/officeDocument/2006/relationships/image" Target="../media/image131.png"/><Relationship Id="rId20" Type="http://schemas.openxmlformats.org/officeDocument/2006/relationships/image" Target="../media/image115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129.png"/><Relationship Id="rId24" Type="http://schemas.openxmlformats.org/officeDocument/2006/relationships/image" Target="../media/image119.png"/><Relationship Id="rId32" Type="http://schemas.openxmlformats.org/officeDocument/2006/relationships/image" Target="../media/image141.png"/><Relationship Id="rId5" Type="http://schemas.openxmlformats.org/officeDocument/2006/relationships/image" Target="../media/image85.png"/><Relationship Id="rId15" Type="http://schemas.openxmlformats.org/officeDocument/2006/relationships/image" Target="../media/image108.png"/><Relationship Id="rId23" Type="http://schemas.openxmlformats.org/officeDocument/2006/relationships/image" Target="../media/image134.png"/><Relationship Id="rId28" Type="http://schemas.openxmlformats.org/officeDocument/2006/relationships/image" Target="../media/image138.png"/><Relationship Id="rId10" Type="http://schemas.openxmlformats.org/officeDocument/2006/relationships/image" Target="../media/image128.png"/><Relationship Id="rId19" Type="http://schemas.openxmlformats.org/officeDocument/2006/relationships/image" Target="../media/image132.png"/><Relationship Id="rId31" Type="http://schemas.openxmlformats.org/officeDocument/2006/relationships/image" Target="../media/image113.png"/><Relationship Id="rId4" Type="http://schemas.openxmlformats.org/officeDocument/2006/relationships/image" Target="../media/image49.png"/><Relationship Id="rId9" Type="http://schemas.openxmlformats.org/officeDocument/2006/relationships/image" Target="../media/image64.png"/><Relationship Id="rId14" Type="http://schemas.openxmlformats.org/officeDocument/2006/relationships/image" Target="../media/image130.png"/><Relationship Id="rId22" Type="http://schemas.openxmlformats.org/officeDocument/2006/relationships/image" Target="../media/image117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4.png"/><Relationship Id="rId8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4.png"/><Relationship Id="rId3" Type="http://schemas.openxmlformats.org/officeDocument/2006/relationships/image" Target="../media/image145.png"/><Relationship Id="rId21" Type="http://schemas.openxmlformats.org/officeDocument/2006/relationships/image" Target="../media/image160.png"/><Relationship Id="rId7" Type="http://schemas.openxmlformats.org/officeDocument/2006/relationships/image" Target="../media/image147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64.png"/><Relationship Id="rId33" Type="http://schemas.openxmlformats.org/officeDocument/2006/relationships/image" Target="../media/image170.png"/><Relationship Id="rId2" Type="http://schemas.openxmlformats.org/officeDocument/2006/relationships/image" Target="../media/image49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50.png"/><Relationship Id="rId24" Type="http://schemas.openxmlformats.org/officeDocument/2006/relationships/image" Target="../media/image163.png"/><Relationship Id="rId32" Type="http://schemas.openxmlformats.org/officeDocument/2006/relationships/image" Target="../media/image169.png"/><Relationship Id="rId5" Type="http://schemas.openxmlformats.org/officeDocument/2006/relationships/image" Target="../media/image2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28" Type="http://schemas.openxmlformats.org/officeDocument/2006/relationships/image" Target="../media/image165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31" Type="http://schemas.openxmlformats.org/officeDocument/2006/relationships/image" Target="../media/image168.png"/><Relationship Id="rId4" Type="http://schemas.openxmlformats.org/officeDocument/2006/relationships/image" Target="../media/image5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Relationship Id="rId27" Type="http://schemas.openxmlformats.org/officeDocument/2006/relationships/image" Target="../media/image67.png"/><Relationship Id="rId30" Type="http://schemas.openxmlformats.org/officeDocument/2006/relationships/image" Target="../media/image167.png"/><Relationship Id="rId8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45.png"/><Relationship Id="rId21" Type="http://schemas.openxmlformats.org/officeDocument/2006/relationships/image" Target="../media/image182.png"/><Relationship Id="rId34" Type="http://schemas.openxmlformats.org/officeDocument/2006/relationships/image" Target="../media/image192.png"/><Relationship Id="rId7" Type="http://schemas.openxmlformats.org/officeDocument/2006/relationships/image" Target="../media/image147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33" Type="http://schemas.openxmlformats.org/officeDocument/2006/relationships/image" Target="../media/image164.png"/><Relationship Id="rId2" Type="http://schemas.openxmlformats.org/officeDocument/2006/relationships/image" Target="../media/image49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32" Type="http://schemas.openxmlformats.org/officeDocument/2006/relationships/image" Target="../media/image165.png"/><Relationship Id="rId5" Type="http://schemas.openxmlformats.org/officeDocument/2006/relationships/image" Target="../media/image2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31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64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Relationship Id="rId30" Type="http://schemas.openxmlformats.org/officeDocument/2006/relationships/image" Target="../media/image191.png"/><Relationship Id="rId8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D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10688" y="5570189"/>
            <a:ext cx="1186032" cy="855829"/>
            <a:chOff x="16110688" y="5570189"/>
            <a:chExt cx="1186032" cy="8558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0688" y="5570189"/>
              <a:ext cx="1186032" cy="8558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10688" y="6563537"/>
            <a:ext cx="1186032" cy="855829"/>
            <a:chOff x="16110688" y="6563537"/>
            <a:chExt cx="1186032" cy="8558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0688" y="6563537"/>
              <a:ext cx="1186032" cy="8558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10688" y="7556885"/>
            <a:ext cx="1186032" cy="855829"/>
            <a:chOff x="16110688" y="7556885"/>
            <a:chExt cx="1186032" cy="8558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0688" y="7556885"/>
              <a:ext cx="1186032" cy="8558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01164" y="4576840"/>
            <a:ext cx="1186032" cy="855829"/>
            <a:chOff x="16301164" y="4576840"/>
            <a:chExt cx="1186032" cy="8558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1164" y="4576840"/>
              <a:ext cx="1186032" cy="8558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36608" y="4693156"/>
            <a:ext cx="10485424" cy="899402"/>
            <a:chOff x="11536608" y="4693156"/>
            <a:chExt cx="10485424" cy="8994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333033" y="4282592"/>
              <a:ext cx="20970848" cy="179880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536608" y="4693156"/>
              <a:ext cx="10485424" cy="89940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50382" y="4708925"/>
            <a:ext cx="495235" cy="6360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161536" y="-100650"/>
            <a:ext cx="16570263" cy="10510592"/>
            <a:chOff x="-161536" y="-100650"/>
            <a:chExt cx="16570263" cy="105105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61536" y="-100650"/>
              <a:ext cx="16570263" cy="1051059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32832" y="1594903"/>
            <a:ext cx="8706233" cy="31428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9020" y="622994"/>
            <a:ext cx="3107405" cy="5047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75687" y="4629244"/>
            <a:ext cx="7644419" cy="856038"/>
            <a:chOff x="1575687" y="4629244"/>
            <a:chExt cx="7644419" cy="8560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5687" y="4629244"/>
              <a:ext cx="7644419" cy="8560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9983" y="483861"/>
            <a:ext cx="759628" cy="698558"/>
            <a:chOff x="459983" y="483861"/>
            <a:chExt cx="759628" cy="69855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30417" y="483861"/>
              <a:ext cx="589193" cy="589193"/>
              <a:chOff x="630417" y="483861"/>
              <a:chExt cx="589193" cy="58919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1459" y="214903"/>
                <a:ext cx="1178387" cy="1178387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30417" y="483861"/>
                <a:ext cx="589193" cy="58919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59983" y="670466"/>
              <a:ext cx="548506" cy="511953"/>
              <a:chOff x="459983" y="670466"/>
              <a:chExt cx="548506" cy="51195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59983" y="670466"/>
                <a:ext cx="548506" cy="51195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4957" y="4680755"/>
            <a:ext cx="6624316" cy="76443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756785" y="7058925"/>
            <a:ext cx="7644421" cy="2661909"/>
            <a:chOff x="1756785" y="7058925"/>
            <a:chExt cx="7644421" cy="266190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2521" y="9227924"/>
              <a:ext cx="1136166" cy="536966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756785" y="7058925"/>
              <a:ext cx="7644421" cy="1952381"/>
              <a:chOff x="1756785" y="7058925"/>
              <a:chExt cx="7644421" cy="195238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3653313" y="7058925"/>
                <a:ext cx="1946152" cy="1946152"/>
                <a:chOff x="3653313" y="7058925"/>
                <a:chExt cx="1946152" cy="1946152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653313" y="7058925"/>
                  <a:ext cx="1946152" cy="1946152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5586182" y="7058925"/>
                <a:ext cx="1919932" cy="1946152"/>
                <a:chOff x="5586182" y="7058925"/>
                <a:chExt cx="1919932" cy="1946152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5586182" y="7058925"/>
                  <a:ext cx="1919932" cy="1946152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1756785" y="7058925"/>
                <a:ext cx="1906051" cy="1946152"/>
                <a:chOff x="1756785" y="7058925"/>
                <a:chExt cx="1906051" cy="1946152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756785" y="7058925"/>
                  <a:ext cx="1906051" cy="1946152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7496444" y="7058925"/>
                <a:ext cx="1901089" cy="1946152"/>
                <a:chOff x="7496444" y="7058925"/>
                <a:chExt cx="1901089" cy="1946152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7496444" y="7058925"/>
                  <a:ext cx="1901089" cy="1946152"/>
                </a:xfrm>
                <a:prstGeom prst="rect">
                  <a:avLst/>
                </a:prstGeom>
              </p:spPr>
            </p:pic>
          </p:grpSp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29374" y="9227924"/>
              <a:ext cx="1122880" cy="636852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59883" y="9227924"/>
              <a:ext cx="1126642" cy="536966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34642" y="9227924"/>
              <a:ext cx="1145690" cy="53696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069881" y="5004755"/>
            <a:ext cx="4525707" cy="4525707"/>
            <a:chOff x="11069881" y="5004755"/>
            <a:chExt cx="4525707" cy="45257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69881" y="5004755"/>
              <a:ext cx="4525707" cy="452570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797603" y="9155955"/>
            <a:ext cx="1469064" cy="1129759"/>
            <a:chOff x="16797603" y="9155955"/>
            <a:chExt cx="1469064" cy="112975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797603" y="9155955"/>
              <a:ext cx="1469064" cy="112975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28442" y="5629080"/>
            <a:ext cx="4647558" cy="4431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57925" y="4145742"/>
            <a:ext cx="912721" cy="658611"/>
            <a:chOff x="16657925" y="4145742"/>
            <a:chExt cx="912721" cy="658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4145742"/>
              <a:ext cx="912721" cy="658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23640" y="4269264"/>
            <a:ext cx="861073" cy="3886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57925" y="5860173"/>
            <a:ext cx="912721" cy="658611"/>
            <a:chOff x="16657925" y="5860173"/>
            <a:chExt cx="912721" cy="658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5860173"/>
              <a:ext cx="912721" cy="6586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75239" y="5983693"/>
            <a:ext cx="816549" cy="388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27472" y="4902229"/>
            <a:ext cx="1186032" cy="855829"/>
            <a:chOff x="16527472" y="4902229"/>
            <a:chExt cx="1186032" cy="8558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7472" y="4902229"/>
              <a:ext cx="1186032" cy="8558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47811" y="5040621"/>
            <a:ext cx="1520090" cy="5416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57925" y="3386175"/>
            <a:ext cx="912721" cy="658611"/>
            <a:chOff x="16657925" y="3386175"/>
            <a:chExt cx="912721" cy="6586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3386175"/>
              <a:ext cx="912721" cy="6586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23620" y="3509692"/>
            <a:ext cx="838396" cy="388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0861" y="1710036"/>
            <a:ext cx="15154568" cy="8042249"/>
            <a:chOff x="1040861" y="1710036"/>
            <a:chExt cx="15154568" cy="80422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230215" y="-2004879"/>
              <a:ext cx="30309136" cy="1608449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861" y="1710036"/>
              <a:ext cx="15154568" cy="80422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87398" y="1996852"/>
            <a:ext cx="9334289" cy="6587274"/>
            <a:chOff x="6387398" y="1996852"/>
            <a:chExt cx="9334289" cy="65872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7744" y="-1189295"/>
              <a:ext cx="18668578" cy="1317454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7398" y="1996852"/>
              <a:ext cx="9334289" cy="65872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85126" y="839527"/>
            <a:ext cx="4030240" cy="101586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06626" y="3343836"/>
            <a:ext cx="7288772" cy="5815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555414" y="3401132"/>
            <a:ext cx="461720" cy="452522"/>
            <a:chOff x="6555414" y="3401132"/>
            <a:chExt cx="461720" cy="4525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55414" y="3401132"/>
              <a:ext cx="461720" cy="45252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83333" y="5839096"/>
            <a:ext cx="517607" cy="29142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20090" y="907132"/>
            <a:ext cx="658927" cy="63341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34204" y="2462301"/>
            <a:ext cx="1980443" cy="64225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547301" y="2127062"/>
            <a:ext cx="571525" cy="41195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52988" y="2950324"/>
            <a:ext cx="4121025" cy="5386960"/>
            <a:chOff x="1552988" y="2950324"/>
            <a:chExt cx="4121025" cy="538696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539181" y="255185"/>
              <a:ext cx="8242049" cy="10773921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52988" y="2950324"/>
              <a:ext cx="4121025" cy="538696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816279" y="8373661"/>
            <a:ext cx="3450148" cy="45332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404841" y="1582465"/>
            <a:ext cx="4400573" cy="833017"/>
            <a:chOff x="2404841" y="1582465"/>
            <a:chExt cx="4400573" cy="83301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04841" y="1582465"/>
              <a:ext cx="4400573" cy="8330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55414" y="4327730"/>
            <a:ext cx="461720" cy="452522"/>
            <a:chOff x="6555414" y="4327730"/>
            <a:chExt cx="461720" cy="45252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55414" y="4327730"/>
              <a:ext cx="461720" cy="45252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54245" y="4269731"/>
            <a:ext cx="8688229" cy="65525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497053" y="5255519"/>
            <a:ext cx="2422110" cy="64225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555414" y="6159732"/>
            <a:ext cx="461720" cy="452522"/>
            <a:chOff x="6555414" y="6159732"/>
            <a:chExt cx="461720" cy="45252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55414" y="6159732"/>
              <a:ext cx="461720" cy="45252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251420" y="6047790"/>
            <a:ext cx="8757775" cy="186872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249483" y="8019236"/>
            <a:ext cx="8727429" cy="162677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35284" y="996217"/>
            <a:ext cx="661110" cy="51586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7777334" y="9747144"/>
            <a:ext cx="525768" cy="456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34" y="2251039"/>
            <a:ext cx="15847091" cy="7537056"/>
            <a:chOff x="528734" y="2251039"/>
            <a:chExt cx="15847091" cy="75370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734" y="2251039"/>
              <a:ext cx="15847091" cy="753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57925" y="4145742"/>
            <a:ext cx="912721" cy="658611"/>
            <a:chOff x="16657925" y="4145742"/>
            <a:chExt cx="912721" cy="658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4145742"/>
              <a:ext cx="912721" cy="6586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23640" y="4269264"/>
            <a:ext cx="861073" cy="388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57925" y="5860173"/>
            <a:ext cx="912721" cy="658611"/>
            <a:chOff x="16657925" y="5860173"/>
            <a:chExt cx="912721" cy="6586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5860173"/>
              <a:ext cx="912721" cy="6586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75239" y="5983693"/>
            <a:ext cx="816549" cy="388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27472" y="4902229"/>
            <a:ext cx="1186032" cy="855829"/>
            <a:chOff x="16527472" y="4902229"/>
            <a:chExt cx="1186032" cy="8558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7472" y="4902229"/>
              <a:ext cx="1186032" cy="8558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47811" y="5040621"/>
            <a:ext cx="1520090" cy="5416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57925" y="3386175"/>
            <a:ext cx="912721" cy="658611"/>
            <a:chOff x="16657925" y="3386175"/>
            <a:chExt cx="912721" cy="6586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3386175"/>
              <a:ext cx="912721" cy="65861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23620" y="3509692"/>
            <a:ext cx="838396" cy="3886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85126" y="839527"/>
            <a:ext cx="7205469" cy="10158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0090" y="907132"/>
            <a:ext cx="658927" cy="63341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133947" y="2684301"/>
            <a:ext cx="9804310" cy="2573759"/>
            <a:chOff x="6133947" y="2684301"/>
            <a:chExt cx="9804310" cy="25737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6133947" y="2684301"/>
              <a:ext cx="9804310" cy="25737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72042" y="5897393"/>
            <a:ext cx="9823358" cy="2573759"/>
            <a:chOff x="6172042" y="5897393"/>
            <a:chExt cx="9823358" cy="25737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6172042" y="5897393"/>
              <a:ext cx="9823358" cy="25737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874215" y="5881199"/>
            <a:ext cx="2595654" cy="2595654"/>
            <a:chOff x="4874215" y="5881199"/>
            <a:chExt cx="2595654" cy="259565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46981" y="4653965"/>
              <a:ext cx="5191308" cy="519130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74215" y="5881199"/>
              <a:ext cx="2595654" cy="25956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74215" y="2684248"/>
            <a:ext cx="2595654" cy="2595654"/>
            <a:chOff x="4874215" y="2684248"/>
            <a:chExt cx="2595654" cy="259565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46981" y="1457013"/>
              <a:ext cx="5191308" cy="5191308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74215" y="2684248"/>
              <a:ext cx="2595654" cy="259565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50062" y="3321887"/>
            <a:ext cx="2837931" cy="100757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26684" y="6510285"/>
            <a:ext cx="2594616" cy="95441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49828" y="3158038"/>
            <a:ext cx="3324956" cy="58879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0768" y="7425232"/>
            <a:ext cx="1915930" cy="59296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108453" y="4081927"/>
            <a:ext cx="2085473" cy="59296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40306" y="6200243"/>
            <a:ext cx="6496043" cy="118627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16069" y="3409386"/>
            <a:ext cx="1307010" cy="1307010"/>
            <a:chOff x="1416069" y="3409386"/>
            <a:chExt cx="1307010" cy="130701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7710" y="2814705"/>
              <a:ext cx="2614020" cy="2614020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6069" y="3409386"/>
              <a:ext cx="1307010" cy="13070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34804" y="3947857"/>
            <a:ext cx="889205" cy="1613646"/>
            <a:chOff x="3534804" y="3947857"/>
            <a:chExt cx="889205" cy="161364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34804" y="3947857"/>
              <a:ext cx="889205" cy="161364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34804" y="5437693"/>
            <a:ext cx="889205" cy="1752038"/>
            <a:chOff x="3534804" y="5437693"/>
            <a:chExt cx="889205" cy="175203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34804" y="5437693"/>
              <a:ext cx="889205" cy="175203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85807" y="5326325"/>
            <a:ext cx="2942505" cy="47643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7690487" y="7576148"/>
            <a:ext cx="521133" cy="521133"/>
            <a:chOff x="7690487" y="7576148"/>
            <a:chExt cx="521133" cy="52113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90487" y="7576148"/>
              <a:ext cx="521133" cy="52113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661916" y="4166248"/>
            <a:ext cx="521133" cy="521133"/>
            <a:chOff x="7661916" y="4166248"/>
            <a:chExt cx="521133" cy="52113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61916" y="4166248"/>
              <a:ext cx="521133" cy="52113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676676" y="3122548"/>
            <a:ext cx="521133" cy="521133"/>
            <a:chOff x="7676676" y="3122548"/>
            <a:chExt cx="521133" cy="52113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76676" y="3122548"/>
              <a:ext cx="521133" cy="52113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690487" y="6356085"/>
            <a:ext cx="521133" cy="521133"/>
            <a:chOff x="7690487" y="6356085"/>
            <a:chExt cx="521133" cy="52113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90487" y="6356085"/>
              <a:ext cx="521133" cy="521133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368875" y="3968107"/>
            <a:ext cx="4289956" cy="1152842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386859" y="7604805"/>
            <a:ext cx="6685909" cy="599795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35284" y="996217"/>
            <a:ext cx="661110" cy="515862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7806287" y="9747144"/>
            <a:ext cx="497044" cy="4566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34" y="2251039"/>
            <a:ext cx="15847091" cy="7460865"/>
            <a:chOff x="528734" y="2251039"/>
            <a:chExt cx="15847091" cy="74608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734" y="2251039"/>
              <a:ext cx="15847091" cy="74608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57925" y="4145742"/>
            <a:ext cx="912721" cy="658611"/>
            <a:chOff x="16657925" y="4145742"/>
            <a:chExt cx="912721" cy="658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4145742"/>
              <a:ext cx="912721" cy="6586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23640" y="4269264"/>
            <a:ext cx="861073" cy="388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57925" y="5860173"/>
            <a:ext cx="912721" cy="658611"/>
            <a:chOff x="16657925" y="5860173"/>
            <a:chExt cx="912721" cy="6586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5860173"/>
              <a:ext cx="912721" cy="6586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75239" y="5983693"/>
            <a:ext cx="816549" cy="388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27472" y="4902229"/>
            <a:ext cx="1186032" cy="855829"/>
            <a:chOff x="16527472" y="4902229"/>
            <a:chExt cx="1186032" cy="8558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7472" y="4902229"/>
              <a:ext cx="1186032" cy="8558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47811" y="5040621"/>
            <a:ext cx="1520090" cy="5416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57925" y="3386175"/>
            <a:ext cx="912721" cy="658611"/>
            <a:chOff x="16657925" y="3386175"/>
            <a:chExt cx="912721" cy="6586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3386175"/>
              <a:ext cx="912721" cy="65861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23620" y="3509692"/>
            <a:ext cx="838396" cy="3886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75602" y="839527"/>
            <a:ext cx="6475478" cy="9343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33791" y="2503972"/>
            <a:ext cx="3754638" cy="6546221"/>
            <a:chOff x="7533791" y="2503972"/>
            <a:chExt cx="3754638" cy="65462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7740" y="-707871"/>
              <a:ext cx="7509276" cy="13092442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3791" y="2503972"/>
              <a:ext cx="3754638" cy="654622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72255" y="3000392"/>
            <a:ext cx="2949548" cy="7421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068251" y="2189718"/>
            <a:ext cx="685717" cy="685717"/>
            <a:chOff x="9068251" y="2189718"/>
            <a:chExt cx="685717" cy="6857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68251" y="2189718"/>
              <a:ext cx="685717" cy="68571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91237" y="2319926"/>
            <a:ext cx="553563" cy="43509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47883" y="4008505"/>
            <a:ext cx="2566873" cy="155442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792920" y="4035864"/>
            <a:ext cx="204522" cy="197131"/>
            <a:chOff x="7792920" y="4035864"/>
            <a:chExt cx="204522" cy="19713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2920" y="4035864"/>
              <a:ext cx="204522" cy="1971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92920" y="4987149"/>
            <a:ext cx="204522" cy="197131"/>
            <a:chOff x="7792920" y="4987149"/>
            <a:chExt cx="204522" cy="19713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2920" y="4987149"/>
              <a:ext cx="204522" cy="1971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54608" y="2503972"/>
            <a:ext cx="3754638" cy="6546221"/>
            <a:chOff x="11654608" y="2503972"/>
            <a:chExt cx="3754638" cy="65462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38557" y="-707871"/>
              <a:ext cx="7509276" cy="13092442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54608" y="2503972"/>
              <a:ext cx="3754638" cy="654622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90664" y="3000392"/>
            <a:ext cx="2472796" cy="7421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189069" y="2189718"/>
            <a:ext cx="685717" cy="685717"/>
            <a:chOff x="13189069" y="2189718"/>
            <a:chExt cx="685717" cy="68571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89069" y="2189718"/>
              <a:ext cx="685717" cy="68571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12052" y="2319924"/>
            <a:ext cx="599020" cy="43509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178188" y="4007296"/>
            <a:ext cx="3042597" cy="220709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913737" y="4091793"/>
            <a:ext cx="204522" cy="197131"/>
            <a:chOff x="11913737" y="4091793"/>
            <a:chExt cx="204522" cy="19713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13737" y="4091793"/>
              <a:ext cx="204522" cy="1971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13737" y="5616407"/>
            <a:ext cx="204522" cy="197131"/>
            <a:chOff x="11913737" y="5616407"/>
            <a:chExt cx="204522" cy="19713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13737" y="5616407"/>
              <a:ext cx="204522" cy="19713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0092" y="907132"/>
            <a:ext cx="679584" cy="61952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632744" y="1574258"/>
            <a:ext cx="8811626" cy="345226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4940" y="3351489"/>
            <a:ext cx="5534935" cy="415120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239175" y="5152381"/>
            <a:ext cx="476117" cy="476117"/>
            <a:chOff x="2239175" y="5152381"/>
            <a:chExt cx="476117" cy="47611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39175" y="5152381"/>
              <a:ext cx="476117" cy="476117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255135" y="5252312"/>
            <a:ext cx="378412" cy="28081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514228" y="4069514"/>
            <a:ext cx="480577" cy="480577"/>
            <a:chOff x="3514228" y="4069514"/>
            <a:chExt cx="480577" cy="48057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14228" y="4069514"/>
              <a:ext cx="480577" cy="480577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530335" y="4169668"/>
            <a:ext cx="440266" cy="28325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713853" y="6512882"/>
            <a:ext cx="3394513" cy="1612042"/>
            <a:chOff x="7713853" y="6512882"/>
            <a:chExt cx="3394513" cy="161204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13853" y="6512882"/>
              <a:ext cx="3394513" cy="1612042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790503" y="6978011"/>
            <a:ext cx="3305711" cy="904740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781778" y="6633262"/>
            <a:ext cx="1175873" cy="31475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1834671" y="6512882"/>
            <a:ext cx="3394513" cy="2336539"/>
            <a:chOff x="11834671" y="6512882"/>
            <a:chExt cx="3394513" cy="233653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834671" y="6512882"/>
              <a:ext cx="3394513" cy="2336539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920854" y="6978010"/>
            <a:ext cx="3243883" cy="176185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902596" y="6633262"/>
            <a:ext cx="1175873" cy="314750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35284" y="996217"/>
            <a:ext cx="661110" cy="515862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7796763" y="9747144"/>
            <a:ext cx="506568" cy="4566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34" y="2251039"/>
            <a:ext cx="15847091" cy="7729436"/>
            <a:chOff x="528734" y="2251039"/>
            <a:chExt cx="15847091" cy="77294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734" y="2251039"/>
              <a:ext cx="15847091" cy="77294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57925" y="4145742"/>
            <a:ext cx="912721" cy="658611"/>
            <a:chOff x="16657925" y="4145742"/>
            <a:chExt cx="912721" cy="658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4145742"/>
              <a:ext cx="912721" cy="6586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23640" y="4269264"/>
            <a:ext cx="861073" cy="388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57925" y="5860173"/>
            <a:ext cx="912721" cy="658611"/>
            <a:chOff x="16657925" y="5860173"/>
            <a:chExt cx="912721" cy="6586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5860173"/>
              <a:ext cx="912721" cy="6586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75239" y="5983693"/>
            <a:ext cx="816549" cy="388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27472" y="4902229"/>
            <a:ext cx="1186032" cy="855829"/>
            <a:chOff x="16527472" y="4902229"/>
            <a:chExt cx="1186032" cy="8558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7472" y="4902229"/>
              <a:ext cx="1186032" cy="8558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47811" y="5040621"/>
            <a:ext cx="1520090" cy="5416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57925" y="3386175"/>
            <a:ext cx="912721" cy="658611"/>
            <a:chOff x="16657925" y="3386175"/>
            <a:chExt cx="912721" cy="6586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3386175"/>
              <a:ext cx="912721" cy="65861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23620" y="3509692"/>
            <a:ext cx="838396" cy="3886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75602" y="839527"/>
            <a:ext cx="6475478" cy="9343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33791" y="2503972"/>
            <a:ext cx="3754638" cy="6546221"/>
            <a:chOff x="7533791" y="2503972"/>
            <a:chExt cx="3754638" cy="65462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7740" y="-707871"/>
              <a:ext cx="7509276" cy="13092442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3791" y="2503972"/>
              <a:ext cx="3754638" cy="654622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72258" y="3000392"/>
            <a:ext cx="2875720" cy="7421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068251" y="2189718"/>
            <a:ext cx="685717" cy="685717"/>
            <a:chOff x="9068251" y="2189718"/>
            <a:chExt cx="685717" cy="6857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68251" y="2189718"/>
              <a:ext cx="685717" cy="68571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14043" y="2319928"/>
            <a:ext cx="571544" cy="40450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57410" y="4008505"/>
            <a:ext cx="2971169" cy="129044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792920" y="4035864"/>
            <a:ext cx="204522" cy="197131"/>
            <a:chOff x="7792920" y="4035864"/>
            <a:chExt cx="204522" cy="19713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2920" y="4035864"/>
              <a:ext cx="204522" cy="1971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92920" y="4670603"/>
            <a:ext cx="204522" cy="197131"/>
            <a:chOff x="7792920" y="4670603"/>
            <a:chExt cx="204522" cy="19713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2920" y="4670603"/>
              <a:ext cx="204522" cy="1971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54608" y="2503972"/>
            <a:ext cx="3754638" cy="6546221"/>
            <a:chOff x="11654608" y="2503972"/>
            <a:chExt cx="3754638" cy="65462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38557" y="-707871"/>
              <a:ext cx="7509276" cy="13092442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54608" y="2503972"/>
              <a:ext cx="3754638" cy="654622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90668" y="3000392"/>
            <a:ext cx="2376967" cy="41226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189069" y="2189718"/>
            <a:ext cx="685717" cy="685717"/>
            <a:chOff x="13189069" y="2189718"/>
            <a:chExt cx="685717" cy="68571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89069" y="2189718"/>
              <a:ext cx="685717" cy="68571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12043" y="2319928"/>
            <a:ext cx="616534" cy="40450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168667" y="4007296"/>
            <a:ext cx="2917007" cy="216377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913737" y="4091793"/>
            <a:ext cx="204522" cy="197131"/>
            <a:chOff x="11913737" y="4091793"/>
            <a:chExt cx="204522" cy="19713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13737" y="4091793"/>
              <a:ext cx="204522" cy="1971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13737" y="4974298"/>
            <a:ext cx="204522" cy="197131"/>
            <a:chOff x="11913737" y="4974298"/>
            <a:chExt cx="204522" cy="19713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13737" y="4974298"/>
              <a:ext cx="204522" cy="19713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0092" y="907132"/>
            <a:ext cx="679584" cy="61952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632744" y="1574258"/>
            <a:ext cx="8811626" cy="345226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4940" y="3351489"/>
            <a:ext cx="5534935" cy="415120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713853" y="6512882"/>
            <a:ext cx="3394513" cy="2088516"/>
            <a:chOff x="7713853" y="6512882"/>
            <a:chExt cx="3394513" cy="208851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13853" y="6512882"/>
              <a:ext cx="3394513" cy="2088516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800029" y="6978010"/>
            <a:ext cx="3277150" cy="1523769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781778" y="6633262"/>
            <a:ext cx="1175873" cy="31475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834671" y="6337046"/>
            <a:ext cx="3394513" cy="2512375"/>
            <a:chOff x="11834671" y="6337046"/>
            <a:chExt cx="3394513" cy="251237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834671" y="6337046"/>
              <a:ext cx="3394513" cy="251237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795551" y="3398379"/>
            <a:ext cx="470921" cy="470921"/>
            <a:chOff x="4795551" y="3398379"/>
            <a:chExt cx="470921" cy="47092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95551" y="3398379"/>
              <a:ext cx="470921" cy="470921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869145" y="3505552"/>
            <a:ext cx="347183" cy="27795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053621" y="3095825"/>
            <a:ext cx="470921" cy="470921"/>
            <a:chOff x="6053621" y="3095825"/>
            <a:chExt cx="470921" cy="47092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53621" y="3095825"/>
              <a:ext cx="470921" cy="470921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131848" y="3202997"/>
            <a:ext cx="360821" cy="27795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1913737" y="5896873"/>
            <a:ext cx="204522" cy="197131"/>
            <a:chOff x="11913737" y="5896873"/>
            <a:chExt cx="204522" cy="19713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13737" y="5896873"/>
              <a:ext cx="204522" cy="197131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35284" y="996217"/>
            <a:ext cx="661110" cy="515862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7806287" y="9747144"/>
            <a:ext cx="497044" cy="45660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52571" y="6448770"/>
            <a:ext cx="2958713" cy="2277947"/>
            <a:chOff x="12052571" y="6448770"/>
            <a:chExt cx="2958713" cy="2277947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052571" y="6448770"/>
              <a:ext cx="2958713" cy="2277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34" y="2251039"/>
            <a:ext cx="15847091" cy="7921817"/>
            <a:chOff x="528734" y="2251039"/>
            <a:chExt cx="15847091" cy="79218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734" y="2251039"/>
              <a:ext cx="15847091" cy="79218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57925" y="4145742"/>
            <a:ext cx="912721" cy="658611"/>
            <a:chOff x="16657925" y="4145742"/>
            <a:chExt cx="912721" cy="658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4145742"/>
              <a:ext cx="912721" cy="6586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23640" y="4269264"/>
            <a:ext cx="861073" cy="388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57925" y="4967677"/>
            <a:ext cx="912721" cy="658611"/>
            <a:chOff x="16657925" y="4967677"/>
            <a:chExt cx="912721" cy="6586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4967677"/>
              <a:ext cx="912721" cy="6586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5049" y="5091201"/>
            <a:ext cx="455368" cy="3728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98778" y="5811360"/>
            <a:ext cx="1186032" cy="855829"/>
            <a:chOff x="16598778" y="5811360"/>
            <a:chExt cx="1186032" cy="8558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98778" y="5811360"/>
              <a:ext cx="1186032" cy="8558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22477" y="5949754"/>
            <a:ext cx="630386" cy="5261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57925" y="3386175"/>
            <a:ext cx="912721" cy="658611"/>
            <a:chOff x="16657925" y="3386175"/>
            <a:chExt cx="912721" cy="6586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925" y="3386175"/>
              <a:ext cx="912721" cy="65861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23620" y="3509692"/>
            <a:ext cx="838396" cy="3886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25006" y="-3990157"/>
            <a:ext cx="2424559" cy="14490510"/>
            <a:chOff x="7225006" y="-3990157"/>
            <a:chExt cx="2424559" cy="144905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225006" y="-3990157"/>
              <a:ext cx="2424559" cy="144905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440" y="2612916"/>
            <a:ext cx="2424559" cy="1284365"/>
            <a:chOff x="601440" y="2612916"/>
            <a:chExt cx="2424559" cy="12843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01440" y="2612916"/>
              <a:ext cx="2424559" cy="12843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7385" y="2346471"/>
            <a:ext cx="1817249" cy="1817249"/>
            <a:chOff x="1477385" y="2346471"/>
            <a:chExt cx="1817249" cy="18172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8183" y="1487270"/>
              <a:ext cx="3634498" cy="363449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7385" y="2346471"/>
              <a:ext cx="1817249" cy="181724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2230" y="3301677"/>
            <a:ext cx="1968309" cy="39178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942010" y="2672155"/>
            <a:ext cx="887998" cy="433281"/>
            <a:chOff x="1942010" y="2672155"/>
            <a:chExt cx="887998" cy="4332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42010" y="2672155"/>
              <a:ext cx="887998" cy="43328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37184" y="2709672"/>
            <a:ext cx="657592" cy="36102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85126" y="839527"/>
            <a:ext cx="3046021" cy="83807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0513" y="1030686"/>
            <a:ext cx="793767" cy="45473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73795" y="996220"/>
            <a:ext cx="630215" cy="51586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815810" y="9747144"/>
            <a:ext cx="506568" cy="45660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124853" y="-1366290"/>
            <a:ext cx="2539822" cy="14550154"/>
            <a:chOff x="7124853" y="-1366290"/>
            <a:chExt cx="2539822" cy="1455015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7124853" y="-1366290"/>
              <a:ext cx="2539822" cy="1455015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01020" y="5236075"/>
            <a:ext cx="2539822" cy="1345423"/>
            <a:chOff x="501020" y="5236075"/>
            <a:chExt cx="2539822" cy="134542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501020" y="5236075"/>
              <a:ext cx="2539822" cy="134542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18608" y="4956964"/>
            <a:ext cx="1903641" cy="1903641"/>
            <a:chOff x="1418608" y="4956964"/>
            <a:chExt cx="1903641" cy="190364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8560" y="4056916"/>
              <a:ext cx="3807282" cy="3807282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8608" y="4956964"/>
              <a:ext cx="1903641" cy="190364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35048" y="5909324"/>
            <a:ext cx="2006922" cy="41037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929380" y="5322167"/>
            <a:ext cx="872058" cy="425503"/>
            <a:chOff x="1929380" y="5322167"/>
            <a:chExt cx="872058" cy="42550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29380" y="5322167"/>
              <a:ext cx="872058" cy="425503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20275" y="5359013"/>
            <a:ext cx="542472" cy="35580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518849" y="2394696"/>
            <a:ext cx="11216596" cy="180757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069122" y="1378847"/>
            <a:ext cx="2539822" cy="14606333"/>
            <a:chOff x="7069122" y="1378847"/>
            <a:chExt cx="2539822" cy="1460633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5400000">
              <a:off x="7069122" y="1378847"/>
              <a:ext cx="2539822" cy="1460633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44841" y="8009301"/>
            <a:ext cx="2539822" cy="1345423"/>
            <a:chOff x="444841" y="8009301"/>
            <a:chExt cx="2539822" cy="13454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5400000">
              <a:off x="444841" y="8009301"/>
              <a:ext cx="2539822" cy="134542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62429" y="7730190"/>
            <a:ext cx="1903641" cy="1903641"/>
            <a:chOff x="1362429" y="7730190"/>
            <a:chExt cx="1903641" cy="19036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2381" y="6830142"/>
              <a:ext cx="3807282" cy="3807282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62429" y="7730190"/>
              <a:ext cx="1903641" cy="1903641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97963" y="8692115"/>
            <a:ext cx="2160539" cy="41021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859444" y="8076717"/>
            <a:ext cx="928237" cy="452915"/>
            <a:chOff x="1859444" y="8076717"/>
            <a:chExt cx="928237" cy="45291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59444" y="8076717"/>
              <a:ext cx="928237" cy="452915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062636" y="8115941"/>
            <a:ext cx="593114" cy="369933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547210" y="5013553"/>
            <a:ext cx="11597587" cy="180757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518849" y="7690763"/>
            <a:ext cx="11394577" cy="18075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CD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01164" y="7556885"/>
            <a:ext cx="1186032" cy="855829"/>
            <a:chOff x="16301164" y="7556885"/>
            <a:chExt cx="1186032" cy="85582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301164" y="7556885"/>
              <a:ext cx="1186032" cy="855829"/>
              <a:chOff x="16301164" y="7556885"/>
              <a:chExt cx="1186032" cy="8558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301164" y="7556885"/>
                <a:ext cx="1186032" cy="85582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52287" y="7690877"/>
              <a:ext cx="459873" cy="6017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10688" y="5570189"/>
            <a:ext cx="1186032" cy="855829"/>
            <a:chOff x="16110688" y="5570189"/>
            <a:chExt cx="1186032" cy="8558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0688" y="5570189"/>
              <a:ext cx="1186032" cy="8558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10688" y="6563537"/>
            <a:ext cx="1186032" cy="855829"/>
            <a:chOff x="16110688" y="6563537"/>
            <a:chExt cx="1186032" cy="8558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0688" y="6563537"/>
              <a:ext cx="1186032" cy="8558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10688" y="4576840"/>
            <a:ext cx="1186032" cy="855829"/>
            <a:chOff x="16110688" y="4576840"/>
            <a:chExt cx="1186032" cy="8558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0688" y="4576840"/>
              <a:ext cx="1186032" cy="8558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60500" y="-90685"/>
            <a:ext cx="16480598" cy="10467085"/>
            <a:chOff x="-60500" y="-90685"/>
            <a:chExt cx="16480598" cy="104670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500" y="-90685"/>
              <a:ext cx="16480598" cy="104670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36608" y="4793011"/>
            <a:ext cx="10485424" cy="899402"/>
            <a:chOff x="11536608" y="4793011"/>
            <a:chExt cx="10485424" cy="89940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333033" y="4382447"/>
              <a:ext cx="20970848" cy="179880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536608" y="4793011"/>
              <a:ext cx="10485424" cy="89940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8648" y="2538429"/>
            <a:ext cx="3672465" cy="207467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7115" y="622994"/>
            <a:ext cx="4609540" cy="4641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30417" y="483861"/>
            <a:ext cx="589193" cy="589193"/>
            <a:chOff x="630417" y="483861"/>
            <a:chExt cx="589193" cy="58919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459" y="214903"/>
              <a:ext cx="1178387" cy="1178387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417" y="483861"/>
              <a:ext cx="589193" cy="5891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9983" y="670466"/>
            <a:ext cx="548506" cy="511953"/>
            <a:chOff x="459983" y="670466"/>
            <a:chExt cx="548506" cy="51195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983" y="670466"/>
              <a:ext cx="548506" cy="5119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12585" y="3186368"/>
            <a:ext cx="6268866" cy="5851108"/>
            <a:chOff x="9112585" y="3186368"/>
            <a:chExt cx="6268866" cy="58511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12585" y="3186368"/>
              <a:ext cx="6268866" cy="585110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6959" y="8741227"/>
            <a:ext cx="626916" cy="592498"/>
            <a:chOff x="316959" y="8741227"/>
            <a:chExt cx="626916" cy="59249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6959" y="8741227"/>
              <a:ext cx="626916" cy="59249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5532" y="8720276"/>
            <a:ext cx="12559614" cy="120625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6797603" y="9155955"/>
            <a:ext cx="1469064" cy="1129759"/>
            <a:chOff x="16797603" y="9155955"/>
            <a:chExt cx="1469064" cy="112975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797603" y="9155955"/>
              <a:ext cx="1469064" cy="1129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43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71719" y="2280637"/>
            <a:ext cx="4662222" cy="3331968"/>
            <a:chOff x="6771719" y="2280637"/>
            <a:chExt cx="4662222" cy="33319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719" y="2280637"/>
              <a:ext cx="4662222" cy="33319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65954" y="2280637"/>
            <a:ext cx="4662222" cy="3331968"/>
            <a:chOff x="12265954" y="2280637"/>
            <a:chExt cx="4662222" cy="33319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5954" y="2280637"/>
              <a:ext cx="4662222" cy="33319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1719" y="6020013"/>
            <a:ext cx="4662222" cy="3331968"/>
            <a:chOff x="6771719" y="6020013"/>
            <a:chExt cx="4662222" cy="33319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719" y="6020013"/>
              <a:ext cx="4662222" cy="3331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65954" y="6020013"/>
            <a:ext cx="4662222" cy="3331968"/>
            <a:chOff x="12265954" y="6020013"/>
            <a:chExt cx="4662222" cy="33319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5954" y="6020013"/>
              <a:ext cx="4662222" cy="33319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3370" y="714286"/>
            <a:ext cx="869509" cy="869509"/>
            <a:chOff x="583370" y="714286"/>
            <a:chExt cx="869509" cy="8695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452" y="317367"/>
              <a:ext cx="1739019" cy="173901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370" y="714286"/>
              <a:ext cx="869509" cy="86950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9978" y="987004"/>
            <a:ext cx="798819" cy="3228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0652" y="778883"/>
            <a:ext cx="1112317" cy="7580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7112" y="3046770"/>
            <a:ext cx="2134427" cy="7395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239" y="3952172"/>
            <a:ext cx="1538225" cy="7390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13534" y="3962763"/>
            <a:ext cx="417844" cy="7999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72678" y="3093601"/>
            <a:ext cx="1186032" cy="593016"/>
            <a:chOff x="6572678" y="3093601"/>
            <a:chExt cx="1186032" cy="5930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2678" y="3093601"/>
              <a:ext cx="1186032" cy="59301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27910" y="3131466"/>
            <a:ext cx="481538" cy="4936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43312" y="3046770"/>
            <a:ext cx="1430712" cy="73408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97810" y="3952172"/>
            <a:ext cx="2358006" cy="10818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52153" y="3962759"/>
            <a:ext cx="407882" cy="11054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08873" y="3093601"/>
            <a:ext cx="1186032" cy="593016"/>
            <a:chOff x="12108873" y="3093601"/>
            <a:chExt cx="1186032" cy="5930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08873" y="3093601"/>
              <a:ext cx="1186032" cy="59301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64096" y="3140992"/>
            <a:ext cx="561548" cy="4936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07112" y="6700922"/>
            <a:ext cx="2144236" cy="74360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572678" y="6833471"/>
            <a:ext cx="1186032" cy="593016"/>
            <a:chOff x="6572678" y="6833471"/>
            <a:chExt cx="1186032" cy="59301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2678" y="6833471"/>
              <a:ext cx="1186032" cy="59301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27906" y="6890382"/>
            <a:ext cx="563005" cy="49362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43312" y="6786636"/>
            <a:ext cx="1192417" cy="73408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108873" y="6833471"/>
            <a:ext cx="1186032" cy="593016"/>
            <a:chOff x="12108873" y="6833471"/>
            <a:chExt cx="1186032" cy="59301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08873" y="6833471"/>
              <a:ext cx="1186032" cy="593016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64096" y="6880858"/>
            <a:ext cx="573224" cy="49362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80477" y="7755039"/>
            <a:ext cx="1371064" cy="39617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49715" y="7765620"/>
            <a:ext cx="417844" cy="45713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032382" y="7760763"/>
            <a:ext cx="2370149" cy="111996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64747" y="7745515"/>
            <a:ext cx="407882" cy="110545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52671" y="3432076"/>
            <a:ext cx="5159242" cy="4540133"/>
            <a:chOff x="752671" y="3432076"/>
            <a:chExt cx="5159242" cy="454013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2671" y="3432076"/>
              <a:ext cx="5159242" cy="454013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874960" y="9690001"/>
            <a:ext cx="315510" cy="542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57925" y="5854271"/>
            <a:ext cx="912721" cy="658611"/>
            <a:chOff x="16657925" y="5854271"/>
            <a:chExt cx="912721" cy="658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5854271"/>
              <a:ext cx="912721" cy="658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57925" y="5097785"/>
            <a:ext cx="912721" cy="658611"/>
            <a:chOff x="16657925" y="5097785"/>
            <a:chExt cx="912721" cy="658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5097785"/>
              <a:ext cx="912721" cy="6586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57925" y="4337911"/>
            <a:ext cx="912721" cy="658611"/>
            <a:chOff x="16657925" y="4337911"/>
            <a:chExt cx="912721" cy="6586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4337911"/>
              <a:ext cx="912721" cy="6586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27472" y="3353495"/>
            <a:ext cx="1186032" cy="855829"/>
            <a:chOff x="16527472" y="3353495"/>
            <a:chExt cx="1186032" cy="8558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7472" y="3353495"/>
              <a:ext cx="1186032" cy="8558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92668" y="4470953"/>
            <a:ext cx="604168" cy="3657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2096" y="5221296"/>
            <a:ext cx="631901" cy="3886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5239" y="5977791"/>
            <a:ext cx="816549" cy="38865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81144" y="3520468"/>
            <a:ext cx="1505338" cy="5129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2903" y="2693330"/>
            <a:ext cx="4842108" cy="6980493"/>
            <a:chOff x="1382903" y="2693330"/>
            <a:chExt cx="4842108" cy="69804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2903" y="2693330"/>
              <a:ext cx="4842108" cy="69804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46512" y="2693330"/>
            <a:ext cx="7967999" cy="6980493"/>
            <a:chOff x="7646512" y="2693330"/>
            <a:chExt cx="7967999" cy="69804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8295" y="-531134"/>
              <a:ext cx="15935997" cy="1396098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6512" y="2693330"/>
              <a:ext cx="7967999" cy="69804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46512" y="5580550"/>
            <a:ext cx="7967999" cy="3353292"/>
            <a:chOff x="7646512" y="5580550"/>
            <a:chExt cx="7967999" cy="335329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46512" y="5580550"/>
              <a:ext cx="7967999" cy="335329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97682" y="3117586"/>
            <a:ext cx="2168064" cy="64441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15753" y="4000553"/>
            <a:ext cx="5992809" cy="92650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00411" y="5847231"/>
            <a:ext cx="2110004" cy="50402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133885" y="5155224"/>
            <a:ext cx="730308" cy="734048"/>
            <a:chOff x="11133885" y="5155224"/>
            <a:chExt cx="730308" cy="7340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33885" y="5155224"/>
              <a:ext cx="730308" cy="7340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367567" y="5378887"/>
            <a:ext cx="262945" cy="308893"/>
            <a:chOff x="11367567" y="5378887"/>
            <a:chExt cx="262945" cy="30889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1367567" y="5378887"/>
              <a:ext cx="262945" cy="30889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8734" y="710658"/>
            <a:ext cx="1024254" cy="1024254"/>
            <a:chOff x="528734" y="710658"/>
            <a:chExt cx="1024254" cy="102425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8734" y="710658"/>
              <a:ext cx="1024254" cy="102425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585126" y="835899"/>
            <a:ext cx="9402964" cy="178291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3040" y="971239"/>
            <a:ext cx="669576" cy="51586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61539" y="710658"/>
            <a:ext cx="1024254" cy="1024254"/>
            <a:chOff x="1361539" y="710658"/>
            <a:chExt cx="1024254" cy="102425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1539" y="710658"/>
              <a:ext cx="1024254" cy="102425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20092" y="917997"/>
            <a:ext cx="670060" cy="61952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69925" y="1913233"/>
            <a:ext cx="6149088" cy="35437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370956" y="7352894"/>
            <a:ext cx="350150" cy="337496"/>
            <a:chOff x="8370956" y="7352894"/>
            <a:chExt cx="350150" cy="33749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70956" y="7352894"/>
              <a:ext cx="350150" cy="3374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80479" y="8064720"/>
            <a:ext cx="350150" cy="337496"/>
            <a:chOff x="8380479" y="8064720"/>
            <a:chExt cx="350150" cy="33749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80479" y="8064720"/>
              <a:ext cx="350150" cy="3374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80479" y="6650243"/>
            <a:ext cx="350150" cy="337496"/>
            <a:chOff x="8380479" y="6650243"/>
            <a:chExt cx="350150" cy="33749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80479" y="6650243"/>
              <a:ext cx="350150" cy="33749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04763" y="6612149"/>
            <a:ext cx="4850625" cy="49998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44572" y="7235001"/>
            <a:ext cx="6281444" cy="80633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04763" y="8052249"/>
            <a:ext cx="4743634" cy="45236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901144" y="9690001"/>
            <a:ext cx="306929" cy="456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57925" y="5854271"/>
            <a:ext cx="912721" cy="658611"/>
            <a:chOff x="16657925" y="5854271"/>
            <a:chExt cx="912721" cy="658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5854271"/>
              <a:ext cx="912721" cy="658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57925" y="5097785"/>
            <a:ext cx="912721" cy="658611"/>
            <a:chOff x="16657925" y="5097785"/>
            <a:chExt cx="912721" cy="658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5097785"/>
              <a:ext cx="912721" cy="6586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57925" y="4337911"/>
            <a:ext cx="912721" cy="658611"/>
            <a:chOff x="16657925" y="4337911"/>
            <a:chExt cx="912721" cy="6586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4337911"/>
              <a:ext cx="912721" cy="6586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27472" y="3353495"/>
            <a:ext cx="1186032" cy="855829"/>
            <a:chOff x="16527472" y="3353495"/>
            <a:chExt cx="1186032" cy="8558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7472" y="3353495"/>
              <a:ext cx="1186032" cy="8558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92668" y="4470953"/>
            <a:ext cx="604168" cy="3657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2096" y="5221296"/>
            <a:ext cx="631901" cy="38865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75239" y="5977791"/>
            <a:ext cx="816549" cy="38865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81144" y="3520468"/>
            <a:ext cx="1505338" cy="5129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85126" y="839527"/>
            <a:ext cx="3373450" cy="8200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37676" y="8231696"/>
            <a:ext cx="13219062" cy="985234"/>
            <a:chOff x="2037676" y="8231696"/>
            <a:chExt cx="13219062" cy="98523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7676" y="8231696"/>
              <a:ext cx="13219062" cy="98523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3517" y="947116"/>
            <a:ext cx="669518" cy="51586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0092" y="907132"/>
            <a:ext cx="774260" cy="61952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42062" y="1890753"/>
            <a:ext cx="10451920" cy="84523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33060" y="8525274"/>
            <a:ext cx="10363225" cy="41141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83331" y="8390508"/>
            <a:ext cx="1552721" cy="69168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912505" y="3341996"/>
            <a:ext cx="9531180" cy="4534251"/>
            <a:chOff x="3912505" y="3341996"/>
            <a:chExt cx="9531180" cy="453425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12505" y="3341996"/>
              <a:ext cx="9531180" cy="453425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891887" y="9690001"/>
            <a:ext cx="315920" cy="456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527472" y="4118117"/>
            <a:ext cx="1186032" cy="855829"/>
            <a:chOff x="16527472" y="4118117"/>
            <a:chExt cx="1186032" cy="8558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7472" y="4118117"/>
              <a:ext cx="1186032" cy="8558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96954" y="4275773"/>
            <a:ext cx="666585" cy="512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57925" y="3351463"/>
            <a:ext cx="912721" cy="658611"/>
            <a:chOff x="16657925" y="3351463"/>
            <a:chExt cx="912721" cy="658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3351463"/>
              <a:ext cx="912721" cy="6586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54287" y="3496010"/>
            <a:ext cx="428130" cy="3657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57925" y="5097785"/>
            <a:ext cx="912721" cy="658611"/>
            <a:chOff x="16657925" y="5097785"/>
            <a:chExt cx="912721" cy="6586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5097785"/>
              <a:ext cx="912721" cy="65861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2096" y="5221296"/>
            <a:ext cx="631901" cy="388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57925" y="5854271"/>
            <a:ext cx="912721" cy="658611"/>
            <a:chOff x="16657925" y="5854271"/>
            <a:chExt cx="912721" cy="6586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5854271"/>
              <a:ext cx="912721" cy="6586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5239" y="5977791"/>
            <a:ext cx="816549" cy="388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85126" y="839527"/>
            <a:ext cx="4903173" cy="8500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37676" y="7704762"/>
            <a:ext cx="13219062" cy="1597882"/>
            <a:chOff x="2037676" y="7704762"/>
            <a:chExt cx="13219062" cy="15978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7676" y="7704762"/>
              <a:ext cx="13219062" cy="159788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3517" y="947116"/>
            <a:ext cx="724881" cy="5158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6959" y="916656"/>
            <a:ext cx="1005994" cy="61961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14010" y="8582420"/>
            <a:ext cx="6002654" cy="44570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03887" y="8081941"/>
            <a:ext cx="1693397" cy="35561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901144" y="9690001"/>
            <a:ext cx="316453" cy="45660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81631" y="3130772"/>
            <a:ext cx="10688426" cy="4089771"/>
            <a:chOff x="1181631" y="3130772"/>
            <a:chExt cx="10688426" cy="40897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1631" y="3130772"/>
              <a:ext cx="10688426" cy="40897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52738" y="3175550"/>
            <a:ext cx="3062263" cy="4085714"/>
            <a:chOff x="12852738" y="3175550"/>
            <a:chExt cx="3062263" cy="4085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52738" y="3175550"/>
              <a:ext cx="3062263" cy="40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100561" y="3385714"/>
            <a:ext cx="2568311" cy="3666667"/>
            <a:chOff x="13100561" y="3385714"/>
            <a:chExt cx="2568311" cy="36666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00561" y="3385714"/>
              <a:ext cx="2568311" cy="36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944378" y="4728958"/>
            <a:ext cx="884942" cy="884942"/>
            <a:chOff x="11944378" y="4728958"/>
            <a:chExt cx="884942" cy="88494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60000">
              <a:off x="11944378" y="4728958"/>
              <a:ext cx="884942" cy="88494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01982" y="8633228"/>
            <a:ext cx="1859340" cy="35560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966610" y="8028477"/>
            <a:ext cx="10899549" cy="41713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03833" y="3330715"/>
            <a:ext cx="10044132" cy="3666905"/>
            <a:chOff x="1503833" y="3330715"/>
            <a:chExt cx="10044132" cy="366690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3833" y="3330715"/>
              <a:ext cx="10044132" cy="3666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5920" y="2533225"/>
            <a:ext cx="1701775" cy="478110"/>
            <a:chOff x="1405920" y="2533225"/>
            <a:chExt cx="1701775" cy="47811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05920" y="2533225"/>
              <a:ext cx="1701775" cy="47811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17936" y="2526382"/>
            <a:ext cx="1381852" cy="51903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3024629" y="2533225"/>
            <a:ext cx="2232110" cy="476190"/>
            <a:chOff x="13024629" y="2533225"/>
            <a:chExt cx="2232110" cy="47619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024629" y="2533225"/>
              <a:ext cx="2232110" cy="476190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271787" y="2536339"/>
            <a:ext cx="1820605" cy="519033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426868" y="971590"/>
            <a:ext cx="1852930" cy="622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527472" y="4118117"/>
            <a:ext cx="1186032" cy="855829"/>
            <a:chOff x="16527472" y="4118117"/>
            <a:chExt cx="1186032" cy="8558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7472" y="4118117"/>
              <a:ext cx="1186032" cy="8558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96954" y="4275773"/>
            <a:ext cx="666585" cy="512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57925" y="3351463"/>
            <a:ext cx="912721" cy="658611"/>
            <a:chOff x="16657925" y="3351463"/>
            <a:chExt cx="912721" cy="658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3351463"/>
              <a:ext cx="912721" cy="6586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54287" y="3496010"/>
            <a:ext cx="428130" cy="3657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57925" y="5097785"/>
            <a:ext cx="912721" cy="658611"/>
            <a:chOff x="16657925" y="5097785"/>
            <a:chExt cx="912721" cy="6586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5097785"/>
              <a:ext cx="912721" cy="65861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2096" y="5221296"/>
            <a:ext cx="648139" cy="3657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57925" y="5854271"/>
            <a:ext cx="912721" cy="658611"/>
            <a:chOff x="16657925" y="5854271"/>
            <a:chExt cx="912721" cy="6586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5854271"/>
              <a:ext cx="912721" cy="6586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5239" y="5977791"/>
            <a:ext cx="816549" cy="388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85126" y="839527"/>
            <a:ext cx="3392535" cy="81454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4764" y="2487281"/>
            <a:ext cx="4275916" cy="6907137"/>
            <a:chOff x="1614764" y="2487281"/>
            <a:chExt cx="4275916" cy="690713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53421" y="-896513"/>
              <a:ext cx="8551833" cy="1381427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4764" y="2487281"/>
              <a:ext cx="4275916" cy="690713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86331" y="3237806"/>
            <a:ext cx="3027723" cy="4729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362263" y="2129398"/>
            <a:ext cx="780919" cy="780919"/>
            <a:chOff x="3362263" y="2129398"/>
            <a:chExt cx="780919" cy="78091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62263" y="2129398"/>
              <a:ext cx="780919" cy="78091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88439" y="2277683"/>
            <a:ext cx="641254" cy="47737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80507" y="7921155"/>
            <a:ext cx="3338837" cy="10200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09869" y="8025730"/>
            <a:ext cx="232917" cy="224499"/>
            <a:chOff x="1909869" y="8025730"/>
            <a:chExt cx="232917" cy="22449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9869" y="8025730"/>
              <a:ext cx="232917" cy="2244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09869" y="8639571"/>
            <a:ext cx="232917" cy="224499"/>
            <a:chOff x="1909869" y="8639571"/>
            <a:chExt cx="232917" cy="2244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9869" y="8639571"/>
              <a:ext cx="232917" cy="2244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07699" y="2487281"/>
            <a:ext cx="4275916" cy="6907137"/>
            <a:chOff x="6307699" y="2487281"/>
            <a:chExt cx="4275916" cy="690713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9514" y="-896513"/>
              <a:ext cx="8551833" cy="13814274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7699" y="2487281"/>
              <a:ext cx="4275916" cy="6907137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90398" y="3232100"/>
            <a:ext cx="3312200" cy="47291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055198" y="2129398"/>
            <a:ext cx="780919" cy="780919"/>
            <a:chOff x="8055198" y="2129398"/>
            <a:chExt cx="780919" cy="78091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55198" y="2129398"/>
              <a:ext cx="780919" cy="78091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81372" y="2277681"/>
            <a:ext cx="689692" cy="47737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000634" y="2476256"/>
            <a:ext cx="4275916" cy="6918163"/>
            <a:chOff x="11000634" y="2476256"/>
            <a:chExt cx="4275916" cy="691816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32449" y="-913052"/>
              <a:ext cx="8551833" cy="13836325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00634" y="2476256"/>
              <a:ext cx="4275916" cy="691816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329978" y="3165433"/>
            <a:ext cx="3466400" cy="47291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748132" y="2118372"/>
            <a:ext cx="780919" cy="780919"/>
            <a:chOff x="12748132" y="2118372"/>
            <a:chExt cx="780919" cy="78091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48132" y="2118372"/>
              <a:ext cx="780919" cy="780919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774259" y="2266654"/>
            <a:ext cx="698244" cy="47737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55147" y="947116"/>
            <a:ext cx="623166" cy="51586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20092" y="907132"/>
            <a:ext cx="774260" cy="61000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780704" y="4118117"/>
            <a:ext cx="3944036" cy="3402273"/>
            <a:chOff x="1780704" y="4118117"/>
            <a:chExt cx="3944036" cy="340227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80704" y="4118117"/>
              <a:ext cx="3944036" cy="340227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543140" y="4118117"/>
            <a:ext cx="3805035" cy="3245471"/>
            <a:chOff x="6543140" y="4118117"/>
            <a:chExt cx="3805035" cy="324547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43140" y="4118117"/>
              <a:ext cx="3805035" cy="32454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66778" y="3876740"/>
            <a:ext cx="3576265" cy="3797422"/>
            <a:chOff x="11366778" y="3876740"/>
            <a:chExt cx="3576265" cy="379742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366778" y="3876740"/>
              <a:ext cx="3576265" cy="3797422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7901144" y="9690001"/>
            <a:ext cx="335501" cy="456606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095498" y="7978298"/>
            <a:ext cx="3011980" cy="99149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705814" y="8025730"/>
            <a:ext cx="232917" cy="224499"/>
            <a:chOff x="6705814" y="8025730"/>
            <a:chExt cx="232917" cy="22449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05814" y="8025730"/>
              <a:ext cx="232917" cy="224499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083660" y="7921155"/>
            <a:ext cx="2077199" cy="102006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1693987" y="8025730"/>
            <a:ext cx="232917" cy="224499"/>
            <a:chOff x="11693987" y="8025730"/>
            <a:chExt cx="232917" cy="22449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93987" y="8025730"/>
              <a:ext cx="232917" cy="22449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693987" y="8639571"/>
            <a:ext cx="232917" cy="224499"/>
            <a:chOff x="11693987" y="8639571"/>
            <a:chExt cx="232917" cy="22449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93987" y="8639571"/>
              <a:ext cx="232917" cy="224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527472" y="4118117"/>
            <a:ext cx="1186032" cy="855829"/>
            <a:chOff x="16527472" y="4118117"/>
            <a:chExt cx="1186032" cy="8558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7472" y="4118117"/>
              <a:ext cx="1186032" cy="8558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96954" y="4275773"/>
            <a:ext cx="666585" cy="512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57925" y="3351463"/>
            <a:ext cx="912721" cy="658611"/>
            <a:chOff x="16657925" y="3351463"/>
            <a:chExt cx="912721" cy="658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3351463"/>
              <a:ext cx="912721" cy="6586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54287" y="3496010"/>
            <a:ext cx="428130" cy="3657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57925" y="5097785"/>
            <a:ext cx="912721" cy="658611"/>
            <a:chOff x="16657925" y="5097785"/>
            <a:chExt cx="912721" cy="6586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5097785"/>
              <a:ext cx="912721" cy="65861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2096" y="5221296"/>
            <a:ext cx="631901" cy="388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57925" y="5854271"/>
            <a:ext cx="912721" cy="658611"/>
            <a:chOff x="16657925" y="5854271"/>
            <a:chExt cx="912721" cy="6586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925" y="5854271"/>
              <a:ext cx="912721" cy="6586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5239" y="5977791"/>
            <a:ext cx="816549" cy="388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85126" y="839527"/>
            <a:ext cx="3363926" cy="82005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3517" y="947116"/>
            <a:ext cx="724652" cy="5158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0092" y="907132"/>
            <a:ext cx="774260" cy="61000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14764" y="2487281"/>
            <a:ext cx="4275916" cy="6907137"/>
            <a:chOff x="1614764" y="2487281"/>
            <a:chExt cx="4275916" cy="690713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453421" y="-896513"/>
              <a:ext cx="8551833" cy="1381427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14764" y="2487281"/>
              <a:ext cx="4275916" cy="690713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86331" y="3052626"/>
            <a:ext cx="3027723" cy="4729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362263" y="2129398"/>
            <a:ext cx="780919" cy="780919"/>
            <a:chOff x="3362263" y="2129398"/>
            <a:chExt cx="780919" cy="78091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62263" y="2129398"/>
              <a:ext cx="780919" cy="78091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88439" y="2277683"/>
            <a:ext cx="641254" cy="47737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307699" y="2487281"/>
            <a:ext cx="4275916" cy="6907137"/>
            <a:chOff x="6307699" y="2487281"/>
            <a:chExt cx="4275916" cy="690713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9514" y="-896513"/>
              <a:ext cx="8551833" cy="1381427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7699" y="2487281"/>
              <a:ext cx="4275916" cy="690713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90398" y="3052626"/>
            <a:ext cx="3153685" cy="5395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055198" y="2129398"/>
            <a:ext cx="780919" cy="780919"/>
            <a:chOff x="8055198" y="2129398"/>
            <a:chExt cx="780919" cy="78091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55198" y="2129398"/>
              <a:ext cx="780919" cy="78091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81372" y="2277681"/>
            <a:ext cx="689692" cy="47737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000634" y="2476256"/>
            <a:ext cx="4275916" cy="6918163"/>
            <a:chOff x="11000634" y="2476256"/>
            <a:chExt cx="4275916" cy="691816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32449" y="-913052"/>
              <a:ext cx="8551833" cy="1383632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000634" y="2476256"/>
              <a:ext cx="4275916" cy="691816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323283" y="3052626"/>
            <a:ext cx="3259019" cy="4824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48132" y="2118372"/>
            <a:ext cx="780919" cy="780919"/>
            <a:chOff x="12748132" y="2118372"/>
            <a:chExt cx="780919" cy="78091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48132" y="2118372"/>
              <a:ext cx="780919" cy="78091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774259" y="2266654"/>
            <a:ext cx="698244" cy="47737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715056" y="4118117"/>
            <a:ext cx="4086462" cy="937753"/>
            <a:chOff x="1715056" y="4118117"/>
            <a:chExt cx="4086462" cy="93775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15056" y="4118117"/>
              <a:ext cx="4086462" cy="93775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15827" y="6035224"/>
            <a:ext cx="4073790" cy="914266"/>
            <a:chOff x="1715827" y="6035224"/>
            <a:chExt cx="4073790" cy="91426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15827" y="6035224"/>
              <a:ext cx="4073790" cy="91426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310251" y="5126327"/>
            <a:ext cx="884942" cy="884942"/>
            <a:chOff x="3310251" y="5126327"/>
            <a:chExt cx="884942" cy="88494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3310251" y="5126327"/>
              <a:ext cx="884942" cy="88494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540241" y="4137165"/>
            <a:ext cx="3810831" cy="3036810"/>
            <a:chOff x="6540241" y="4137165"/>
            <a:chExt cx="3810831" cy="303681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40241" y="4137165"/>
              <a:ext cx="3810831" cy="3036810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901144" y="9690001"/>
            <a:ext cx="316453" cy="45660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914545" y="7762345"/>
            <a:ext cx="3470399" cy="103446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572481" y="7828821"/>
            <a:ext cx="232917" cy="224499"/>
            <a:chOff x="6572481" y="7828821"/>
            <a:chExt cx="232917" cy="22449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72481" y="7828821"/>
              <a:ext cx="232917" cy="224499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660612" y="7676917"/>
            <a:ext cx="3218028" cy="130902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289993" y="7781490"/>
            <a:ext cx="232917" cy="224499"/>
            <a:chOff x="11289993" y="7781490"/>
            <a:chExt cx="232917" cy="22449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89993" y="7781490"/>
              <a:ext cx="232917" cy="22449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89993" y="8395331"/>
            <a:ext cx="232917" cy="224499"/>
            <a:chOff x="11289993" y="8395331"/>
            <a:chExt cx="232917" cy="22449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89993" y="8395331"/>
              <a:ext cx="232917" cy="224499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290031" y="7768774"/>
            <a:ext cx="3057199" cy="134456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909869" y="7873349"/>
            <a:ext cx="232917" cy="224499"/>
            <a:chOff x="1909869" y="7873349"/>
            <a:chExt cx="232917" cy="22449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09869" y="7873349"/>
              <a:ext cx="232917" cy="22449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481449" y="4075414"/>
            <a:ext cx="1410889" cy="2876044"/>
            <a:chOff x="13481449" y="4075414"/>
            <a:chExt cx="1410889" cy="2876044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481449" y="4075414"/>
              <a:ext cx="1410889" cy="287604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66667" y="4075414"/>
            <a:ext cx="1344935" cy="2876190"/>
            <a:chOff x="11366667" y="4075414"/>
            <a:chExt cx="1344935" cy="287619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366667" y="4075414"/>
              <a:ext cx="1344935" cy="28761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685127" y="5150512"/>
            <a:ext cx="884942" cy="884942"/>
            <a:chOff x="12685127" y="5150512"/>
            <a:chExt cx="884942" cy="884942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60000">
              <a:off x="12685127" y="5150512"/>
              <a:ext cx="884942" cy="8849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57925" y="4145742"/>
            <a:ext cx="912721" cy="658611"/>
            <a:chOff x="16657925" y="4145742"/>
            <a:chExt cx="912721" cy="658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4145742"/>
              <a:ext cx="912721" cy="658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23640" y="4269264"/>
            <a:ext cx="861073" cy="3886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57925" y="5860173"/>
            <a:ext cx="912721" cy="658611"/>
            <a:chOff x="16657925" y="5860173"/>
            <a:chExt cx="912721" cy="658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5860173"/>
              <a:ext cx="912721" cy="6586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75239" y="5983693"/>
            <a:ext cx="816549" cy="388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27472" y="4902229"/>
            <a:ext cx="1186032" cy="855829"/>
            <a:chOff x="16527472" y="4902229"/>
            <a:chExt cx="1186032" cy="8558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7472" y="4902229"/>
              <a:ext cx="1186032" cy="8558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47811" y="5040621"/>
            <a:ext cx="1520090" cy="5416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57925" y="3386175"/>
            <a:ext cx="912721" cy="658611"/>
            <a:chOff x="16657925" y="3386175"/>
            <a:chExt cx="912721" cy="6586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3386175"/>
              <a:ext cx="912721" cy="6586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23620" y="3509692"/>
            <a:ext cx="838396" cy="388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73140" y="2923799"/>
            <a:ext cx="4623384" cy="4505439"/>
            <a:chOff x="6373140" y="2923799"/>
            <a:chExt cx="4623384" cy="45054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3140" y="2923799"/>
              <a:ext cx="4623384" cy="45054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10420" y="3723287"/>
            <a:ext cx="2751083" cy="2906464"/>
            <a:chOff x="7310420" y="3723287"/>
            <a:chExt cx="2751083" cy="29064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0420" y="3723287"/>
              <a:ext cx="2751083" cy="29064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37782" y="2383854"/>
            <a:ext cx="4745518" cy="2573759"/>
            <a:chOff x="10237782" y="2383854"/>
            <a:chExt cx="4745518" cy="25737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237782" y="2383854"/>
              <a:ext cx="4745518" cy="25737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37782" y="5411937"/>
            <a:ext cx="4745518" cy="2573759"/>
            <a:chOff x="10237782" y="5411937"/>
            <a:chExt cx="4745518" cy="25737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0237782" y="5411937"/>
              <a:ext cx="4745518" cy="25737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72890" y="5411937"/>
            <a:ext cx="4745518" cy="2573759"/>
            <a:chOff x="2372890" y="5411937"/>
            <a:chExt cx="4745518" cy="257375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1600000">
              <a:off x="2372890" y="5411937"/>
              <a:ext cx="4745518" cy="25737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72890" y="2383854"/>
            <a:ext cx="4745518" cy="2573759"/>
            <a:chOff x="2372890" y="2383854"/>
            <a:chExt cx="4745518" cy="257375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1600000">
              <a:off x="2372890" y="2383854"/>
              <a:ext cx="4745518" cy="25737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34053" y="2369916"/>
            <a:ext cx="2595654" cy="2595654"/>
            <a:chOff x="5834053" y="2369916"/>
            <a:chExt cx="2595654" cy="259565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6819" y="1142682"/>
              <a:ext cx="5191308" cy="5191308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4053" y="2369916"/>
              <a:ext cx="2595654" cy="259565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34053" y="5395743"/>
            <a:ext cx="2595654" cy="2595654"/>
            <a:chOff x="5834053" y="5395743"/>
            <a:chExt cx="2595654" cy="259565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6819" y="4168508"/>
              <a:ext cx="5191308" cy="519130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4053" y="5395743"/>
              <a:ext cx="2595654" cy="259565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39955" y="5395743"/>
            <a:ext cx="2595654" cy="2595654"/>
            <a:chOff x="8939955" y="5395743"/>
            <a:chExt cx="2595654" cy="259565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2721" y="4168508"/>
              <a:ext cx="5191308" cy="5191308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39955" y="5395743"/>
              <a:ext cx="2595654" cy="25956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39955" y="2369916"/>
            <a:ext cx="2595654" cy="2595654"/>
            <a:chOff x="8939955" y="2369916"/>
            <a:chExt cx="2595654" cy="259565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2721" y="1142682"/>
              <a:ext cx="5191308" cy="5191308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39955" y="2369916"/>
              <a:ext cx="2595654" cy="259565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77673" y="3455034"/>
            <a:ext cx="1590081" cy="51650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89144" y="3455034"/>
            <a:ext cx="2512157" cy="51650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31581" y="6363374"/>
            <a:ext cx="2471267" cy="77778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97047" y="6161508"/>
            <a:ext cx="1937824" cy="91903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178058" y="2908667"/>
            <a:ext cx="2621369" cy="166662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939507" y="2977686"/>
            <a:ext cx="187044" cy="180285"/>
            <a:chOff x="2939507" y="2977686"/>
            <a:chExt cx="187044" cy="18028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9507" y="2977686"/>
              <a:ext cx="187044" cy="1802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39507" y="3305951"/>
            <a:ext cx="187044" cy="180285"/>
            <a:chOff x="2939507" y="3305951"/>
            <a:chExt cx="187044" cy="18028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9507" y="3305951"/>
              <a:ext cx="187044" cy="1802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939507" y="3956374"/>
            <a:ext cx="187044" cy="180285"/>
            <a:chOff x="2939507" y="3956374"/>
            <a:chExt cx="187044" cy="18028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9507" y="3956374"/>
              <a:ext cx="187044" cy="180285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11715" y="2908668"/>
            <a:ext cx="2411845" cy="1676150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772041" y="2997073"/>
            <a:ext cx="187044" cy="180285"/>
            <a:chOff x="11772041" y="2997073"/>
            <a:chExt cx="187044" cy="18028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72041" y="2997073"/>
              <a:ext cx="187044" cy="18028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772041" y="3634924"/>
            <a:ext cx="187044" cy="180285"/>
            <a:chOff x="11772041" y="3634924"/>
            <a:chExt cx="187044" cy="18028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72041" y="3634924"/>
              <a:ext cx="187044" cy="18028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772041" y="4253728"/>
            <a:ext cx="187044" cy="180285"/>
            <a:chOff x="11772041" y="4253728"/>
            <a:chExt cx="187044" cy="18028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72041" y="4253728"/>
              <a:ext cx="187044" cy="180285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69686" y="6247696"/>
            <a:ext cx="2390188" cy="99044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2939507" y="6317867"/>
            <a:ext cx="187044" cy="180285"/>
            <a:chOff x="2939507" y="6317867"/>
            <a:chExt cx="187044" cy="18028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39507" y="6317867"/>
              <a:ext cx="187044" cy="18028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939507" y="6650956"/>
            <a:ext cx="187044" cy="180285"/>
            <a:chOff x="2939507" y="6650956"/>
            <a:chExt cx="187044" cy="18028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39507" y="6650956"/>
              <a:ext cx="187044" cy="18028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939507" y="6984045"/>
            <a:ext cx="187044" cy="180285"/>
            <a:chOff x="2939507" y="6984045"/>
            <a:chExt cx="187044" cy="180285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39507" y="6984045"/>
              <a:ext cx="187044" cy="180285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046572" y="6155010"/>
            <a:ext cx="2366159" cy="103330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1806902" y="6249136"/>
            <a:ext cx="187044" cy="180285"/>
            <a:chOff x="11806902" y="6249136"/>
            <a:chExt cx="187044" cy="180285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06902" y="6249136"/>
              <a:ext cx="187044" cy="18028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806902" y="6546304"/>
            <a:ext cx="187044" cy="180285"/>
            <a:chOff x="11806902" y="6546304"/>
            <a:chExt cx="187044" cy="180285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06902" y="6546304"/>
              <a:ext cx="187044" cy="18028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806902" y="6878741"/>
            <a:ext cx="187044" cy="180285"/>
            <a:chOff x="11806902" y="6878741"/>
            <a:chExt cx="187044" cy="180285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06902" y="6878741"/>
              <a:ext cx="187044" cy="18028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28734" y="710658"/>
            <a:ext cx="1024254" cy="1024254"/>
            <a:chOff x="528734" y="710658"/>
            <a:chExt cx="1024254" cy="1024254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8734" y="710658"/>
              <a:ext cx="1024254" cy="1024254"/>
            </a:xfrm>
            <a:prstGeom prst="rect">
              <a:avLst/>
            </a:prstGeom>
          </p:spPr>
        </p:pic>
      </p:grpSp>
      <p:pic>
        <p:nvPicPr>
          <p:cNvPr id="102" name="Object 10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5284" y="996217"/>
            <a:ext cx="661110" cy="515862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361539" y="710658"/>
            <a:ext cx="1024254" cy="1024254"/>
            <a:chOff x="1361539" y="710658"/>
            <a:chExt cx="1024254" cy="1024254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61539" y="710658"/>
              <a:ext cx="1024254" cy="1024254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30663" y="903504"/>
            <a:ext cx="569461" cy="619613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3826038" y="8615560"/>
            <a:ext cx="9452710" cy="822958"/>
            <a:chOff x="3826038" y="8615560"/>
            <a:chExt cx="9452710" cy="822958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26038" y="8615560"/>
              <a:ext cx="9452710" cy="822958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252449" y="8782649"/>
            <a:ext cx="5731205" cy="519986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208340" y="8868744"/>
            <a:ext cx="1989853" cy="410149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7901144" y="9690001"/>
            <a:ext cx="316453" cy="456606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586587" y="839527"/>
            <a:ext cx="7045678" cy="829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15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57925" y="4145742"/>
            <a:ext cx="912721" cy="658611"/>
            <a:chOff x="16657925" y="4145742"/>
            <a:chExt cx="912721" cy="658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4145742"/>
              <a:ext cx="912721" cy="658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23640" y="4269264"/>
            <a:ext cx="861073" cy="3886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57925" y="5860173"/>
            <a:ext cx="912721" cy="658611"/>
            <a:chOff x="16657925" y="5860173"/>
            <a:chExt cx="912721" cy="658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5860173"/>
              <a:ext cx="912721" cy="6586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75239" y="5983693"/>
            <a:ext cx="816549" cy="388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27472" y="4902229"/>
            <a:ext cx="1186032" cy="855829"/>
            <a:chOff x="16527472" y="4902229"/>
            <a:chExt cx="1186032" cy="8558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7472" y="4902229"/>
              <a:ext cx="1186032" cy="8558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47811" y="5040621"/>
            <a:ext cx="1520090" cy="5416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57925" y="3386175"/>
            <a:ext cx="912721" cy="658611"/>
            <a:chOff x="16657925" y="3386175"/>
            <a:chExt cx="912721" cy="6586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925" y="3386175"/>
              <a:ext cx="912721" cy="6586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23620" y="3509692"/>
            <a:ext cx="838396" cy="388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13016" y="-4132063"/>
            <a:ext cx="11530159" cy="17356190"/>
            <a:chOff x="2913016" y="-4132063"/>
            <a:chExt cx="11530159" cy="173561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913016" y="-4132063"/>
              <a:ext cx="11530159" cy="1735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8734" y="714286"/>
            <a:ext cx="1024254" cy="1024254"/>
            <a:chOff x="528734" y="714286"/>
            <a:chExt cx="1024254" cy="10242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734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85126" y="839527"/>
            <a:ext cx="4039545" cy="8342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671227" y="2503972"/>
            <a:ext cx="3941837" cy="6065085"/>
            <a:chOff x="2671227" y="2503972"/>
            <a:chExt cx="3941837" cy="60650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630" y="-464248"/>
              <a:ext cx="7883674" cy="1213017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1227" y="2503972"/>
              <a:ext cx="3941837" cy="606508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09687" y="3000391"/>
            <a:ext cx="3016158" cy="7942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05687" y="2189718"/>
            <a:ext cx="685717" cy="685717"/>
            <a:chOff x="4205687" y="2189718"/>
            <a:chExt cx="685717" cy="68571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5687" y="2189718"/>
              <a:ext cx="685717" cy="68571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28673" y="2319926"/>
            <a:ext cx="553563" cy="43509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89125" y="5005029"/>
            <a:ext cx="3014511" cy="116690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930356" y="5104762"/>
            <a:ext cx="204522" cy="197131"/>
            <a:chOff x="2930356" y="5104762"/>
            <a:chExt cx="204522" cy="19713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0356" y="5104762"/>
              <a:ext cx="204522" cy="1971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30356" y="5843769"/>
            <a:ext cx="204522" cy="197131"/>
            <a:chOff x="2930356" y="5843769"/>
            <a:chExt cx="204522" cy="19713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0356" y="5843769"/>
              <a:ext cx="204522" cy="1971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31750" y="2548008"/>
            <a:ext cx="3981111" cy="6065085"/>
            <a:chOff x="6931750" y="2548008"/>
            <a:chExt cx="3981111" cy="606508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6158" y="-419571"/>
              <a:ext cx="7962222" cy="12130170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31750" y="2548008"/>
              <a:ext cx="3981111" cy="606508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28087" y="3000391"/>
            <a:ext cx="2492501" cy="40697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326505" y="2189718"/>
            <a:ext cx="685717" cy="685717"/>
            <a:chOff x="8326505" y="2189718"/>
            <a:chExt cx="685717" cy="68571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26505" y="2189718"/>
              <a:ext cx="685717" cy="68571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49488" y="2319924"/>
            <a:ext cx="599020" cy="43509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00420" y="4965620"/>
            <a:ext cx="3566520" cy="190852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051173" y="5055834"/>
            <a:ext cx="204522" cy="197131"/>
            <a:chOff x="7051173" y="5055834"/>
            <a:chExt cx="204522" cy="19713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51173" y="5055834"/>
              <a:ext cx="204522" cy="19713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051173" y="5809850"/>
            <a:ext cx="204522" cy="197131"/>
            <a:chOff x="7051173" y="5809850"/>
            <a:chExt cx="204522" cy="19713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51173" y="5809850"/>
              <a:ext cx="204522" cy="1971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12861" y="2494290"/>
            <a:ext cx="3890679" cy="6074767"/>
            <a:chOff x="10912861" y="2494290"/>
            <a:chExt cx="3890679" cy="607476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31010" y="-479605"/>
              <a:ext cx="7781357" cy="12149533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12861" y="2494290"/>
              <a:ext cx="3890679" cy="6074767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196191" y="3000391"/>
            <a:ext cx="2627272" cy="73713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447322" y="2180037"/>
            <a:ext cx="685717" cy="685717"/>
            <a:chOff x="12447322" y="2180037"/>
            <a:chExt cx="685717" cy="68571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47322" y="2180037"/>
              <a:ext cx="685717" cy="685717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470263" y="2310242"/>
            <a:ext cx="599572" cy="43509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430763" y="4965620"/>
            <a:ext cx="3237930" cy="155173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642457" y="8802721"/>
            <a:ext cx="9490582" cy="801416"/>
            <a:chOff x="3642457" y="8802721"/>
            <a:chExt cx="9490582" cy="801416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42457" y="8802721"/>
              <a:ext cx="9490582" cy="801416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713405" y="8943747"/>
            <a:ext cx="5412548" cy="55379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302518" y="9010232"/>
            <a:ext cx="1580720" cy="41969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61539" y="714286"/>
            <a:ext cx="1024254" cy="1024254"/>
            <a:chOff x="1361539" y="714286"/>
            <a:chExt cx="1024254" cy="1024254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61539" y="714286"/>
              <a:ext cx="1024254" cy="1024254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30663" y="907132"/>
            <a:ext cx="569460" cy="61961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106411" y="5063615"/>
            <a:ext cx="204522" cy="197131"/>
            <a:chOff x="11106411" y="5063615"/>
            <a:chExt cx="204522" cy="19713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06411" y="5063615"/>
              <a:ext cx="204522" cy="19713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104506" y="5785520"/>
            <a:ext cx="204522" cy="197131"/>
            <a:chOff x="11104506" y="5785520"/>
            <a:chExt cx="204522" cy="19713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04506" y="5785520"/>
              <a:ext cx="204522" cy="19713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058792" y="6522231"/>
            <a:ext cx="204522" cy="197131"/>
            <a:chOff x="7058792" y="6522231"/>
            <a:chExt cx="204522" cy="19713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58792" y="6522231"/>
              <a:ext cx="204522" cy="197131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35284" y="996217"/>
            <a:ext cx="661110" cy="515862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7901144" y="9690001"/>
            <a:ext cx="316453" cy="4566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수현</cp:lastModifiedBy>
  <cp:revision>1</cp:revision>
  <dcterms:created xsi:type="dcterms:W3CDTF">2023-05-05T21:35:14Z</dcterms:created>
  <dcterms:modified xsi:type="dcterms:W3CDTF">2023-06-16T06:07:45Z</dcterms:modified>
</cp:coreProperties>
</file>