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2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5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99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80" r:id="rId10"/>
    <p:sldLayoutId id="21474837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BEA62D46-2F85-418C-9510-F52EFB509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18DC50-D1F8-454C-B5A9-B7901839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웹프로그래밍 </a:t>
            </a:r>
            <a:r>
              <a:rPr kumimoji="1" lang="ko-KR" altLang="en-US" dirty="0" err="1">
                <a:solidFill>
                  <a:schemeClr val="bg1"/>
                </a:solidFill>
              </a:rPr>
              <a:t>텀프로젝트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836C6D-D173-6844-8B4C-A31685C8B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454" y="5027879"/>
            <a:ext cx="11050787" cy="17894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kumimoji="1" lang="en-US" altLang="ko-KR" sz="1800" dirty="0" err="1">
                <a:solidFill>
                  <a:schemeClr val="bg1"/>
                </a:solidFill>
              </a:rPr>
              <a:t>Github</a:t>
            </a:r>
            <a:r>
              <a:rPr kumimoji="1" lang="ko-KR" altLang="en-US" sz="1800" dirty="0">
                <a:solidFill>
                  <a:schemeClr val="bg1"/>
                </a:solidFill>
              </a:rPr>
              <a:t>주소 </a:t>
            </a:r>
            <a:r>
              <a:rPr kumimoji="1" lang="en-US" altLang="ko-KR" sz="1800" dirty="0">
                <a:solidFill>
                  <a:schemeClr val="bg1"/>
                </a:solidFill>
              </a:rPr>
              <a:t>:</a:t>
            </a:r>
            <a:r>
              <a:rPr kumimoji="1" lang="ko-KR" altLang="en-US" sz="1800" dirty="0">
                <a:solidFill>
                  <a:schemeClr val="bg1"/>
                </a:solidFill>
              </a:rPr>
              <a:t> </a:t>
            </a:r>
            <a:endParaRPr kumimoji="1" lang="en-US" altLang="ko-KR" sz="18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800" dirty="0">
                <a:solidFill>
                  <a:schemeClr val="bg1"/>
                </a:solidFill>
              </a:rPr>
              <a:t>91512662</a:t>
            </a:r>
          </a:p>
          <a:p>
            <a:pPr algn="r"/>
            <a:r>
              <a:rPr kumimoji="1" lang="ko-KR" altLang="en-US" sz="1800" dirty="0">
                <a:solidFill>
                  <a:schemeClr val="bg1"/>
                </a:solidFill>
              </a:rPr>
              <a:t>정보보호학전공</a:t>
            </a:r>
            <a:endParaRPr kumimoji="1" lang="en-US" altLang="ko-KR" sz="1800" dirty="0">
              <a:solidFill>
                <a:schemeClr val="bg1"/>
              </a:solidFill>
            </a:endParaRPr>
          </a:p>
          <a:p>
            <a:pPr algn="r"/>
            <a:r>
              <a:rPr kumimoji="1" lang="ko-KR" altLang="en-US" sz="1800" dirty="0">
                <a:solidFill>
                  <a:schemeClr val="bg1"/>
                </a:solidFill>
              </a:rPr>
              <a:t>이용석</a:t>
            </a:r>
            <a:endParaRPr kumimoji="1" lang="en-US" altLang="ko-KR" sz="1800" dirty="0">
              <a:solidFill>
                <a:schemeClr val="bg1"/>
              </a:solidFill>
            </a:endParaRPr>
          </a:p>
          <a:p>
            <a:pPr algn="ctr"/>
            <a:endParaRPr kumimoji="1"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6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5B35B-C598-974A-A426-EC6AC8A6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0"/>
            <a:ext cx="11029616" cy="1188720"/>
          </a:xfrm>
        </p:spPr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28AA5-6CCD-EF48-A9FF-629B71EC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r>
              <a:rPr kumimoji="1" lang="ko-KR" altLang="en-US" dirty="0"/>
              <a:t>저는 수기로 </a:t>
            </a:r>
            <a:r>
              <a:rPr kumimoji="1" lang="ko-KR" altLang="en-US" dirty="0" err="1"/>
              <a:t>예상도를</a:t>
            </a:r>
            <a:r>
              <a:rPr kumimoji="1" lang="ko-KR" altLang="en-US" dirty="0"/>
              <a:t> 그리고 그 형식에 맞게 소스와 태그를 입력했고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형식에 맞는 소스를 입력하기 위해 교과서와 인터넷을 통해 문장을 구성했습니다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기본틀의</a:t>
            </a:r>
            <a:r>
              <a:rPr kumimoji="1" lang="ko-KR" altLang="en-US" dirty="0"/>
              <a:t> 경우 교과서의 내용을 발췌하여 작성하였습니다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84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684C2-FC18-BE4D-9DCA-C36CAB1C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2" y="-119965"/>
            <a:ext cx="11029616" cy="1188720"/>
          </a:xfrm>
        </p:spPr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5EA00-D7E3-1B49-85DC-1A3520D6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3951"/>
            <a:ext cx="11029615" cy="3634486"/>
          </a:xfrm>
        </p:spPr>
        <p:txBody>
          <a:bodyPr/>
          <a:lstStyle/>
          <a:p>
            <a:r>
              <a:rPr kumimoji="1" lang="ko-KR" altLang="en-US" dirty="0"/>
              <a:t>태그 작성을 위해 </a:t>
            </a:r>
            <a:r>
              <a:rPr kumimoji="1" lang="en-US" altLang="ko-KR" dirty="0"/>
              <a:t>visual studio code</a:t>
            </a:r>
            <a:r>
              <a:rPr kumimoji="1" lang="ko-KR" altLang="en-US" dirty="0"/>
              <a:t> 프로그램을 사용하였습니다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다양한 태그를 사용하기 위해 교과서에 나오는 태그들을 사용하여 작성하였습니다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이번 제 </a:t>
            </a:r>
            <a:r>
              <a:rPr kumimoji="1" lang="ko-KR" altLang="en-US" dirty="0" err="1"/>
              <a:t>텀</a:t>
            </a:r>
            <a:r>
              <a:rPr kumimoji="1" lang="ko-KR" altLang="en-US" dirty="0"/>
              <a:t> 프로젝트의 슬로건은 여러가지 기능을 사용하여 작성해보기로 정하였기 때문에 완성도 부분에선 </a:t>
            </a:r>
            <a:r>
              <a:rPr kumimoji="1" lang="ko-KR" altLang="en-US" dirty="0" err="1"/>
              <a:t>부족할순</a:t>
            </a:r>
            <a:r>
              <a:rPr kumimoji="1" lang="ko-KR" altLang="en-US" dirty="0"/>
              <a:t> 있으나 여러가지 기능을 사용해보려 노력했습니다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68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B1672-22D1-6F45-AC8B-3B0D1925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-122771"/>
            <a:ext cx="11029616" cy="1188720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E3560-206D-2D49-91D9-F54FEBE6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548224"/>
            <a:ext cx="11029615" cy="3634486"/>
          </a:xfrm>
        </p:spPr>
        <p:txBody>
          <a:bodyPr/>
          <a:lstStyle/>
          <a:p>
            <a:r>
              <a:rPr kumimoji="1" lang="ko-KR" altLang="en-US" dirty="0"/>
              <a:t>현재 크롬과 </a:t>
            </a:r>
            <a:r>
              <a:rPr kumimoji="1" lang="ko-KR" altLang="en-US" dirty="0" err="1"/>
              <a:t>웨일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크로미움으로</a:t>
            </a:r>
            <a:r>
              <a:rPr kumimoji="1" lang="ko-KR" altLang="en-US" dirty="0"/>
              <a:t> 만들어진 브라우저에선 문제없이 한글이 출력되지만 </a:t>
            </a:r>
            <a:r>
              <a:rPr kumimoji="1" lang="en-US" altLang="ko-KR" dirty="0"/>
              <a:t>safari,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internet </a:t>
            </a:r>
            <a:r>
              <a:rPr kumimoji="1" lang="en-US" altLang="ko-KR" dirty="0" err="1"/>
              <a:t>exploer</a:t>
            </a:r>
            <a:r>
              <a:rPr kumimoji="1" lang="ko-KR" altLang="en-US" dirty="0"/>
              <a:t>등에서는 한글이 깨져서 출력되는 현상이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lang="en" altLang="ko-KR" dirty="0"/>
              <a:t>&lt;meta charset-"UTF-8"&gt;</a:t>
            </a:r>
            <a:r>
              <a:rPr lang="ko-KR" altLang="en-US" dirty="0"/>
              <a:t>을 포함해도 한글이 깨지는 현상이 발생하여 문제점 찾기에 집중하고 있습니다</a:t>
            </a:r>
            <a:r>
              <a:rPr lang="en-US" altLang="ko-KR" dirty="0"/>
              <a:t>.</a:t>
            </a:r>
          </a:p>
          <a:p>
            <a:r>
              <a:rPr kumimoji="1" lang="ko-KR" altLang="en-US" dirty="0"/>
              <a:t>동영상을 찍는 시점까지는 문제점 해결을 위해 노력하고 있습니다</a:t>
            </a:r>
            <a:r>
              <a:rPr kumimoji="1" lang="en-US" altLang="ko-KR" dirty="0"/>
              <a:t>.</a:t>
            </a:r>
          </a:p>
          <a:p>
            <a:r>
              <a:rPr lang="en" altLang="ko-KR" dirty="0"/>
              <a:t>&lt;meta http-</a:t>
            </a:r>
            <a:r>
              <a:rPr lang="en" altLang="ko-KR" dirty="0" err="1"/>
              <a:t>equiv</a:t>
            </a:r>
            <a:r>
              <a:rPr lang="en" altLang="ko-KR" dirty="0"/>
              <a:t>="Content-Type" content="text/html; charset=utf-8"&gt;</a:t>
            </a:r>
            <a:r>
              <a:rPr kumimoji="1" lang="ko-KR" altLang="en-US"/>
              <a:t>로 </a:t>
            </a:r>
            <a:r>
              <a:rPr kumimoji="1" lang="ko-KR" altLang="en-US" dirty="0"/>
              <a:t>한글 깨짐 문제 해결하였습니다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42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5F6C-7B1D-3C49-B458-5264B91B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-119965"/>
            <a:ext cx="11029616" cy="1188720"/>
          </a:xfrm>
        </p:spPr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마침글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22CF6-4A7A-3A44-955D-FF0BF223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03" y="474395"/>
            <a:ext cx="11029615" cy="3634486"/>
          </a:xfrm>
        </p:spPr>
        <p:txBody>
          <a:bodyPr/>
          <a:lstStyle/>
          <a:p>
            <a:r>
              <a:rPr kumimoji="1" lang="ko-KR" altLang="en-US" dirty="0"/>
              <a:t>처음으로 누군가에게 보여주는 홈페이지를 작성해 보았는데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실습으로 하던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작성과는 다르게 서버와 연결하여 어디서나 볼 수 있게 해야하고 제가 구상한 것을 완벽하게 실현 시키지 못해 완성도가 떨어져 보였습니다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처음엔 만들어진 소스를 가지고 와서 작성해보려 했으나 이번 제 </a:t>
            </a:r>
            <a:r>
              <a:rPr kumimoji="1" lang="ko-KR" altLang="en-US" dirty="0" err="1"/>
              <a:t>텀</a:t>
            </a:r>
            <a:r>
              <a:rPr kumimoji="1" lang="ko-KR" altLang="en-US" dirty="0"/>
              <a:t> 프로젝트의 의미는 내가 작성해 만든 </a:t>
            </a:r>
            <a:r>
              <a:rPr kumimoji="1" lang="ko-KR" altLang="en-US" dirty="0" err="1"/>
              <a:t>웹페이지</a:t>
            </a:r>
            <a:r>
              <a:rPr kumimoji="1" lang="ko-KR" altLang="en-US" dirty="0"/>
              <a:t> 였기 때문에 태그와 기본 소스를 제외하곤 제가 하나하나 작성해보려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때문에 완성도면에서는 많이 떨어지지만 그래도 제가 하나하나 작성했다는 것에 뿌듯하고 배움을 통해 더 완벽한 페이지 작성을 할 수 있을 것이란 생각을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7517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236</Words>
  <Application>Microsoft Macintosh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DividendVTI</vt:lpstr>
      <vt:lpstr>웹프로그래밍 텀프로젝트</vt:lpstr>
      <vt:lpstr>1. 구상</vt:lpstr>
      <vt:lpstr>2. 작성</vt:lpstr>
      <vt:lpstr>3. 문제점</vt:lpstr>
      <vt:lpstr>4. 마침글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텀프로젝트</dc:title>
  <dc:creator>이용석</dc:creator>
  <cp:lastModifiedBy>이용석</cp:lastModifiedBy>
  <cp:revision>5</cp:revision>
  <dcterms:created xsi:type="dcterms:W3CDTF">2020-06-04T13:47:39Z</dcterms:created>
  <dcterms:modified xsi:type="dcterms:W3CDTF">2020-06-04T14:23:13Z</dcterms:modified>
</cp:coreProperties>
</file>