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9A8F5-6FF7-963D-2FCF-136E9EE49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discord </a:t>
            </a:r>
            <a:r>
              <a:rPr lang="ru-RU" dirty="0"/>
              <a:t>бот-модератор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83D135-D445-6869-B655-15020C90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 err="1"/>
              <a:t>шегай</a:t>
            </a:r>
            <a:r>
              <a:rPr lang="ru-RU" dirty="0"/>
              <a:t> </a:t>
            </a:r>
            <a:r>
              <a:rPr lang="ru-RU" dirty="0" err="1"/>
              <a:t>в.в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76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E767A7-0365-5821-3019-04C917B3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62" y="1174459"/>
            <a:ext cx="10131425" cy="3803009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Цель</a:t>
            </a:r>
            <a:r>
              <a:rPr lang="en-US" sz="2000" dirty="0"/>
              <a:t>:</a:t>
            </a:r>
            <a:r>
              <a:rPr lang="ru-RU" sz="2000" dirty="0"/>
              <a:t> создать </a:t>
            </a:r>
            <a:r>
              <a:rPr lang="en-US" sz="2000" dirty="0"/>
              <a:t>discord </a:t>
            </a:r>
            <a:r>
              <a:rPr lang="ru-RU" sz="2000" dirty="0"/>
              <a:t>бот-модератора правильно выполняющего поставленные передним задачи с помощью библиотек </a:t>
            </a:r>
            <a:r>
              <a:rPr lang="en-US" sz="2000" dirty="0"/>
              <a:t>discord.py</a:t>
            </a:r>
            <a:r>
              <a:rPr lang="ru-RU" sz="2000" dirty="0"/>
              <a:t> и </a:t>
            </a:r>
            <a:r>
              <a:rPr lang="en-US" sz="2000" dirty="0"/>
              <a:t>sqlite3.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Структура</a:t>
            </a:r>
            <a:r>
              <a:rPr lang="en-US" sz="2000" dirty="0"/>
              <a:t>:</a:t>
            </a:r>
          </a:p>
          <a:p>
            <a:r>
              <a:rPr lang="ru-RU" sz="2000" dirty="0"/>
              <a:t>Основной файл</a:t>
            </a:r>
          </a:p>
          <a:p>
            <a:r>
              <a:rPr lang="en-US" sz="2000" dirty="0" err="1"/>
              <a:t>Json</a:t>
            </a:r>
            <a:r>
              <a:rPr lang="ru-RU" sz="2000" dirty="0"/>
              <a:t> файл с ругательными словами</a:t>
            </a:r>
          </a:p>
          <a:p>
            <a:r>
              <a:rPr lang="ru-RU" sz="2000" dirty="0"/>
              <a:t>База данных </a:t>
            </a:r>
            <a:endParaRPr lang="en-US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30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A9AE0-4C0C-8353-DD7F-A6344C61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08A71-B5AF-976C-A06E-6219B11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1793966"/>
            <a:ext cx="10659291" cy="4454433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Discord.py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Sqlite3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tring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syncio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equests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0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2E4F6-5C2D-86B5-41EB-ED7E9557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26" y="225747"/>
            <a:ext cx="10131427" cy="1468800"/>
          </a:xfrm>
        </p:spPr>
        <p:txBody>
          <a:bodyPr/>
          <a:lstStyle/>
          <a:p>
            <a:r>
              <a:rPr lang="ru-RU" dirty="0"/>
              <a:t>Этапы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3A138-A8A7-5EBE-412E-70C92DC60B22}"/>
              </a:ext>
            </a:extLst>
          </p:cNvPr>
          <p:cNvSpPr txBox="1"/>
          <p:nvPr/>
        </p:nvSpPr>
        <p:spPr>
          <a:xfrm>
            <a:off x="407126" y="1865090"/>
            <a:ext cx="1782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1.С начало создал бота, дал ему имя и получил его токен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C605B9-57B4-0675-4CFC-7E209E73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23" y="1745473"/>
            <a:ext cx="2585947" cy="15724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2A8546-8EDA-76F0-1060-A06DF0ECCB6B}"/>
              </a:ext>
            </a:extLst>
          </p:cNvPr>
          <p:cNvSpPr txBox="1"/>
          <p:nvPr/>
        </p:nvSpPr>
        <p:spPr>
          <a:xfrm>
            <a:off x="3326675" y="3540035"/>
            <a:ext cx="22206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2. Взял код с документации о </a:t>
            </a:r>
            <a:r>
              <a:rPr lang="ru-RU" dirty="0" err="1"/>
              <a:t>бибилиотеке</a:t>
            </a:r>
            <a:r>
              <a:rPr lang="ru-RU" dirty="0"/>
              <a:t> </a:t>
            </a:r>
            <a:r>
              <a:rPr lang="en-US" dirty="0"/>
              <a:t>discord.py</a:t>
            </a:r>
            <a:r>
              <a:rPr lang="ru-RU" dirty="0"/>
              <a:t> для проверки работоспособности бота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D35F3B4-16DD-8123-2A25-2C3D1D52A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4" y="3540035"/>
            <a:ext cx="3194161" cy="21244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5BE253-E64E-095D-A8DB-57D29A78AEFA}"/>
              </a:ext>
            </a:extLst>
          </p:cNvPr>
          <p:cNvSpPr txBox="1"/>
          <p:nvPr/>
        </p:nvSpPr>
        <p:spPr>
          <a:xfrm>
            <a:off x="5547361" y="1693965"/>
            <a:ext cx="1872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3. После удачной проверки начал думать какие команды и события будут с моем боте.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A8BD5-9BB8-8CB1-6DAB-BDBD7A368693}"/>
              </a:ext>
            </a:extLst>
          </p:cNvPr>
          <p:cNvSpPr txBox="1"/>
          <p:nvPr/>
        </p:nvSpPr>
        <p:spPr>
          <a:xfrm>
            <a:off x="5472839" y="3539453"/>
            <a:ext cx="28624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4. Прописывал каждую команду в отдельном файле и после проверки на исправную работу, добавлял к основному коду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F6803-F617-F359-0D6F-FB78B4B94A0A}"/>
              </a:ext>
            </a:extLst>
          </p:cNvPr>
          <p:cNvSpPr txBox="1"/>
          <p:nvPr/>
        </p:nvSpPr>
        <p:spPr>
          <a:xfrm>
            <a:off x="8281352" y="1693965"/>
            <a:ext cx="2612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5. </a:t>
            </a:r>
            <a:r>
              <a:rPr lang="en-US" dirty="0"/>
              <a:t>C</a:t>
            </a:r>
            <a:r>
              <a:rPr lang="ru-RU" dirty="0" err="1"/>
              <a:t>оздал</a:t>
            </a:r>
            <a:r>
              <a:rPr lang="ru-RU" dirty="0"/>
              <a:t> текстовый файл с ругательствами и написал в событии </a:t>
            </a:r>
            <a:r>
              <a:rPr lang="en-US" dirty="0" err="1"/>
              <a:t>on_message</a:t>
            </a:r>
            <a:r>
              <a:rPr lang="ru-RU" dirty="0"/>
              <a:t> фильтрацию слов из писка и вынос предупреждений.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78E169-CE8A-3FE7-D1F6-6217730E76D8}"/>
              </a:ext>
            </a:extLst>
          </p:cNvPr>
          <p:cNvSpPr txBox="1"/>
          <p:nvPr/>
        </p:nvSpPr>
        <p:spPr>
          <a:xfrm>
            <a:off x="8558055" y="3540035"/>
            <a:ext cx="23358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6. Подключил базу данных для запоминания кол-во предупреждений у каждого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24977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615DFB-D801-2BC7-39BE-CC8749974DE9}"/>
              </a:ext>
            </a:extLst>
          </p:cNvPr>
          <p:cNvSpPr txBox="1"/>
          <p:nvPr/>
        </p:nvSpPr>
        <p:spPr>
          <a:xfrm>
            <a:off x="505436" y="796683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7. Отсортировал команды. Какую-то часть может использовать только администрация сервера, а какую-то могут использовать все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23681-C8C1-8A55-831B-8CA1DD6B199B}"/>
              </a:ext>
            </a:extLst>
          </p:cNvPr>
          <p:cNvSpPr txBox="1"/>
          <p:nvPr/>
        </p:nvSpPr>
        <p:spPr>
          <a:xfrm>
            <a:off x="1367406" y="2474697"/>
            <a:ext cx="361565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Для всех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~</a:t>
            </a:r>
            <a:r>
              <a:rPr lang="ru-RU" dirty="0" err="1"/>
              <a:t>stats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~</a:t>
            </a:r>
            <a:r>
              <a:rPr lang="ru-RU" dirty="0" err="1"/>
              <a:t>stats_more</a:t>
            </a:r>
            <a:r>
              <a:rPr lang="ru-RU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~</a:t>
            </a:r>
            <a:r>
              <a:rPr lang="ru-RU" dirty="0" err="1"/>
              <a:t>warning</a:t>
            </a:r>
            <a:r>
              <a:rPr lang="ru-RU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~</a:t>
            </a:r>
            <a:r>
              <a:rPr lang="ru-RU" dirty="0" err="1"/>
              <a:t>picture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~</a:t>
            </a:r>
            <a:r>
              <a:rPr lang="ru-RU" dirty="0" err="1"/>
              <a:t>rep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~</a:t>
            </a:r>
            <a:r>
              <a:rPr lang="ru-RU" dirty="0" err="1"/>
              <a:t>stop</a:t>
            </a:r>
            <a:r>
              <a:rPr lang="ru-RU" dirty="0"/>
              <a:t>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~joke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~</a:t>
            </a:r>
            <a:r>
              <a:rPr lang="ru-RU" dirty="0" err="1"/>
              <a:t>schedule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1AD66-7374-BC26-5E36-740C55749718}"/>
              </a:ext>
            </a:extLst>
          </p:cNvPr>
          <p:cNvSpPr txBox="1"/>
          <p:nvPr/>
        </p:nvSpPr>
        <p:spPr>
          <a:xfrm>
            <a:off x="7270459" y="2474697"/>
            <a:ext cx="283373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Для администрации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~</a:t>
            </a:r>
            <a:r>
              <a:rPr lang="ru-RU" dirty="0" err="1"/>
              <a:t>mute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~</a:t>
            </a:r>
            <a:r>
              <a:rPr lang="ru-RU" dirty="0" err="1"/>
              <a:t>clear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~</a:t>
            </a:r>
            <a:r>
              <a:rPr lang="ru-RU" dirty="0" err="1"/>
              <a:t>unvoice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~</a:t>
            </a:r>
            <a:r>
              <a:rPr lang="ru-RU" dirty="0" err="1"/>
              <a:t>voice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~</a:t>
            </a:r>
            <a:r>
              <a:rPr lang="ru-RU" dirty="0" err="1"/>
              <a:t>event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~</a:t>
            </a:r>
            <a:r>
              <a:rPr lang="ru-RU" dirty="0" err="1"/>
              <a:t>del_event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~</a:t>
            </a:r>
            <a:r>
              <a:rPr lang="ru-RU" dirty="0" err="1"/>
              <a:t>rules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~</a:t>
            </a:r>
            <a:r>
              <a:rPr lang="ru-RU" dirty="0" err="1"/>
              <a:t>del_rules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5597F-CF09-071D-CCD3-3D81FFF8140F}"/>
              </a:ext>
            </a:extLst>
          </p:cNvPr>
          <p:cNvSpPr txBox="1"/>
          <p:nvPr/>
        </p:nvSpPr>
        <p:spPr>
          <a:xfrm>
            <a:off x="4223158" y="1770076"/>
            <a:ext cx="30473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Список всех команд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1896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E71D2-40A7-EF86-585A-C410BC09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7011E2-02B6-0DF9-4C2F-09C360339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854" y="2137240"/>
            <a:ext cx="86297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Приветствие новых пользователей на сервере и выдача роли в соответствии с полом.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Фильтрация мата в чате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Множество команд для модераторов и админов, а так же для участников серверов.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Прощание с теми кто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ливнул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сервера или был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забанен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2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327A7-236E-C1A8-0D4F-31E97E40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9F80B-306D-03C1-47F9-95F35ECDFA8B}"/>
              </a:ext>
            </a:extLst>
          </p:cNvPr>
          <p:cNvSpPr txBox="1"/>
          <p:nvPr/>
        </p:nvSpPr>
        <p:spPr>
          <a:xfrm>
            <a:off x="685801" y="2419711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Поставленная цель выполнена, бот работает исправно. В дальнейшем бот возможно будет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доробатываться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Бот будет использоваться.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 время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работы над ним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столкнулся с проблемами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какие функции ему добавить, как их реализовать.</a:t>
            </a:r>
          </a:p>
        </p:txBody>
      </p:sp>
    </p:spTree>
    <p:extLst>
      <p:ext uri="{BB962C8B-B14F-4D97-AF65-F5344CB8AC3E}">
        <p14:creationId xmlns:p14="http://schemas.microsoft.com/office/powerpoint/2010/main" val="4211853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{5F8B7252-1DBE-4F96-8ACC-535E9790B7BD}tf03457452</Template>
  <TotalTime>123</TotalTime>
  <Words>309</Words>
  <Application>Microsoft Office PowerPoint</Application>
  <PresentationFormat>Широкоэкранный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Небесная</vt:lpstr>
      <vt:lpstr>Проект discord бот-модератор </vt:lpstr>
      <vt:lpstr>Презентация PowerPoint</vt:lpstr>
      <vt:lpstr>Библиотеки</vt:lpstr>
      <vt:lpstr>Этапы работы</vt:lpstr>
      <vt:lpstr>Презентация PowerPoint</vt:lpstr>
      <vt:lpstr>Функции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discord бот-модератор </dc:title>
  <dc:creator>Пользователь</dc:creator>
  <cp:lastModifiedBy>Пользователь</cp:lastModifiedBy>
  <cp:revision>1</cp:revision>
  <dcterms:created xsi:type="dcterms:W3CDTF">2023-04-23T14:11:11Z</dcterms:created>
  <dcterms:modified xsi:type="dcterms:W3CDTF">2023-04-23T16:14:14Z</dcterms:modified>
</cp:coreProperties>
</file>