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tile algn="tl" flip="none" sx="85000" sy="85000" tx="-44450" ty="381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 bwMode="auto"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 bwMode="auto"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 bwMode="auto"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>
              <a:cxnSpLocks/>
            </p:cNvCxnSpPr>
            <p:nvPr/>
          </p:nvCxnSpPr>
          <p:spPr bwMode="auto"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688563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cap="all" spc="-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 bwMode="auto"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 bwMode="auto"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 bwMode="auto"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991600" y="762000"/>
            <a:ext cx="2362199" cy="5257800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762000"/>
            <a:ext cx="8077200" cy="525780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algn="tl" flip="none" sx="85000" sy="85000" tx="-44450" ty="381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 bwMode="auto"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 bwMode="auto"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 bwMode="auto"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 bwMode="auto"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 bwMode="auto">
            <a:xfrm>
              <a:off x="688563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 bwMode="auto"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cap="all" spc="-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04504" y="5211060"/>
            <a:ext cx="2112264" cy="228600"/>
          </a:xfrm>
        </p:spPr>
        <p:txBody>
          <a:bodyPr/>
          <a:lstStyle/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 bwMode="auto"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US" sz="2800" b="0" cap="none" spc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296400" y="2286000"/>
            <a:ext cx="2430780" cy="3505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  <p:sp>
        <p:nvSpPr>
          <p:cNvPr id="12" name="Rectangle 11"/>
          <p:cNvSpPr/>
          <p:nvPr/>
        </p:nvSpPr>
        <p:spPr bwMode="auto"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296400" y="603504"/>
            <a:ext cx="2432303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28599" y="237744"/>
            <a:ext cx="8531352" cy="6382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296400" y="2286000"/>
            <a:ext cx="2432303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 marL="0" algn="r" defTabSz="914400">
              <a:defRPr lang="en-US"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65D7D69-64CF-4C7A-8110-BB1FF07C75B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954445A-8BE9-4A70-BE45-9D43B2D82DAA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lang="en-US" sz="4800" cap="none" spc="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</p:titleStyle>
    <p:bodyStyle>
      <a:lvl1pPr marL="182880" indent="-182880" algn="l" defTabSz="914400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/>
        <a:buChar char="◦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61708" y="2091263"/>
            <a:ext cx="9142644" cy="2590800"/>
          </a:xfrm>
        </p:spPr>
        <p:txBody>
          <a:bodyPr/>
          <a:lstStyle/>
          <a:p>
            <a:pPr>
              <a:defRPr/>
            </a:pPr>
            <a:r>
              <a:rPr lang="en-US"/>
              <a:t>‘Soul adventurer ’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Проект </a:t>
            </a:r>
            <a:r>
              <a:rPr lang="en-US"/>
              <a:t>Pygame</a:t>
            </a:r>
            <a:endParaRPr lang="en-US"/>
          </a:p>
          <a:p>
            <a:pPr>
              <a:defRPr/>
            </a:pPr>
            <a:r>
              <a:rPr lang="ru-RU"/>
              <a:t>Авторы: Шегай В.В., Борисов М.Е., Николенко Г.С.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Если не жалко можете скинуть разработчикам денег по номеру 89137356065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defRPr/>
            </a:pPr>
            <a:r>
              <a:rPr lang="ru-RU" sz="2400">
                <a:latin typeface="Calibri"/>
                <a:ea typeface="DengXian"/>
                <a:cs typeface="Times New Roman"/>
              </a:rPr>
              <a:t>Целью проекта является создание рабочей игры на базе </a:t>
            </a:r>
            <a:r>
              <a:rPr lang="en-US" sz="2400">
                <a:latin typeface="Calibri"/>
                <a:ea typeface="DengXian"/>
                <a:cs typeface="Times New Roman"/>
              </a:rPr>
              <a:t>PyGame</a:t>
            </a:r>
            <a:r>
              <a:rPr lang="ru-RU" sz="2400">
                <a:latin typeface="Calibri"/>
                <a:ea typeface="DengXian"/>
                <a:cs typeface="Times New Roman"/>
              </a:rPr>
              <a:t> и с использованием базы данных(sqlite).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Структура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2400"/>
              <a:t>Основной файл с кодом</a:t>
            </a:r>
            <a:endParaRPr/>
          </a:p>
          <a:p>
            <a:pPr>
              <a:defRPr/>
            </a:pPr>
            <a:r>
              <a:rPr lang="ru-RU" sz="2400"/>
              <a:t>Папка с картинками, которые загружаются</a:t>
            </a:r>
            <a:endParaRPr/>
          </a:p>
          <a:p>
            <a:pPr>
              <a:defRPr/>
            </a:pPr>
            <a:r>
              <a:rPr lang="ru-RU" sz="2400"/>
              <a:t>База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Библиотеки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342900" lvl="0" indent="-342900">
              <a:buFont typeface="Symbol"/>
              <a:buChar char=""/>
              <a:defRPr/>
            </a:pPr>
            <a:r>
              <a:rPr lang="en-US" sz="2400" b="1">
                <a:latin typeface="Times New Roman"/>
                <a:ea typeface="Calibri"/>
                <a:cs typeface="Times New Roman"/>
              </a:rPr>
              <a:t>PyGame </a:t>
            </a:r>
            <a:endParaRPr lang="ru-RU" sz="2400">
              <a:latin typeface="Times New Roman"/>
              <a:ea typeface="Calibri"/>
              <a:cs typeface="Times New Roman"/>
            </a:endParaRPr>
          </a:p>
          <a:p>
            <a:pPr marL="342900" lvl="0" indent="-342900">
              <a:spcAft>
                <a:spcPts val="800"/>
              </a:spcAft>
              <a:buFont typeface="Symbol"/>
              <a:buChar char=""/>
              <a:defRPr/>
            </a:pPr>
            <a:r>
              <a:rPr lang="en-US" sz="2400" b="1">
                <a:latin typeface="Times New Roman"/>
                <a:ea typeface="Calibri"/>
                <a:cs typeface="Times New Roman"/>
              </a:rPr>
              <a:t>Sqlite3</a:t>
            </a:r>
            <a:endParaRPr lang="ru-RU" sz="2400">
              <a:latin typeface="Times New Roman"/>
              <a:ea typeface="Calibri"/>
              <a:cs typeface="Times New Roman"/>
            </a:endParaRPr>
          </a:p>
          <a:p>
            <a:pPr>
              <a:defRPr/>
            </a:pP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Calibri"/>
                <a:ea typeface="DengXian"/>
                <a:cs typeface="Times New Roman"/>
              </a:rPr>
              <a:t>Soul adventurer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400">
                <a:latin typeface="Calibri"/>
                <a:ea typeface="DengXian"/>
                <a:cs typeface="Times New Roman"/>
              </a:rPr>
              <a:t>это игра в жанре </a:t>
            </a:r>
            <a:r>
              <a:rPr lang="ru-RU" sz="2400">
                <a:solidFill>
                  <a:srgbClr val="000000"/>
                </a:solidFill>
                <a:latin typeface="Calibri"/>
                <a:ea typeface="DengXian"/>
                <a:cs typeface="Calibri"/>
              </a:rPr>
              <a:t>файтинг</a:t>
            </a:r>
            <a:r>
              <a:rPr lang="en-US" sz="2400">
                <a:solidFill>
                  <a:srgbClr val="000000"/>
                </a:solidFill>
                <a:latin typeface="Calibri"/>
                <a:ea typeface="DengXian"/>
                <a:cs typeface="Calibri"/>
              </a:rPr>
              <a:t>, Roguelike, bullet hell</a:t>
            </a:r>
            <a:r>
              <a:rPr lang="en-US" sz="2400">
                <a:latin typeface="Calibri"/>
                <a:ea typeface="DengXian"/>
                <a:cs typeface="Times New Roman"/>
              </a:rPr>
              <a:t>. </a:t>
            </a:r>
            <a:r>
              <a:rPr lang="ru-RU" sz="2400">
                <a:latin typeface="Calibri"/>
                <a:ea typeface="DengXian"/>
                <a:cs typeface="Times New Roman"/>
              </a:rPr>
              <a:t>В ней вам придётся играть за кролика по имени </a:t>
            </a:r>
            <a:r>
              <a:rPr lang="en-US" sz="2400">
                <a:latin typeface="Calibri"/>
                <a:ea typeface="DengXian"/>
                <a:cs typeface="Times New Roman"/>
              </a:rPr>
              <a:t>Rabbit</a:t>
            </a:r>
            <a:r>
              <a:rPr lang="ru-RU" sz="2400">
                <a:latin typeface="Calibri"/>
                <a:ea typeface="DengXian"/>
                <a:cs typeface="Times New Roman"/>
              </a:rPr>
              <a:t>. Перемещаться по подземелью попутно уничтожая кротов и в конце победить мать кротов.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Главное меню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066800" y="2103120"/>
            <a:ext cx="6648994" cy="39319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/>
              <a:t>В главной меню есть кнопки</a:t>
            </a:r>
            <a:r>
              <a:rPr lang="en-US" sz="2400"/>
              <a:t>:</a:t>
            </a:r>
            <a:endParaRPr/>
          </a:p>
          <a:p>
            <a:pPr>
              <a:defRPr/>
            </a:pPr>
            <a:r>
              <a:rPr lang="ru-RU" sz="2400"/>
              <a:t>Играть – если нажать то начнётся игра</a:t>
            </a:r>
            <a:endParaRPr/>
          </a:p>
          <a:p>
            <a:pPr>
              <a:defRPr/>
            </a:pPr>
            <a:r>
              <a:rPr lang="ru-RU" sz="2400"/>
              <a:t>Лучшие результаты – показывать лучший рекорд за всё время</a:t>
            </a:r>
            <a:endParaRPr/>
          </a:p>
          <a:p>
            <a:pPr>
              <a:defRPr/>
            </a:pPr>
            <a:r>
              <a:rPr lang="ru-RU" sz="2400"/>
              <a:t>Об игре – там должно быть сведение об игре</a:t>
            </a:r>
            <a:endParaRPr/>
          </a:p>
          <a:p>
            <a:pPr>
              <a:defRPr/>
            </a:pPr>
            <a:r>
              <a:rPr lang="ru-RU" sz="2400"/>
              <a:t>Донат- не сделано</a:t>
            </a:r>
            <a:r>
              <a:rPr lang="en-US" sz="2400"/>
              <a:t> </a:t>
            </a:r>
            <a:endParaRPr/>
          </a:p>
          <a:p>
            <a:pPr>
              <a:defRPr/>
            </a:pPr>
            <a:endParaRPr lang="ru-RU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55948" y="2014194"/>
            <a:ext cx="3717744" cy="3867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Игра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066800" y="2103120"/>
            <a:ext cx="6170023" cy="393192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/>
              <a:t>В игре пресудствуют </a:t>
            </a:r>
            <a:endParaRPr/>
          </a:p>
          <a:p>
            <a:pPr>
              <a:defRPr/>
            </a:pPr>
            <a:r>
              <a:rPr lang="ru-RU" sz="2400"/>
              <a:t>игровой персонаж </a:t>
            </a:r>
            <a:endParaRPr/>
          </a:p>
          <a:p>
            <a:pPr>
              <a:defRPr/>
            </a:pPr>
            <a:r>
              <a:rPr lang="ru-RU" sz="2400"/>
              <a:t>Враги в лице кротов</a:t>
            </a:r>
            <a:endParaRPr/>
          </a:p>
          <a:p>
            <a:pPr>
              <a:defRPr/>
            </a:pPr>
            <a:r>
              <a:rPr lang="ru-RU" sz="2400"/>
              <a:t>Босс мама крот</a:t>
            </a:r>
            <a:endParaRPr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380449" y="720262"/>
            <a:ext cx="1241035" cy="193911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80449" y="2769873"/>
            <a:ext cx="28575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>
                <a:latin typeface="Calibri"/>
                <a:ea typeface="DengXian"/>
                <a:cs typeface="Times New Roman"/>
              </a:rPr>
              <a:t>Функции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78233" y="2014193"/>
            <a:ext cx="11705190" cy="440565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20000"/>
          </a:bodyPr>
          <a:lstStyle/>
          <a:p>
            <a:pPr marL="342900" lvl="0" indent="-342900">
              <a:buFont typeface="Symbol"/>
              <a:buChar char=""/>
              <a:defRPr/>
            </a:pPr>
            <a:r>
              <a:rPr lang="ru-RU" sz="2400">
                <a:latin typeface="Times New Roman"/>
                <a:ea typeface="Calibri"/>
                <a:cs typeface="Times New Roman"/>
              </a:rPr>
              <a:t>Кнопки движения</a:t>
            </a:r>
            <a:r>
              <a:rPr lang="en-US" sz="2400">
                <a:latin typeface="Times New Roman"/>
                <a:ea typeface="Calibri"/>
                <a:cs typeface="Times New Roman"/>
              </a:rPr>
              <a:t>:</a:t>
            </a:r>
            <a:endParaRPr lang="ru-RU" sz="2400">
              <a:latin typeface="Times New Roman"/>
              <a:ea typeface="Calibri"/>
              <a:cs typeface="Times New Roman"/>
            </a:endParaRPr>
          </a:p>
          <a:p>
            <a:pPr marL="504825">
              <a:defRPr/>
            </a:pPr>
            <a:r>
              <a:rPr lang="ru-RU" sz="2400">
                <a:latin typeface="Times New Roman"/>
                <a:ea typeface="Calibri"/>
                <a:cs typeface="Times New Roman"/>
              </a:rPr>
              <a:t>Каждая кнопка позволяет передвигаться по карте в определённом направлении.</a:t>
            </a:r>
            <a:endParaRPr/>
          </a:p>
          <a:p>
            <a:pPr marL="342900" lvl="0" indent="-342900">
              <a:buFont typeface="Symbol"/>
              <a:buChar char=""/>
              <a:defRPr/>
            </a:pPr>
            <a:r>
              <a:rPr lang="en-US" sz="2400">
                <a:latin typeface="Times New Roman"/>
                <a:ea typeface="Calibri"/>
                <a:cs typeface="Times New Roman"/>
              </a:rPr>
              <a:t>Load</a:t>
            </a:r>
            <a:r>
              <a:rPr lang="ru-RU" sz="2400">
                <a:latin typeface="Times New Roman"/>
                <a:ea typeface="Calibri"/>
                <a:cs typeface="Times New Roman"/>
              </a:rPr>
              <a:t>_</a:t>
            </a:r>
            <a:r>
              <a:rPr lang="en-US" sz="2400">
                <a:latin typeface="Times New Roman"/>
                <a:ea typeface="Calibri"/>
                <a:cs typeface="Times New Roman"/>
              </a:rPr>
              <a:t>image</a:t>
            </a:r>
            <a:r>
              <a:rPr lang="ru-RU" sz="2400">
                <a:latin typeface="Times New Roman"/>
                <a:ea typeface="Calibri"/>
                <a:cs typeface="Times New Roman"/>
              </a:rPr>
              <a:t> – функция, с помощью которой можно загружать картинки</a:t>
            </a:r>
            <a:endParaRPr/>
          </a:p>
          <a:p>
            <a:pPr marL="342900" lvl="0" indent="-342900">
              <a:buFont typeface="Symbol"/>
              <a:buChar char=""/>
              <a:defRPr/>
            </a:pPr>
            <a:r>
              <a:rPr lang="en-US" sz="2400">
                <a:latin typeface="Times New Roman"/>
                <a:ea typeface="Calibri"/>
                <a:cs typeface="Times New Roman"/>
              </a:rPr>
              <a:t>Sing</a:t>
            </a:r>
            <a:r>
              <a:rPr lang="ru-RU" sz="2400">
                <a:latin typeface="Times New Roman"/>
                <a:ea typeface="Calibri"/>
                <a:cs typeface="Times New Roman"/>
              </a:rPr>
              <a:t>_</a:t>
            </a:r>
            <a:r>
              <a:rPr lang="en-US" sz="2400">
                <a:latin typeface="Times New Roman"/>
                <a:ea typeface="Calibri"/>
                <a:cs typeface="Times New Roman"/>
              </a:rPr>
              <a:t>up</a:t>
            </a:r>
            <a:r>
              <a:rPr lang="ru-RU" sz="2400">
                <a:latin typeface="Times New Roman"/>
                <a:ea typeface="Calibri"/>
                <a:cs typeface="Times New Roman"/>
              </a:rPr>
              <a:t> – регистрация в игре</a:t>
            </a:r>
            <a:endParaRPr/>
          </a:p>
          <a:p>
            <a:pPr marL="342900" lvl="0" indent="-342900">
              <a:buFont typeface="Symbol"/>
              <a:buChar char=""/>
              <a:defRPr/>
            </a:pPr>
            <a:r>
              <a:rPr lang="en-US" sz="2400">
                <a:latin typeface="Times New Roman"/>
                <a:ea typeface="Calibri"/>
                <a:cs typeface="Times New Roman"/>
              </a:rPr>
              <a:t>Sing</a:t>
            </a:r>
            <a:r>
              <a:rPr lang="ru-RU" sz="2400">
                <a:latin typeface="Times New Roman"/>
                <a:ea typeface="Calibri"/>
                <a:cs typeface="Times New Roman"/>
              </a:rPr>
              <a:t>_</a:t>
            </a:r>
            <a:r>
              <a:rPr lang="en-US" sz="2400">
                <a:latin typeface="Times New Roman"/>
                <a:ea typeface="Calibri"/>
                <a:cs typeface="Times New Roman"/>
              </a:rPr>
              <a:t>in</a:t>
            </a:r>
            <a:r>
              <a:rPr lang="ru-RU" sz="2400">
                <a:latin typeface="Times New Roman"/>
                <a:ea typeface="Calibri"/>
                <a:cs typeface="Times New Roman"/>
              </a:rPr>
              <a:t> – вход в игру</a:t>
            </a:r>
            <a:endParaRPr/>
          </a:p>
          <a:p>
            <a:pPr marL="342900" lvl="0" indent="-342900">
              <a:buFont typeface="Symbol"/>
              <a:buChar char=""/>
              <a:defRPr/>
            </a:pPr>
            <a:r>
              <a:rPr lang="en-US" sz="2400">
                <a:latin typeface="Times New Roman"/>
                <a:ea typeface="Calibri"/>
                <a:cs typeface="Times New Roman"/>
              </a:rPr>
              <a:t>New_level</a:t>
            </a:r>
            <a:r>
              <a:rPr lang="en-US" sz="2400">
                <a:latin typeface="Times New Roman"/>
                <a:ea typeface="Calibri"/>
                <a:cs typeface="Times New Roman"/>
              </a:rPr>
              <a:t> – </a:t>
            </a:r>
            <a:r>
              <a:rPr lang="ru-RU" sz="2400">
                <a:latin typeface="Times New Roman"/>
                <a:ea typeface="Calibri"/>
                <a:cs typeface="Times New Roman"/>
              </a:rPr>
              <a:t>перемещает на другой уровень</a:t>
            </a:r>
            <a:endParaRPr lang="en-US" sz="2400">
              <a:latin typeface="Times New Roman"/>
              <a:ea typeface="Calibri"/>
              <a:cs typeface="Times New Roman"/>
            </a:endParaRPr>
          </a:p>
          <a:p>
            <a:pPr marL="342900" lvl="0" indent="-342900">
              <a:buFont typeface="Symbol"/>
              <a:buChar char=""/>
              <a:defRPr/>
            </a:pPr>
            <a:r>
              <a:rPr lang="en-US" sz="2400">
                <a:latin typeface="Times New Roman"/>
                <a:cs typeface="Times New Roman"/>
              </a:rPr>
              <a:t>Generate_level</a:t>
            </a:r>
            <a:r>
              <a:rPr lang="en-US" sz="2400">
                <a:latin typeface="Times New Roman"/>
                <a:cs typeface="Times New Roman"/>
              </a:rPr>
              <a:t> - </a:t>
            </a:r>
            <a:r>
              <a:rPr lang="ru-RU" sz="2400">
                <a:latin typeface="Times New Roman"/>
                <a:cs typeface="Times New Roman"/>
              </a:rPr>
              <a:t>создаёт уровень</a:t>
            </a:r>
            <a:endParaRPr lang="en-US" sz="2400">
              <a:latin typeface="Times New Roman"/>
              <a:cs typeface="Times New Roman"/>
            </a:endParaRPr>
          </a:p>
          <a:p>
            <a:pPr marL="342900" lvl="0" indent="-342900">
              <a:buFont typeface="Symbol"/>
              <a:buChar char=""/>
              <a:defRPr/>
            </a:pPr>
            <a:r>
              <a:rPr lang="en-US" sz="2400">
                <a:latin typeface="Times New Roman"/>
                <a:cs typeface="Times New Roman"/>
              </a:rPr>
              <a:t>Move – </a:t>
            </a:r>
            <a:r>
              <a:rPr lang="ru-RU" sz="2400">
                <a:latin typeface="Times New Roman"/>
                <a:cs typeface="Times New Roman"/>
              </a:rPr>
              <a:t>движение объекта</a:t>
            </a:r>
            <a:endParaRPr/>
          </a:p>
          <a:p>
            <a:pPr marL="342900" lvl="0" indent="-342900">
              <a:buFont typeface="Symbol"/>
              <a:buChar char=""/>
              <a:defRPr/>
            </a:pPr>
            <a:r>
              <a:rPr lang="en-US" sz="2400">
                <a:latin typeface="Times New Roman"/>
                <a:cs typeface="Times New Roman"/>
              </a:rPr>
              <a:t>Start_screen</a:t>
            </a:r>
            <a:r>
              <a:rPr lang="en-US" sz="2400">
                <a:latin typeface="Times New Roman"/>
                <a:cs typeface="Times New Roman"/>
              </a:rPr>
              <a:t> – </a:t>
            </a:r>
            <a:r>
              <a:rPr lang="ru-RU" sz="2400">
                <a:latin typeface="Times New Roman"/>
                <a:cs typeface="Times New Roman"/>
              </a:rPr>
              <a:t>меню игры</a:t>
            </a:r>
            <a:endParaRPr lang="ru-RU" sz="2400">
              <a:latin typeface="Times New Roman"/>
              <a:ea typeface="Calibri"/>
              <a:cs typeface="Times New Roman"/>
            </a:endParaRPr>
          </a:p>
          <a:p>
            <a:pPr marL="342900" lvl="0" indent="-342900">
              <a:buFont typeface="Symbol"/>
              <a:buChar char=""/>
              <a:defRPr/>
            </a:pPr>
            <a:r>
              <a:rPr lang="ru-RU" sz="2400">
                <a:latin typeface="Times New Roman"/>
                <a:ea typeface="Calibri"/>
                <a:cs typeface="Times New Roman"/>
              </a:rPr>
              <a:t>База данных:</a:t>
            </a:r>
            <a:endParaRPr/>
          </a:p>
          <a:p>
            <a:pPr marL="504825">
              <a:spcAft>
                <a:spcPts val="800"/>
              </a:spcAft>
              <a:defRPr/>
            </a:pPr>
            <a:r>
              <a:rPr lang="ru-RU" sz="2400">
                <a:latin typeface="Times New Roman"/>
                <a:ea typeface="Calibri"/>
                <a:cs typeface="Times New Roman"/>
              </a:rPr>
              <a:t>Хранит в себе логины и паролей игроков.</a:t>
            </a:r>
            <a:endParaRPr/>
          </a:p>
          <a:p>
            <a:pPr>
              <a:defRPr/>
            </a:pP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 по работе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 дальнейшем проект будет дорабатываться по необходимости. Добавятся новые функции, механика стрельбы, виды оружия, больше уровней и более продуманный бой с боссом(но только в случае необходимости).</a:t>
            </a:r>
            <a:endParaRPr/>
          </a:p>
          <a:p>
            <a:pPr>
              <a:defRPr/>
            </a:pPr>
            <a:r>
              <a:rPr lang="ru-RU"/>
              <a:t>Результатом, который у нас получился недовольны все участник.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Савон">
      <a:fillStyleLst>
        <a:solidFill>
          <a:schemeClr val="phClr"/>
        </a:solidFill>
        <a:gradFill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algn="tl" flip="none" sx="60000" sy="6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0</TotalTime>
  <Words>0</Words>
  <Application>R7-Office/7.2.0.134</Application>
  <DocSecurity>0</DocSecurity>
  <PresentationFormat>Широкоэкранный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‘Soul adventurer ’</dc:title>
  <dc:subject/>
  <dc:creator>Пользователь</dc:creator>
  <cp:keywords/>
  <dc:description/>
  <dc:identifier/>
  <dc:language/>
  <cp:lastModifiedBy>Витя Шегай</cp:lastModifiedBy>
  <cp:revision>6</cp:revision>
  <dcterms:created xsi:type="dcterms:W3CDTF">2023-01-18T13:06:22Z</dcterms:created>
  <dcterms:modified xsi:type="dcterms:W3CDTF">2023-01-23T09:26:41Z</dcterms:modified>
  <cp:category/>
  <cp:contentStatus/>
  <cp:version/>
</cp:coreProperties>
</file>