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65" r:id="rId4"/>
    <p:sldId id="257" r:id="rId5"/>
    <p:sldId id="258" r:id="rId6"/>
    <p:sldId id="259" r:id="rId7"/>
    <p:sldId id="260" r:id="rId8"/>
    <p:sldId id="261" r:id="rId9"/>
    <p:sldId id="264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865D7D69-64CF-4C7A-8110-BB1FF07C75B7}" type="datetimeFigureOut">
              <a:rPr lang="ru-RU" smtClean="0"/>
              <a:t>19.01.2023</a:t>
            </a:fld>
            <a:endParaRPr lang="ru-RU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9954445A-8BE9-4A70-BE45-9D43B2D82D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15185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D7D69-64CF-4C7A-8110-BB1FF07C75B7}" type="datetimeFigureOut">
              <a:rPr lang="ru-RU" smtClean="0"/>
              <a:t>19.01.2023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4445A-8BE9-4A70-BE45-9D43B2D82D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8850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D7D69-64CF-4C7A-8110-BB1FF07C75B7}" type="datetimeFigureOut">
              <a:rPr lang="ru-RU" smtClean="0"/>
              <a:t>19.01.2023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4445A-8BE9-4A70-BE45-9D43B2D82D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723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D7D69-64CF-4C7A-8110-BB1FF07C75B7}" type="datetimeFigureOut">
              <a:rPr lang="ru-RU" smtClean="0"/>
              <a:t>19.01.2023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4445A-8BE9-4A70-BE45-9D43B2D82D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8931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865D7D69-64CF-4C7A-8110-BB1FF07C75B7}" type="datetimeFigureOut">
              <a:rPr lang="ru-RU" smtClean="0"/>
              <a:t>19.01.2023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9954445A-8BE9-4A70-BE45-9D43B2D82D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58908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D7D69-64CF-4C7A-8110-BB1FF07C75B7}" type="datetimeFigureOut">
              <a:rPr lang="ru-RU" smtClean="0"/>
              <a:t>19.01.2023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4445A-8BE9-4A70-BE45-9D43B2D82D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7486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D7D69-64CF-4C7A-8110-BB1FF07C75B7}" type="datetimeFigureOut">
              <a:rPr lang="ru-RU" smtClean="0"/>
              <a:t>19.01.2023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4445A-8BE9-4A70-BE45-9D43B2D82D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8208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D7D69-64CF-4C7A-8110-BB1FF07C75B7}" type="datetimeFigureOut">
              <a:rPr lang="ru-RU" smtClean="0"/>
              <a:t>19.01.2023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4445A-8BE9-4A70-BE45-9D43B2D82D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3823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D7D69-64CF-4C7A-8110-BB1FF07C75B7}" type="datetimeFigureOut">
              <a:rPr lang="ru-RU" smtClean="0"/>
              <a:t>19.01.2023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4445A-8BE9-4A70-BE45-9D43B2D82D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3660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D7D69-64CF-4C7A-8110-BB1FF07C75B7}" type="datetimeFigureOut">
              <a:rPr lang="ru-RU" smtClean="0"/>
              <a:t>19.01.2023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ru-RU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954445A-8BE9-4A70-BE45-9D43B2D82DAA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16353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865D7D69-64CF-4C7A-8110-BB1FF07C75B7}" type="datetimeFigureOut">
              <a:rPr lang="ru-RU" smtClean="0"/>
              <a:t>19.01.2023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954445A-8BE9-4A70-BE45-9D43B2D82DAA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66855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865D7D69-64CF-4C7A-8110-BB1FF07C75B7}" type="datetimeFigureOut">
              <a:rPr lang="ru-RU" smtClean="0"/>
              <a:t>19.01.2023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9954445A-8BE9-4A70-BE45-9D43B2D82D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9455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f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B62C55-BBE3-31F2-6BA6-A0B5E49DA7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142644" cy="2590800"/>
          </a:xfrm>
        </p:spPr>
        <p:txBody>
          <a:bodyPr/>
          <a:lstStyle/>
          <a:p>
            <a:r>
              <a:rPr lang="en-US" dirty="0"/>
              <a:t>‘Soul adventurer ’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E806F50-BE64-C03D-7DC4-C501C0B8FC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Проект </a:t>
            </a:r>
            <a:r>
              <a:rPr lang="en-US" dirty="0" err="1"/>
              <a:t>Pygame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856351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B489CC-35D0-8B90-DB86-EA7DFF314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Спасибо за внимание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31A8795-47C8-3349-256A-95535AF27F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Если не жалко можете скинуть разработчикам денег по номеру 89137356065</a:t>
            </a:r>
          </a:p>
        </p:txBody>
      </p:sp>
    </p:spTree>
    <p:extLst>
      <p:ext uri="{BB962C8B-B14F-4D97-AF65-F5344CB8AC3E}">
        <p14:creationId xmlns:p14="http://schemas.microsoft.com/office/powerpoint/2010/main" val="2793721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4534A6-2C7F-AD77-AB55-A2A761F89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67C5093-E550-25C7-61CB-E4D9010865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ru-RU" sz="24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Целью проекта является создание рабочей игры на базе </a:t>
            </a:r>
            <a:r>
              <a:rPr lang="en-US" sz="24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PyGame</a:t>
            </a:r>
            <a:r>
              <a:rPr lang="ru-RU" sz="24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и с использованием базы данных(</a:t>
            </a:r>
            <a:r>
              <a:rPr lang="ru-RU" sz="24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sqlite</a:t>
            </a:r>
            <a:r>
              <a:rPr lang="ru-RU" sz="24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594960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B9228E-AFC7-A659-8F2C-BC37355A3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3F61760-B42E-F78D-A797-E1DE2F556E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Основной файл с кодом</a:t>
            </a:r>
          </a:p>
          <a:p>
            <a:r>
              <a:rPr lang="ru-RU" sz="2400" dirty="0"/>
              <a:t>Папка с картинками, которые загружаются</a:t>
            </a:r>
          </a:p>
          <a:p>
            <a:r>
              <a:rPr lang="ru-RU" sz="2400" dirty="0"/>
              <a:t>База данных</a:t>
            </a:r>
          </a:p>
        </p:txBody>
      </p:sp>
    </p:spTree>
    <p:extLst>
      <p:ext uri="{BB962C8B-B14F-4D97-AF65-F5344CB8AC3E}">
        <p14:creationId xmlns:p14="http://schemas.microsoft.com/office/powerpoint/2010/main" val="2136189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16A98A-D925-D419-3DF2-AA0C265E9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Библиотеки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FAC9539-88D9-1132-87F6-CA5A11C2D7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US" sz="24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PyGame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ru-RU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Sqlite3</a:t>
            </a:r>
            <a:endParaRPr lang="ru-RU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236715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1C4A4A-8850-B347-4DF0-01630B9B8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Soul adventurer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C93CAB9-02B9-EEEA-DE4A-1ACC55E1E9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4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это игра в жанре </a:t>
            </a:r>
            <a:r>
              <a:rPr lang="ru-RU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файтинг</a:t>
            </a:r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, Roguelike, bullet hell</a:t>
            </a:r>
            <a:r>
              <a:rPr lang="en-US" sz="24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. </a:t>
            </a:r>
            <a:r>
              <a:rPr lang="ru-RU" sz="24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В ней вам придётся играть за кролика по имени </a:t>
            </a:r>
            <a:r>
              <a:rPr lang="en-US" sz="24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Rabbit</a:t>
            </a:r>
            <a:r>
              <a:rPr lang="ru-RU" sz="24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. Перемещаться по подземелью попутно уничтожая кротов и в конце победить мать кротов.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2150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EE1FDA-9AAA-ABAE-FA1A-4548100C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Главное меню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3671C5-F186-C41F-4D13-A87E6C0A59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6648994" cy="3931920"/>
          </a:xfrm>
        </p:spPr>
        <p:txBody>
          <a:bodyPr>
            <a:normAutofit/>
          </a:bodyPr>
          <a:lstStyle/>
          <a:p>
            <a:r>
              <a:rPr lang="ru-RU" sz="2400" dirty="0"/>
              <a:t>В главной меню есть кнопки</a:t>
            </a:r>
            <a:r>
              <a:rPr lang="en-US" sz="2400" dirty="0"/>
              <a:t>:</a:t>
            </a:r>
          </a:p>
          <a:p>
            <a:r>
              <a:rPr lang="ru-RU" sz="2400" dirty="0"/>
              <a:t>Играть – если нажать то начнётся игра</a:t>
            </a:r>
          </a:p>
          <a:p>
            <a:r>
              <a:rPr lang="ru-RU" sz="2400" dirty="0"/>
              <a:t>Лучшие результаты – показывать лучший рекорд за всё время</a:t>
            </a:r>
          </a:p>
          <a:p>
            <a:r>
              <a:rPr lang="ru-RU" sz="2400" dirty="0"/>
              <a:t>Об игре – там должно быть сведение об игре</a:t>
            </a:r>
          </a:p>
          <a:p>
            <a:r>
              <a:rPr lang="ru-RU" sz="2400" dirty="0"/>
              <a:t>Донат- не сделано</a:t>
            </a:r>
            <a:r>
              <a:rPr lang="en-US" sz="2400" dirty="0"/>
              <a:t> </a:t>
            </a:r>
          </a:p>
          <a:p>
            <a:endParaRPr lang="ru-RU" sz="24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42CF06A-6A27-643C-6300-9B3B006FEA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5948" y="2014194"/>
            <a:ext cx="3717744" cy="3867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881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7A98DD-02C0-1B69-DC85-A1AD08C08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Игра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C54E7EF-24D2-F0F3-069A-EB48DE3FEC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6170023" cy="39319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В игре </a:t>
            </a:r>
            <a:r>
              <a:rPr lang="ru-RU" sz="2400" dirty="0" err="1"/>
              <a:t>пресудствуют</a:t>
            </a:r>
            <a:r>
              <a:rPr lang="ru-RU" sz="2400" dirty="0"/>
              <a:t> </a:t>
            </a:r>
          </a:p>
          <a:p>
            <a:r>
              <a:rPr lang="ru-RU" sz="2400" dirty="0"/>
              <a:t>игровой персонаж </a:t>
            </a:r>
          </a:p>
          <a:p>
            <a:r>
              <a:rPr lang="ru-RU" sz="2400" dirty="0"/>
              <a:t>Враги в лице кротов</a:t>
            </a:r>
          </a:p>
          <a:p>
            <a:r>
              <a:rPr lang="ru-RU" sz="2400" dirty="0"/>
              <a:t>Босс мама крот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05C1A84A-0299-8782-B0C9-D22A95C327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449" y="720262"/>
            <a:ext cx="1241035" cy="1939116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68BF08F3-F802-3EBE-D4E2-88DFA31B96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449" y="2769873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68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1F5A3F-C5E3-1E1B-E630-3C5DB27B2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Функции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D2AAFA5-4D97-5F84-1799-2D3476B573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234" y="2014194"/>
            <a:ext cx="10058400" cy="3931920"/>
          </a:xfrm>
        </p:spPr>
        <p:txBody>
          <a:bodyPr>
            <a:normAutofit fontScale="92500" lnSpcReduction="20000"/>
          </a:bodyPr>
          <a:lstStyle/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Кнопки движения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04825"/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Каждая кнопка позволяет передвигаться по карте в определённом направлении.</a:t>
            </a: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Load</a:t>
            </a: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image</a:t>
            </a: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функция, с помощью которой можно загружать картинки</a:t>
            </a: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Sing</a:t>
            </a: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up</a:t>
            </a: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регистрация в игре</a:t>
            </a: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Sing</a:t>
            </a: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</a:t>
            </a: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вход в игру</a:t>
            </a: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New_level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</a:t>
            </a: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перемещает на другой уровень</a:t>
            </a: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Move –</a:t>
            </a: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движение игрока</a:t>
            </a:r>
            <a:endParaRPr lang="ru-RU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База данных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04825">
              <a:spcAft>
                <a:spcPts val="800"/>
              </a:spcAft>
            </a:pP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Хранит в себе все рекорды игроков, игравших в нашу игру.</a:t>
            </a:r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2866892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73D207-DD8F-537B-2F7D-3BBC25E1A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 по работе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441C783-DE6F-D4CF-E247-0D6DF0438A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дальнейшем проект будет дорабатываться по необходимости. Добавятся новые функции, механика стрельбы, виды оружия, больше уровней и более продуманный бой с боссом(но только в случае необходимости).</a:t>
            </a:r>
          </a:p>
          <a:p>
            <a:r>
              <a:rPr lang="ru-RU" dirty="0"/>
              <a:t>Результатом, который у нас получился недовольны все участник. </a:t>
            </a:r>
          </a:p>
        </p:txBody>
      </p:sp>
    </p:spTree>
    <p:extLst>
      <p:ext uri="{BB962C8B-B14F-4D97-AF65-F5344CB8AC3E}">
        <p14:creationId xmlns:p14="http://schemas.microsoft.com/office/powerpoint/2010/main" val="18176383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авон">
  <a:themeElements>
    <a:clrScheme name="Савон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Савон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Савон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TM03457510[[fn=Савон]]</Template>
  <TotalTime>54</TotalTime>
  <Words>252</Words>
  <Application>Microsoft Office PowerPoint</Application>
  <PresentationFormat>Широкоэкранный</PresentationFormat>
  <Paragraphs>39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7" baseType="lpstr">
      <vt:lpstr>Arial</vt:lpstr>
      <vt:lpstr>Calibri</vt:lpstr>
      <vt:lpstr>Century Gothic</vt:lpstr>
      <vt:lpstr>Garamond</vt:lpstr>
      <vt:lpstr>Symbol</vt:lpstr>
      <vt:lpstr>Times New Roman</vt:lpstr>
      <vt:lpstr>Савон</vt:lpstr>
      <vt:lpstr>‘Soul adventurer ’</vt:lpstr>
      <vt:lpstr>Цель</vt:lpstr>
      <vt:lpstr>Структура</vt:lpstr>
      <vt:lpstr>Библиотеки</vt:lpstr>
      <vt:lpstr>Soul adventurer</vt:lpstr>
      <vt:lpstr>Главное меню</vt:lpstr>
      <vt:lpstr>Игра</vt:lpstr>
      <vt:lpstr>Функции</vt:lpstr>
      <vt:lpstr>Вывод по работе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‘Soul adventurer ’</dc:title>
  <dc:creator>Пользователь</dc:creator>
  <cp:lastModifiedBy>Пользователь</cp:lastModifiedBy>
  <cp:revision>2</cp:revision>
  <dcterms:created xsi:type="dcterms:W3CDTF">2023-01-18T13:06:22Z</dcterms:created>
  <dcterms:modified xsi:type="dcterms:W3CDTF">2023-01-19T07:51:40Z</dcterms:modified>
</cp:coreProperties>
</file>